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3" r:id="rId2"/>
    <p:sldMasterId id="2147483652" r:id="rId3"/>
  </p:sldMasterIdLst>
  <p:notesMasterIdLst>
    <p:notesMasterId r:id="rId16"/>
  </p:notesMasterIdLst>
  <p:handoutMasterIdLst>
    <p:handoutMasterId r:id="rId17"/>
  </p:handoutMasterIdLst>
  <p:sldIdLst>
    <p:sldId id="291" r:id="rId4"/>
    <p:sldId id="292" r:id="rId5"/>
    <p:sldId id="297" r:id="rId6"/>
    <p:sldId id="301" r:id="rId7"/>
    <p:sldId id="293" r:id="rId8"/>
    <p:sldId id="298" r:id="rId9"/>
    <p:sldId id="294" r:id="rId10"/>
    <p:sldId id="299" r:id="rId11"/>
    <p:sldId id="295" r:id="rId12"/>
    <p:sldId id="300" r:id="rId13"/>
    <p:sldId id="296" r:id="rId14"/>
    <p:sldId id="302" r:id="rId15"/>
  </p:sldIdLst>
  <p:sldSz cx="9144000" cy="6858000" type="screen4x3"/>
  <p:notesSz cx="6794500" cy="9931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82"/>
    <a:srgbClr val="FFC425"/>
    <a:srgbClr val="C9E8FF"/>
    <a:srgbClr val="005596"/>
    <a:srgbClr val="7692C0"/>
    <a:srgbClr val="7994C1"/>
    <a:srgbClr val="6A88BA"/>
    <a:srgbClr val="6783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11" autoAdjust="0"/>
    <p:restoredTop sz="94630" autoAdjust="0"/>
  </p:normalViewPr>
  <p:slideViewPr>
    <p:cSldViewPr snapToGrid="0" snapToObjects="1"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667F66-98CB-4A95-ADF2-EA6948C1BCA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E9E2340-1691-49F9-8535-F8B19E25E7DA}">
      <dgm:prSet phldrT="[Текст]"/>
      <dgm:spPr/>
      <dgm:t>
        <a:bodyPr/>
        <a:lstStyle/>
        <a:p>
          <a:r>
            <a:rPr lang="en-US" dirty="0" smtClean="0"/>
            <a:t>Estimation</a:t>
          </a:r>
          <a:endParaRPr lang="ru-RU" dirty="0"/>
        </a:p>
      </dgm:t>
    </dgm:pt>
    <dgm:pt modelId="{6E0E9099-71C2-4050-B9FF-F2E630D72D59}" type="parTrans" cxnId="{026F4280-D5F4-4A0F-B2AF-6E7BED66D097}">
      <dgm:prSet/>
      <dgm:spPr/>
      <dgm:t>
        <a:bodyPr/>
        <a:lstStyle/>
        <a:p>
          <a:endParaRPr lang="ru-RU"/>
        </a:p>
      </dgm:t>
    </dgm:pt>
    <dgm:pt modelId="{9FA03D66-23C4-4AC8-8B69-826D59A62076}" type="sibTrans" cxnId="{026F4280-D5F4-4A0F-B2AF-6E7BED66D097}">
      <dgm:prSet/>
      <dgm:spPr/>
      <dgm:t>
        <a:bodyPr/>
        <a:lstStyle/>
        <a:p>
          <a:endParaRPr lang="ru-RU"/>
        </a:p>
      </dgm:t>
    </dgm:pt>
    <dgm:pt modelId="{08EC772E-37AB-4977-A1B8-47F51368124A}">
      <dgm:prSet phldrT="[Текст]"/>
      <dgm:spPr/>
      <dgm:t>
        <a:bodyPr/>
        <a:lstStyle/>
        <a:p>
          <a:r>
            <a:rPr lang="en-US" dirty="0" smtClean="0"/>
            <a:t>Development</a:t>
          </a:r>
          <a:endParaRPr lang="ru-RU" dirty="0"/>
        </a:p>
      </dgm:t>
    </dgm:pt>
    <dgm:pt modelId="{3B5A7AB7-E1E9-4437-BCFB-AA9D6F5C540B}" type="parTrans" cxnId="{71537FFA-4766-4306-A085-DC0873B78C89}">
      <dgm:prSet/>
      <dgm:spPr/>
      <dgm:t>
        <a:bodyPr/>
        <a:lstStyle/>
        <a:p>
          <a:endParaRPr lang="ru-RU"/>
        </a:p>
      </dgm:t>
    </dgm:pt>
    <dgm:pt modelId="{C68687CC-E21F-4EC4-BC9A-DCFBAFC70512}" type="sibTrans" cxnId="{71537FFA-4766-4306-A085-DC0873B78C89}">
      <dgm:prSet/>
      <dgm:spPr/>
      <dgm:t>
        <a:bodyPr/>
        <a:lstStyle/>
        <a:p>
          <a:endParaRPr lang="ru-RU"/>
        </a:p>
      </dgm:t>
    </dgm:pt>
    <dgm:pt modelId="{B3142905-0AFE-4BED-8D8D-16CFF99ACEF9}">
      <dgm:prSet phldrT="[Текст]"/>
      <dgm:spPr/>
      <dgm:t>
        <a:bodyPr/>
        <a:lstStyle/>
        <a:p>
          <a:r>
            <a:rPr lang="en-US" dirty="0" smtClean="0"/>
            <a:t>System Pre-release testing</a:t>
          </a:r>
          <a:endParaRPr lang="ru-RU" dirty="0"/>
        </a:p>
      </dgm:t>
    </dgm:pt>
    <dgm:pt modelId="{5029E011-C34B-41AD-A5B6-F2968B0F03A3}" type="parTrans" cxnId="{7256BFC3-1840-475A-89A2-1CAC84020F42}">
      <dgm:prSet/>
      <dgm:spPr/>
      <dgm:t>
        <a:bodyPr/>
        <a:lstStyle/>
        <a:p>
          <a:endParaRPr lang="ru-RU"/>
        </a:p>
      </dgm:t>
    </dgm:pt>
    <dgm:pt modelId="{4CEE729A-0E7B-4160-AE22-D0C87562DEB2}" type="sibTrans" cxnId="{7256BFC3-1840-475A-89A2-1CAC84020F42}">
      <dgm:prSet/>
      <dgm:spPr/>
      <dgm:t>
        <a:bodyPr/>
        <a:lstStyle/>
        <a:p>
          <a:endParaRPr lang="ru-RU"/>
        </a:p>
      </dgm:t>
    </dgm:pt>
    <dgm:pt modelId="{315D2D44-B64B-4DA8-A64F-3519D5AE85AF}">
      <dgm:prSet phldrT="[Текст]"/>
      <dgm:spPr/>
      <dgm:t>
        <a:bodyPr/>
        <a:lstStyle/>
        <a:p>
          <a:r>
            <a:rPr lang="en-US" dirty="0" smtClean="0"/>
            <a:t>Acceptance testing</a:t>
          </a:r>
          <a:endParaRPr lang="ru-RU" dirty="0"/>
        </a:p>
      </dgm:t>
    </dgm:pt>
    <dgm:pt modelId="{B9DC3C55-1A3B-4765-AE91-AC5F0FDA99CD}" type="parTrans" cxnId="{E16F2C47-11B9-47A1-8865-D697057F1B71}">
      <dgm:prSet/>
      <dgm:spPr/>
      <dgm:t>
        <a:bodyPr/>
        <a:lstStyle/>
        <a:p>
          <a:endParaRPr lang="ru-RU"/>
        </a:p>
      </dgm:t>
    </dgm:pt>
    <dgm:pt modelId="{20BBEF30-CA03-41C9-B768-DC6D07040A8B}" type="sibTrans" cxnId="{E16F2C47-11B9-47A1-8865-D697057F1B71}">
      <dgm:prSet/>
      <dgm:spPr/>
      <dgm:t>
        <a:bodyPr/>
        <a:lstStyle/>
        <a:p>
          <a:endParaRPr lang="ru-RU"/>
        </a:p>
      </dgm:t>
    </dgm:pt>
    <dgm:pt modelId="{79951452-64C8-4A12-84C7-9083680C3A99}" type="pres">
      <dgm:prSet presAssocID="{11667F66-98CB-4A95-ADF2-EA6948C1BCA7}" presName="CompostProcess" presStyleCnt="0">
        <dgm:presLayoutVars>
          <dgm:dir/>
          <dgm:resizeHandles val="exact"/>
        </dgm:presLayoutVars>
      </dgm:prSet>
      <dgm:spPr/>
    </dgm:pt>
    <dgm:pt modelId="{D36C7960-ECAD-4B83-B1D0-38A1FA688466}" type="pres">
      <dgm:prSet presAssocID="{11667F66-98CB-4A95-ADF2-EA6948C1BCA7}" presName="arrow" presStyleLbl="bgShp" presStyleIdx="0" presStyleCnt="1"/>
      <dgm:spPr/>
    </dgm:pt>
    <dgm:pt modelId="{E207B331-D2B1-4013-ADF4-8F790FB298A8}" type="pres">
      <dgm:prSet presAssocID="{11667F66-98CB-4A95-ADF2-EA6948C1BCA7}" presName="linearProcess" presStyleCnt="0"/>
      <dgm:spPr/>
    </dgm:pt>
    <dgm:pt modelId="{8BDEF639-C817-4EE3-B97C-FFFF382AD0CF}" type="pres">
      <dgm:prSet presAssocID="{5E9E2340-1691-49F9-8535-F8B19E25E7DA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6A5CB1-CDF8-44B0-B34F-EC71A73BED90}" type="pres">
      <dgm:prSet presAssocID="{9FA03D66-23C4-4AC8-8B69-826D59A62076}" presName="sibTrans" presStyleCnt="0"/>
      <dgm:spPr/>
    </dgm:pt>
    <dgm:pt modelId="{136E0BBE-C871-4E64-8FD7-5020A17C44B8}" type="pres">
      <dgm:prSet presAssocID="{08EC772E-37AB-4977-A1B8-47F51368124A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C836BEB-51CB-4E32-BB3E-6B30AC36C76A}" type="pres">
      <dgm:prSet presAssocID="{C68687CC-E21F-4EC4-BC9A-DCFBAFC70512}" presName="sibTrans" presStyleCnt="0"/>
      <dgm:spPr/>
    </dgm:pt>
    <dgm:pt modelId="{D0A76003-445E-42C2-9E7F-A82A8E063936}" type="pres">
      <dgm:prSet presAssocID="{B3142905-0AFE-4BED-8D8D-16CFF99ACEF9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C7513D-DB99-498B-9ED6-50EDAEE9562C}" type="pres">
      <dgm:prSet presAssocID="{4CEE729A-0E7B-4160-AE22-D0C87562DEB2}" presName="sibTrans" presStyleCnt="0"/>
      <dgm:spPr/>
    </dgm:pt>
    <dgm:pt modelId="{85B7ABE5-CBCC-4AE2-B0CE-B8AE3F161DE6}" type="pres">
      <dgm:prSet presAssocID="{315D2D44-B64B-4DA8-A64F-3519D5AE85AF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0485255-9232-4049-B899-9D81EB0F32CB}" type="presOf" srcId="{315D2D44-B64B-4DA8-A64F-3519D5AE85AF}" destId="{85B7ABE5-CBCC-4AE2-B0CE-B8AE3F161DE6}" srcOrd="0" destOrd="0" presId="urn:microsoft.com/office/officeart/2005/8/layout/hProcess9"/>
    <dgm:cxn modelId="{19960908-6782-45EC-91AE-DBD86BE1FE25}" type="presOf" srcId="{B3142905-0AFE-4BED-8D8D-16CFF99ACEF9}" destId="{D0A76003-445E-42C2-9E7F-A82A8E063936}" srcOrd="0" destOrd="0" presId="urn:microsoft.com/office/officeart/2005/8/layout/hProcess9"/>
    <dgm:cxn modelId="{E16F2C47-11B9-47A1-8865-D697057F1B71}" srcId="{11667F66-98CB-4A95-ADF2-EA6948C1BCA7}" destId="{315D2D44-B64B-4DA8-A64F-3519D5AE85AF}" srcOrd="3" destOrd="0" parTransId="{B9DC3C55-1A3B-4765-AE91-AC5F0FDA99CD}" sibTransId="{20BBEF30-CA03-41C9-B768-DC6D07040A8B}"/>
    <dgm:cxn modelId="{7256BFC3-1840-475A-89A2-1CAC84020F42}" srcId="{11667F66-98CB-4A95-ADF2-EA6948C1BCA7}" destId="{B3142905-0AFE-4BED-8D8D-16CFF99ACEF9}" srcOrd="2" destOrd="0" parTransId="{5029E011-C34B-41AD-A5B6-F2968B0F03A3}" sibTransId="{4CEE729A-0E7B-4160-AE22-D0C87562DEB2}"/>
    <dgm:cxn modelId="{49E26474-CE50-42FD-8979-A12D80944FF8}" type="presOf" srcId="{11667F66-98CB-4A95-ADF2-EA6948C1BCA7}" destId="{79951452-64C8-4A12-84C7-9083680C3A99}" srcOrd="0" destOrd="0" presId="urn:microsoft.com/office/officeart/2005/8/layout/hProcess9"/>
    <dgm:cxn modelId="{71537FFA-4766-4306-A085-DC0873B78C89}" srcId="{11667F66-98CB-4A95-ADF2-EA6948C1BCA7}" destId="{08EC772E-37AB-4977-A1B8-47F51368124A}" srcOrd="1" destOrd="0" parTransId="{3B5A7AB7-E1E9-4437-BCFB-AA9D6F5C540B}" sibTransId="{C68687CC-E21F-4EC4-BC9A-DCFBAFC70512}"/>
    <dgm:cxn modelId="{0D91F429-4C5E-4677-B576-6183D9F51E5F}" type="presOf" srcId="{5E9E2340-1691-49F9-8535-F8B19E25E7DA}" destId="{8BDEF639-C817-4EE3-B97C-FFFF382AD0CF}" srcOrd="0" destOrd="0" presId="urn:microsoft.com/office/officeart/2005/8/layout/hProcess9"/>
    <dgm:cxn modelId="{0606739B-0B40-4800-BFFB-8F1AF755CFB5}" type="presOf" srcId="{08EC772E-37AB-4977-A1B8-47F51368124A}" destId="{136E0BBE-C871-4E64-8FD7-5020A17C44B8}" srcOrd="0" destOrd="0" presId="urn:microsoft.com/office/officeart/2005/8/layout/hProcess9"/>
    <dgm:cxn modelId="{026F4280-D5F4-4A0F-B2AF-6E7BED66D097}" srcId="{11667F66-98CB-4A95-ADF2-EA6948C1BCA7}" destId="{5E9E2340-1691-49F9-8535-F8B19E25E7DA}" srcOrd="0" destOrd="0" parTransId="{6E0E9099-71C2-4050-B9FF-F2E630D72D59}" sibTransId="{9FA03D66-23C4-4AC8-8B69-826D59A62076}"/>
    <dgm:cxn modelId="{5B7550F1-F884-44EB-B3AF-3B8DF8FD8931}" type="presParOf" srcId="{79951452-64C8-4A12-84C7-9083680C3A99}" destId="{D36C7960-ECAD-4B83-B1D0-38A1FA688466}" srcOrd="0" destOrd="0" presId="urn:microsoft.com/office/officeart/2005/8/layout/hProcess9"/>
    <dgm:cxn modelId="{F4381C64-E5DF-45C1-B38D-AA03525F6476}" type="presParOf" srcId="{79951452-64C8-4A12-84C7-9083680C3A99}" destId="{E207B331-D2B1-4013-ADF4-8F790FB298A8}" srcOrd="1" destOrd="0" presId="urn:microsoft.com/office/officeart/2005/8/layout/hProcess9"/>
    <dgm:cxn modelId="{741A7C94-2F81-4DC7-91F7-A29A79030BB3}" type="presParOf" srcId="{E207B331-D2B1-4013-ADF4-8F790FB298A8}" destId="{8BDEF639-C817-4EE3-B97C-FFFF382AD0CF}" srcOrd="0" destOrd="0" presId="urn:microsoft.com/office/officeart/2005/8/layout/hProcess9"/>
    <dgm:cxn modelId="{17440DE7-11B3-417C-A884-2C172C01D88F}" type="presParOf" srcId="{E207B331-D2B1-4013-ADF4-8F790FB298A8}" destId="{AF6A5CB1-CDF8-44B0-B34F-EC71A73BED90}" srcOrd="1" destOrd="0" presId="urn:microsoft.com/office/officeart/2005/8/layout/hProcess9"/>
    <dgm:cxn modelId="{B12F354F-72A3-40A0-AFF1-039B24E5F7DA}" type="presParOf" srcId="{E207B331-D2B1-4013-ADF4-8F790FB298A8}" destId="{136E0BBE-C871-4E64-8FD7-5020A17C44B8}" srcOrd="2" destOrd="0" presId="urn:microsoft.com/office/officeart/2005/8/layout/hProcess9"/>
    <dgm:cxn modelId="{F79B18D7-C4FD-4170-AEAD-18F62D55BCD5}" type="presParOf" srcId="{E207B331-D2B1-4013-ADF4-8F790FB298A8}" destId="{5C836BEB-51CB-4E32-BB3E-6B30AC36C76A}" srcOrd="3" destOrd="0" presId="urn:microsoft.com/office/officeart/2005/8/layout/hProcess9"/>
    <dgm:cxn modelId="{E4DC71DA-6572-4C82-9A15-8D43126DBC20}" type="presParOf" srcId="{E207B331-D2B1-4013-ADF4-8F790FB298A8}" destId="{D0A76003-445E-42C2-9E7F-A82A8E063936}" srcOrd="4" destOrd="0" presId="urn:microsoft.com/office/officeart/2005/8/layout/hProcess9"/>
    <dgm:cxn modelId="{AAE45C8B-8919-499A-AE10-E47C4E1C2918}" type="presParOf" srcId="{E207B331-D2B1-4013-ADF4-8F790FB298A8}" destId="{E5C7513D-DB99-498B-9ED6-50EDAEE9562C}" srcOrd="5" destOrd="0" presId="urn:microsoft.com/office/officeart/2005/8/layout/hProcess9"/>
    <dgm:cxn modelId="{4391F83C-158F-4640-B173-8F759ADE1711}" type="presParOf" srcId="{E207B331-D2B1-4013-ADF4-8F790FB298A8}" destId="{85B7ABE5-CBCC-4AE2-B0CE-B8AE3F161DE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C7960-ECAD-4B83-B1D0-38A1FA688466}">
      <dsp:nvSpPr>
        <dsp:cNvPr id="0" name=""/>
        <dsp:cNvSpPr/>
      </dsp:nvSpPr>
      <dsp:spPr>
        <a:xfrm>
          <a:off x="596979" y="0"/>
          <a:ext cx="6765766" cy="468153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EF639-C817-4EE3-B97C-FFFF382AD0CF}">
      <dsp:nvSpPr>
        <dsp:cNvPr id="0" name=""/>
        <dsp:cNvSpPr/>
      </dsp:nvSpPr>
      <dsp:spPr>
        <a:xfrm>
          <a:off x="3983" y="1404461"/>
          <a:ext cx="1916086" cy="18726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Estimation</a:t>
          </a:r>
          <a:endParaRPr lang="ru-RU" sz="2200" kern="1200" dirty="0"/>
        </a:p>
      </dsp:txBody>
      <dsp:txXfrm>
        <a:off x="95397" y="1495875"/>
        <a:ext cx="1733258" cy="1689787"/>
      </dsp:txXfrm>
    </dsp:sp>
    <dsp:sp modelId="{136E0BBE-C871-4E64-8FD7-5020A17C44B8}">
      <dsp:nvSpPr>
        <dsp:cNvPr id="0" name=""/>
        <dsp:cNvSpPr/>
      </dsp:nvSpPr>
      <dsp:spPr>
        <a:xfrm>
          <a:off x="2015874" y="1404461"/>
          <a:ext cx="1916086" cy="18726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Development</a:t>
          </a:r>
          <a:endParaRPr lang="ru-RU" sz="2200" kern="1200" dirty="0"/>
        </a:p>
      </dsp:txBody>
      <dsp:txXfrm>
        <a:off x="2107288" y="1495875"/>
        <a:ext cx="1733258" cy="1689787"/>
      </dsp:txXfrm>
    </dsp:sp>
    <dsp:sp modelId="{D0A76003-445E-42C2-9E7F-A82A8E063936}">
      <dsp:nvSpPr>
        <dsp:cNvPr id="0" name=""/>
        <dsp:cNvSpPr/>
      </dsp:nvSpPr>
      <dsp:spPr>
        <a:xfrm>
          <a:off x="4027764" y="1404461"/>
          <a:ext cx="1916086" cy="18726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System Pre-release testing</a:t>
          </a:r>
          <a:endParaRPr lang="ru-RU" sz="2200" kern="1200" dirty="0"/>
        </a:p>
      </dsp:txBody>
      <dsp:txXfrm>
        <a:off x="4119178" y="1495875"/>
        <a:ext cx="1733258" cy="1689787"/>
      </dsp:txXfrm>
    </dsp:sp>
    <dsp:sp modelId="{85B7ABE5-CBCC-4AE2-B0CE-B8AE3F161DE6}">
      <dsp:nvSpPr>
        <dsp:cNvPr id="0" name=""/>
        <dsp:cNvSpPr/>
      </dsp:nvSpPr>
      <dsp:spPr>
        <a:xfrm>
          <a:off x="6039655" y="1404461"/>
          <a:ext cx="1916086" cy="18726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Acceptance testing</a:t>
          </a:r>
          <a:endParaRPr lang="ru-RU" sz="2200" kern="1200" dirty="0"/>
        </a:p>
      </dsp:txBody>
      <dsp:txXfrm>
        <a:off x="6131069" y="1495875"/>
        <a:ext cx="1733258" cy="1689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5" tIns="46173" rIns="92345" bIns="46173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5" tIns="46173" rIns="92345" bIns="4617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5" tIns="46173" rIns="92345" bIns="46173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5" tIns="46173" rIns="92345" bIns="4617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fld id="{88A40164-BD5D-4095-AF20-B7E5E3CE21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59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5" tIns="46173" rIns="92345" bIns="46173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5" tIns="46173" rIns="92345" bIns="4617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6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8050"/>
            <a:ext cx="5435600" cy="446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5" tIns="46173" rIns="92345" bIns="46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6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5" tIns="46173" rIns="92345" bIns="46173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6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45" tIns="46173" rIns="92345" bIns="4617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fld id="{5FB29DC6-D2D0-47CD-844D-0D807EE23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5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4"/>
          <p:cNvSpPr>
            <a:spLocks noChangeArrowheads="1"/>
          </p:cNvSpPr>
          <p:nvPr/>
        </p:nvSpPr>
        <p:spPr bwMode="auto">
          <a:xfrm>
            <a:off x="-3175" y="0"/>
            <a:ext cx="9147175" cy="6858000"/>
          </a:xfrm>
          <a:prstGeom prst="rect">
            <a:avLst/>
          </a:prstGeom>
          <a:solidFill>
            <a:srgbClr val="0055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938" y="2146300"/>
            <a:ext cx="5918200" cy="4711700"/>
            <a:chOff x="-14288" y="2146300"/>
            <a:chExt cx="5918201" cy="4711700"/>
          </a:xfrm>
        </p:grpSpPr>
        <p:sp>
          <p:nvSpPr>
            <p:cNvPr id="6" name="Freeform 200"/>
            <p:cNvSpPr>
              <a:spLocks/>
            </p:cNvSpPr>
            <p:nvPr/>
          </p:nvSpPr>
          <p:spPr bwMode="auto">
            <a:xfrm>
              <a:off x="3373095" y="6269540"/>
              <a:ext cx="839138" cy="588460"/>
            </a:xfrm>
            <a:custGeom>
              <a:avLst/>
              <a:gdLst>
                <a:gd name="T0" fmla="*/ 2147483647 w 265"/>
                <a:gd name="T1" fmla="*/ 0 h 186"/>
                <a:gd name="T2" fmla="*/ 2147483647 w 265"/>
                <a:gd name="T3" fmla="*/ 2147483647 h 186"/>
                <a:gd name="T4" fmla="*/ 0 w 265"/>
                <a:gd name="T5" fmla="*/ 2147483647 h 186"/>
                <a:gd name="T6" fmla="*/ 2147483647 w 265"/>
                <a:gd name="T7" fmla="*/ 2147483647 h 186"/>
                <a:gd name="T8" fmla="*/ 2147483647 w 265"/>
                <a:gd name="T9" fmla="*/ 2147483647 h 186"/>
                <a:gd name="T10" fmla="*/ 2147483647 w 265"/>
                <a:gd name="T11" fmla="*/ 0 h 1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5" h="186">
                  <a:moveTo>
                    <a:pt x="265" y="0"/>
                  </a:moveTo>
                  <a:cubicBezTo>
                    <a:pt x="14" y="136"/>
                    <a:pt x="14" y="136"/>
                    <a:pt x="14" y="136"/>
                  </a:cubicBezTo>
                  <a:cubicBezTo>
                    <a:pt x="11" y="153"/>
                    <a:pt x="6" y="170"/>
                    <a:pt x="0" y="186"/>
                  </a:cubicBezTo>
                  <a:cubicBezTo>
                    <a:pt x="168" y="186"/>
                    <a:pt x="168" y="186"/>
                    <a:pt x="168" y="186"/>
                  </a:cubicBezTo>
                  <a:cubicBezTo>
                    <a:pt x="188" y="157"/>
                    <a:pt x="208" y="124"/>
                    <a:pt x="226" y="89"/>
                  </a:cubicBezTo>
                  <a:cubicBezTo>
                    <a:pt x="239" y="62"/>
                    <a:pt x="252" y="32"/>
                    <a:pt x="265" y="0"/>
                  </a:cubicBezTo>
                  <a:close/>
                </a:path>
              </a:pathLst>
            </a:custGeom>
            <a:solidFill>
              <a:srgbClr val="004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201"/>
            <p:cNvSpPr>
              <a:spLocks/>
            </p:cNvSpPr>
            <p:nvPr/>
          </p:nvSpPr>
          <p:spPr bwMode="auto">
            <a:xfrm>
              <a:off x="944152" y="2560501"/>
              <a:ext cx="3312316" cy="1896744"/>
            </a:xfrm>
            <a:custGeom>
              <a:avLst/>
              <a:gdLst>
                <a:gd name="T0" fmla="*/ 2147483647 w 1046"/>
                <a:gd name="T1" fmla="*/ 2147483647 h 599"/>
                <a:gd name="T2" fmla="*/ 2147483647 w 1046"/>
                <a:gd name="T3" fmla="*/ 2147483647 h 599"/>
                <a:gd name="T4" fmla="*/ 2147483647 w 1046"/>
                <a:gd name="T5" fmla="*/ 2147483647 h 599"/>
                <a:gd name="T6" fmla="*/ 2147483647 w 1046"/>
                <a:gd name="T7" fmla="*/ 2147483647 h 599"/>
                <a:gd name="T8" fmla="*/ 2147483647 w 1046"/>
                <a:gd name="T9" fmla="*/ 2147483647 h 599"/>
                <a:gd name="T10" fmla="*/ 2147483647 w 1046"/>
                <a:gd name="T11" fmla="*/ 2147483647 h 599"/>
                <a:gd name="T12" fmla="*/ 2147483647 w 1046"/>
                <a:gd name="T13" fmla="*/ 2147483647 h 599"/>
                <a:gd name="T14" fmla="*/ 2147483647 w 1046"/>
                <a:gd name="T15" fmla="*/ 2147483647 h 599"/>
                <a:gd name="T16" fmla="*/ 2147483647 w 1046"/>
                <a:gd name="T17" fmla="*/ 2147483647 h 599"/>
                <a:gd name="T18" fmla="*/ 2147483647 w 1046"/>
                <a:gd name="T19" fmla="*/ 2147483647 h 599"/>
                <a:gd name="T20" fmla="*/ 2147483647 w 1046"/>
                <a:gd name="T21" fmla="*/ 2147483647 h 599"/>
                <a:gd name="T22" fmla="*/ 2147483647 w 1046"/>
                <a:gd name="T23" fmla="*/ 2147483647 h 599"/>
                <a:gd name="T24" fmla="*/ 2147483647 w 1046"/>
                <a:gd name="T25" fmla="*/ 2147483647 h 599"/>
                <a:gd name="T26" fmla="*/ 2147483647 w 1046"/>
                <a:gd name="T27" fmla="*/ 2147483647 h 599"/>
                <a:gd name="T28" fmla="*/ 2147483647 w 1046"/>
                <a:gd name="T29" fmla="*/ 2147483647 h 599"/>
                <a:gd name="T30" fmla="*/ 2147483647 w 1046"/>
                <a:gd name="T31" fmla="*/ 2147483647 h 599"/>
                <a:gd name="T32" fmla="*/ 2147483647 w 1046"/>
                <a:gd name="T33" fmla="*/ 2147483647 h 599"/>
                <a:gd name="T34" fmla="*/ 2147483647 w 1046"/>
                <a:gd name="T35" fmla="*/ 2147483647 h 599"/>
                <a:gd name="T36" fmla="*/ 2147483647 w 1046"/>
                <a:gd name="T37" fmla="*/ 2147483647 h 599"/>
                <a:gd name="T38" fmla="*/ 2147483647 w 1046"/>
                <a:gd name="T39" fmla="*/ 2147483647 h 599"/>
                <a:gd name="T40" fmla="*/ 2147483647 w 1046"/>
                <a:gd name="T41" fmla="*/ 2147483647 h 599"/>
                <a:gd name="T42" fmla="*/ 0 w 1046"/>
                <a:gd name="T43" fmla="*/ 2147483647 h 599"/>
                <a:gd name="T44" fmla="*/ 2147483647 w 1046"/>
                <a:gd name="T45" fmla="*/ 2147483647 h 599"/>
                <a:gd name="T46" fmla="*/ 2147483647 w 1046"/>
                <a:gd name="T47" fmla="*/ 2147483647 h 59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46" h="599">
                  <a:moveTo>
                    <a:pt x="189" y="115"/>
                  </a:moveTo>
                  <a:cubicBezTo>
                    <a:pt x="195" y="115"/>
                    <a:pt x="202" y="114"/>
                    <a:pt x="208" y="114"/>
                  </a:cubicBezTo>
                  <a:cubicBezTo>
                    <a:pt x="219" y="114"/>
                    <a:pt x="230" y="114"/>
                    <a:pt x="241" y="114"/>
                  </a:cubicBezTo>
                  <a:cubicBezTo>
                    <a:pt x="221" y="119"/>
                    <a:pt x="202" y="125"/>
                    <a:pt x="184" y="133"/>
                  </a:cubicBezTo>
                  <a:cubicBezTo>
                    <a:pt x="335" y="214"/>
                    <a:pt x="335" y="214"/>
                    <a:pt x="335" y="214"/>
                  </a:cubicBezTo>
                  <a:cubicBezTo>
                    <a:pt x="453" y="210"/>
                    <a:pt x="572" y="263"/>
                    <a:pt x="652" y="348"/>
                  </a:cubicBezTo>
                  <a:cubicBezTo>
                    <a:pt x="634" y="349"/>
                    <a:pt x="615" y="352"/>
                    <a:pt x="595" y="355"/>
                  </a:cubicBezTo>
                  <a:cubicBezTo>
                    <a:pt x="851" y="493"/>
                    <a:pt x="851" y="493"/>
                    <a:pt x="851" y="493"/>
                  </a:cubicBezTo>
                  <a:cubicBezTo>
                    <a:pt x="850" y="491"/>
                    <a:pt x="850" y="488"/>
                    <a:pt x="849" y="485"/>
                  </a:cubicBezTo>
                  <a:cubicBezTo>
                    <a:pt x="860" y="491"/>
                    <a:pt x="869" y="499"/>
                    <a:pt x="876" y="507"/>
                  </a:cubicBezTo>
                  <a:cubicBezTo>
                    <a:pt x="1046" y="599"/>
                    <a:pt x="1046" y="599"/>
                    <a:pt x="1046" y="599"/>
                  </a:cubicBezTo>
                  <a:cubicBezTo>
                    <a:pt x="1044" y="593"/>
                    <a:pt x="1042" y="587"/>
                    <a:pt x="1040" y="580"/>
                  </a:cubicBezTo>
                  <a:cubicBezTo>
                    <a:pt x="1039" y="576"/>
                    <a:pt x="1037" y="573"/>
                    <a:pt x="1035" y="569"/>
                  </a:cubicBezTo>
                  <a:cubicBezTo>
                    <a:pt x="1033" y="564"/>
                    <a:pt x="1032" y="559"/>
                    <a:pt x="1030" y="553"/>
                  </a:cubicBezTo>
                  <a:cubicBezTo>
                    <a:pt x="981" y="414"/>
                    <a:pt x="887" y="291"/>
                    <a:pt x="768" y="197"/>
                  </a:cubicBezTo>
                  <a:cubicBezTo>
                    <a:pt x="765" y="193"/>
                    <a:pt x="761" y="189"/>
                    <a:pt x="757" y="185"/>
                  </a:cubicBezTo>
                  <a:cubicBezTo>
                    <a:pt x="574" y="44"/>
                    <a:pt x="390" y="12"/>
                    <a:pt x="297" y="5"/>
                  </a:cubicBezTo>
                  <a:cubicBezTo>
                    <a:pt x="292" y="5"/>
                    <a:pt x="288" y="5"/>
                    <a:pt x="283" y="4"/>
                  </a:cubicBezTo>
                  <a:cubicBezTo>
                    <a:pt x="227" y="0"/>
                    <a:pt x="170" y="1"/>
                    <a:pt x="114" y="9"/>
                  </a:cubicBezTo>
                  <a:cubicBezTo>
                    <a:pt x="111" y="10"/>
                    <a:pt x="108" y="10"/>
                    <a:pt x="104" y="11"/>
                  </a:cubicBezTo>
                  <a:cubicBezTo>
                    <a:pt x="80" y="14"/>
                    <a:pt x="60" y="18"/>
                    <a:pt x="43" y="22"/>
                  </a:cubicBezTo>
                  <a:cubicBezTo>
                    <a:pt x="28" y="25"/>
                    <a:pt x="13" y="29"/>
                    <a:pt x="0" y="33"/>
                  </a:cubicBezTo>
                  <a:cubicBezTo>
                    <a:pt x="157" y="118"/>
                    <a:pt x="157" y="118"/>
                    <a:pt x="157" y="118"/>
                  </a:cubicBezTo>
                  <a:cubicBezTo>
                    <a:pt x="168" y="117"/>
                    <a:pt x="179" y="115"/>
                    <a:pt x="189" y="115"/>
                  </a:cubicBezTo>
                  <a:close/>
                </a:path>
              </a:pathLst>
            </a:custGeom>
            <a:solidFill>
              <a:srgbClr val="004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202"/>
            <p:cNvSpPr>
              <a:spLocks/>
            </p:cNvSpPr>
            <p:nvPr/>
          </p:nvSpPr>
          <p:spPr bwMode="auto">
            <a:xfrm>
              <a:off x="3391861" y="4122131"/>
              <a:ext cx="634045" cy="1666186"/>
            </a:xfrm>
            <a:custGeom>
              <a:avLst/>
              <a:gdLst>
                <a:gd name="T0" fmla="*/ 2147483647 w 200"/>
                <a:gd name="T1" fmla="*/ 2147483647 h 526"/>
                <a:gd name="T2" fmla="*/ 0 w 200"/>
                <a:gd name="T3" fmla="*/ 2147483647 h 526"/>
                <a:gd name="T4" fmla="*/ 2147483647 w 200"/>
                <a:gd name="T5" fmla="*/ 2147483647 h 526"/>
                <a:gd name="T6" fmla="*/ 2147483647 w 200"/>
                <a:gd name="T7" fmla="*/ 2147483647 h 526"/>
                <a:gd name="T8" fmla="*/ 2147483647 w 200"/>
                <a:gd name="T9" fmla="*/ 2147483647 h 526"/>
                <a:gd name="T10" fmla="*/ 2147483647 w 200"/>
                <a:gd name="T11" fmla="*/ 2147483647 h 526"/>
                <a:gd name="T12" fmla="*/ 2147483647 w 200"/>
                <a:gd name="T13" fmla="*/ 2147483647 h 526"/>
                <a:gd name="T14" fmla="*/ 2147483647 w 200"/>
                <a:gd name="T15" fmla="*/ 2147483647 h 526"/>
                <a:gd name="T16" fmla="*/ 2147483647 w 200"/>
                <a:gd name="T17" fmla="*/ 2147483647 h 526"/>
                <a:gd name="T18" fmla="*/ 2147483647 w 200"/>
                <a:gd name="T19" fmla="*/ 0 h 526"/>
                <a:gd name="T20" fmla="*/ 2147483647 w 200"/>
                <a:gd name="T21" fmla="*/ 2147483647 h 5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0" h="526">
                  <a:moveTo>
                    <a:pt x="37" y="247"/>
                  </a:moveTo>
                  <a:cubicBezTo>
                    <a:pt x="26" y="265"/>
                    <a:pt x="13" y="281"/>
                    <a:pt x="0" y="296"/>
                  </a:cubicBezTo>
                  <a:cubicBezTo>
                    <a:pt x="42" y="374"/>
                    <a:pt x="74" y="451"/>
                    <a:pt x="96" y="526"/>
                  </a:cubicBezTo>
                  <a:cubicBezTo>
                    <a:pt x="104" y="515"/>
                    <a:pt x="113" y="504"/>
                    <a:pt x="120" y="491"/>
                  </a:cubicBezTo>
                  <a:cubicBezTo>
                    <a:pt x="188" y="380"/>
                    <a:pt x="200" y="244"/>
                    <a:pt x="154" y="107"/>
                  </a:cubicBezTo>
                  <a:cubicBezTo>
                    <a:pt x="151" y="102"/>
                    <a:pt x="149" y="98"/>
                    <a:pt x="147" y="93"/>
                  </a:cubicBezTo>
                  <a:cubicBezTo>
                    <a:pt x="143" y="81"/>
                    <a:pt x="138" y="70"/>
                    <a:pt x="133" y="58"/>
                  </a:cubicBezTo>
                  <a:cubicBezTo>
                    <a:pt x="128" y="54"/>
                    <a:pt x="124" y="48"/>
                    <a:pt x="121" y="41"/>
                  </a:cubicBezTo>
                  <a:cubicBezTo>
                    <a:pt x="116" y="31"/>
                    <a:pt x="110" y="22"/>
                    <a:pt x="103" y="14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95" y="88"/>
                    <a:pt x="81" y="174"/>
                    <a:pt x="37" y="247"/>
                  </a:cubicBezTo>
                  <a:close/>
                </a:path>
              </a:pathLst>
            </a:custGeom>
            <a:solidFill>
              <a:srgbClr val="004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03"/>
            <p:cNvSpPr>
              <a:spLocks/>
            </p:cNvSpPr>
            <p:nvPr/>
          </p:nvSpPr>
          <p:spPr bwMode="auto">
            <a:xfrm>
              <a:off x="1004474" y="2934488"/>
              <a:ext cx="522786" cy="174259"/>
            </a:xfrm>
            <a:custGeom>
              <a:avLst/>
              <a:gdLst>
                <a:gd name="T0" fmla="*/ 2147483647 w 165"/>
                <a:gd name="T1" fmla="*/ 2147483647 h 55"/>
                <a:gd name="T2" fmla="*/ 2147483647 w 165"/>
                <a:gd name="T3" fmla="*/ 2147483647 h 55"/>
                <a:gd name="T4" fmla="*/ 0 w 165"/>
                <a:gd name="T5" fmla="*/ 2147483647 h 55"/>
                <a:gd name="T6" fmla="*/ 2147483647 w 165"/>
                <a:gd name="T7" fmla="*/ 2147483647 h 55"/>
                <a:gd name="T8" fmla="*/ 2147483647 w 165"/>
                <a:gd name="T9" fmla="*/ 2147483647 h 55"/>
                <a:gd name="T10" fmla="*/ 2147483647 w 165"/>
                <a:gd name="T11" fmla="*/ 0 h 55"/>
                <a:gd name="T12" fmla="*/ 2147483647 w 165"/>
                <a:gd name="T13" fmla="*/ 2147483647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5" h="55">
                  <a:moveTo>
                    <a:pt x="114" y="2"/>
                  </a:moveTo>
                  <a:cubicBezTo>
                    <a:pt x="112" y="2"/>
                    <a:pt x="109" y="2"/>
                    <a:pt x="107" y="2"/>
                  </a:cubicBezTo>
                  <a:cubicBezTo>
                    <a:pt x="69" y="8"/>
                    <a:pt x="34" y="16"/>
                    <a:pt x="0" y="27"/>
                  </a:cubicBezTo>
                  <a:cubicBezTo>
                    <a:pt x="29" y="34"/>
                    <a:pt x="59" y="43"/>
                    <a:pt x="89" y="55"/>
                  </a:cubicBezTo>
                  <a:cubicBezTo>
                    <a:pt x="112" y="39"/>
                    <a:pt x="138" y="25"/>
                    <a:pt x="165" y="15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0" y="1"/>
                    <a:pt x="122" y="1"/>
                    <a:pt x="114" y="2"/>
                  </a:cubicBezTo>
                  <a:close/>
                </a:path>
              </a:pathLst>
            </a:custGeom>
            <a:solidFill>
              <a:srgbClr val="004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04"/>
            <p:cNvSpPr>
              <a:spLocks/>
            </p:cNvSpPr>
            <p:nvPr/>
          </p:nvSpPr>
          <p:spPr bwMode="auto">
            <a:xfrm>
              <a:off x="4212232" y="4457245"/>
              <a:ext cx="1691681" cy="1812295"/>
            </a:xfrm>
            <a:custGeom>
              <a:avLst/>
              <a:gdLst>
                <a:gd name="T0" fmla="*/ 0 w 534"/>
                <a:gd name="T1" fmla="*/ 2147483647 h 572"/>
                <a:gd name="T2" fmla="*/ 2147483647 w 534"/>
                <a:gd name="T3" fmla="*/ 2147483647 h 572"/>
                <a:gd name="T4" fmla="*/ 2147483647 w 534"/>
                <a:gd name="T5" fmla="*/ 0 h 572"/>
                <a:gd name="T6" fmla="*/ 0 w 534"/>
                <a:gd name="T7" fmla="*/ 2147483647 h 5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4" h="572">
                  <a:moveTo>
                    <a:pt x="0" y="572"/>
                  </a:moveTo>
                  <a:cubicBezTo>
                    <a:pt x="534" y="282"/>
                    <a:pt x="534" y="282"/>
                    <a:pt x="534" y="28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7" y="229"/>
                    <a:pt x="55" y="427"/>
                    <a:pt x="0" y="572"/>
                  </a:cubicBezTo>
                  <a:close/>
                </a:path>
              </a:pathLst>
            </a:custGeom>
            <a:solidFill>
              <a:srgbClr val="004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205"/>
            <p:cNvSpPr>
              <a:spLocks/>
            </p:cNvSpPr>
            <p:nvPr/>
          </p:nvSpPr>
          <p:spPr bwMode="auto">
            <a:xfrm>
              <a:off x="1688116" y="3238771"/>
              <a:ext cx="1140745" cy="553608"/>
            </a:xfrm>
            <a:custGeom>
              <a:avLst/>
              <a:gdLst>
                <a:gd name="T0" fmla="*/ 2147483647 w 360"/>
                <a:gd name="T1" fmla="*/ 2147483647 h 175"/>
                <a:gd name="T2" fmla="*/ 0 w 360"/>
                <a:gd name="T3" fmla="*/ 2147483647 h 175"/>
                <a:gd name="T4" fmla="*/ 2147483647 w 360"/>
                <a:gd name="T5" fmla="*/ 2147483647 h 175"/>
                <a:gd name="T6" fmla="*/ 2147483647 w 360"/>
                <a:gd name="T7" fmla="*/ 2147483647 h 175"/>
                <a:gd name="T8" fmla="*/ 2147483647 w 360"/>
                <a:gd name="T9" fmla="*/ 0 h 175"/>
                <a:gd name="T10" fmla="*/ 2147483647 w 360"/>
                <a:gd name="T11" fmla="*/ 2147483647 h 1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0" h="175">
                  <a:moveTo>
                    <a:pt x="61" y="3"/>
                  </a:moveTo>
                  <a:cubicBezTo>
                    <a:pt x="40" y="6"/>
                    <a:pt x="19" y="11"/>
                    <a:pt x="0" y="18"/>
                  </a:cubicBezTo>
                  <a:cubicBezTo>
                    <a:pt x="72" y="59"/>
                    <a:pt x="146" y="111"/>
                    <a:pt x="217" y="175"/>
                  </a:cubicBezTo>
                  <a:cubicBezTo>
                    <a:pt x="268" y="160"/>
                    <a:pt x="315" y="149"/>
                    <a:pt x="360" y="14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87" y="1"/>
                    <a:pt x="74" y="1"/>
                    <a:pt x="61" y="3"/>
                  </a:cubicBezTo>
                  <a:close/>
                </a:path>
              </a:pathLst>
            </a:custGeom>
            <a:solidFill>
              <a:srgbClr val="004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06"/>
            <p:cNvSpPr>
              <a:spLocks/>
            </p:cNvSpPr>
            <p:nvPr/>
          </p:nvSpPr>
          <p:spPr bwMode="auto">
            <a:xfrm>
              <a:off x="-14288" y="5683761"/>
              <a:ext cx="3457087" cy="1174239"/>
            </a:xfrm>
            <a:custGeom>
              <a:avLst/>
              <a:gdLst>
                <a:gd name="T0" fmla="*/ 2147483647 w 1092"/>
                <a:gd name="T1" fmla="*/ 2147483647 h 371"/>
                <a:gd name="T2" fmla="*/ 2147483647 w 1092"/>
                <a:gd name="T3" fmla="*/ 0 h 371"/>
                <a:gd name="T4" fmla="*/ 0 w 1092"/>
                <a:gd name="T5" fmla="*/ 2147483647 h 371"/>
                <a:gd name="T6" fmla="*/ 0 w 1092"/>
                <a:gd name="T7" fmla="*/ 2147483647 h 371"/>
                <a:gd name="T8" fmla="*/ 2147483647 w 1092"/>
                <a:gd name="T9" fmla="*/ 2147483647 h 371"/>
                <a:gd name="T10" fmla="*/ 2147483647 w 1092"/>
                <a:gd name="T11" fmla="*/ 2147483647 h 371"/>
                <a:gd name="T12" fmla="*/ 2147483647 w 1092"/>
                <a:gd name="T13" fmla="*/ 2147483647 h 371"/>
                <a:gd name="T14" fmla="*/ 2147483647 w 1092"/>
                <a:gd name="T15" fmla="*/ 2147483647 h 3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92" h="371">
                  <a:moveTo>
                    <a:pt x="852" y="328"/>
                  </a:moveTo>
                  <a:cubicBezTo>
                    <a:pt x="555" y="370"/>
                    <a:pt x="240" y="230"/>
                    <a:pt x="57" y="0"/>
                  </a:cubicBezTo>
                  <a:cubicBezTo>
                    <a:pt x="36" y="25"/>
                    <a:pt x="17" y="51"/>
                    <a:pt x="0" y="76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991" y="371"/>
                    <a:pt x="991" y="371"/>
                    <a:pt x="991" y="371"/>
                  </a:cubicBezTo>
                  <a:cubicBezTo>
                    <a:pt x="1084" y="321"/>
                    <a:pt x="1084" y="321"/>
                    <a:pt x="1084" y="321"/>
                  </a:cubicBezTo>
                  <a:cubicBezTo>
                    <a:pt x="1089" y="298"/>
                    <a:pt x="1091" y="274"/>
                    <a:pt x="1092" y="249"/>
                  </a:cubicBezTo>
                  <a:cubicBezTo>
                    <a:pt x="1021" y="289"/>
                    <a:pt x="941" y="316"/>
                    <a:pt x="852" y="328"/>
                  </a:cubicBezTo>
                  <a:close/>
                </a:path>
              </a:pathLst>
            </a:custGeom>
            <a:solidFill>
              <a:srgbClr val="004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07"/>
            <p:cNvSpPr>
              <a:spLocks/>
            </p:cNvSpPr>
            <p:nvPr/>
          </p:nvSpPr>
          <p:spPr bwMode="auto">
            <a:xfrm>
              <a:off x="20564" y="3308475"/>
              <a:ext cx="987931" cy="1798891"/>
            </a:xfrm>
            <a:custGeom>
              <a:avLst/>
              <a:gdLst>
                <a:gd name="T0" fmla="*/ 0 w 312"/>
                <a:gd name="T1" fmla="*/ 2147483647 h 568"/>
                <a:gd name="T2" fmla="*/ 2147483647 w 312"/>
                <a:gd name="T3" fmla="*/ 2147483647 h 568"/>
                <a:gd name="T4" fmla="*/ 2147483647 w 312"/>
                <a:gd name="T5" fmla="*/ 2147483647 h 568"/>
                <a:gd name="T6" fmla="*/ 2147483647 w 312"/>
                <a:gd name="T7" fmla="*/ 2147483647 h 568"/>
                <a:gd name="T8" fmla="*/ 2147483647 w 312"/>
                <a:gd name="T9" fmla="*/ 2147483647 h 568"/>
                <a:gd name="T10" fmla="*/ 2147483647 w 312"/>
                <a:gd name="T11" fmla="*/ 2147483647 h 568"/>
                <a:gd name="T12" fmla="*/ 2147483647 w 312"/>
                <a:gd name="T13" fmla="*/ 2147483647 h 568"/>
                <a:gd name="T14" fmla="*/ 2147483647 w 312"/>
                <a:gd name="T15" fmla="*/ 2147483647 h 568"/>
                <a:gd name="T16" fmla="*/ 2147483647 w 312"/>
                <a:gd name="T17" fmla="*/ 2147483647 h 568"/>
                <a:gd name="T18" fmla="*/ 2147483647 w 312"/>
                <a:gd name="T19" fmla="*/ 2147483647 h 568"/>
                <a:gd name="T20" fmla="*/ 0 w 312"/>
                <a:gd name="T21" fmla="*/ 2147483647 h 5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2" h="568">
                  <a:moveTo>
                    <a:pt x="0" y="326"/>
                  </a:moveTo>
                  <a:cubicBezTo>
                    <a:pt x="0" y="382"/>
                    <a:pt x="10" y="440"/>
                    <a:pt x="31" y="497"/>
                  </a:cubicBezTo>
                  <a:cubicBezTo>
                    <a:pt x="39" y="521"/>
                    <a:pt x="50" y="545"/>
                    <a:pt x="61" y="568"/>
                  </a:cubicBezTo>
                  <a:cubicBezTo>
                    <a:pt x="129" y="501"/>
                    <a:pt x="207" y="438"/>
                    <a:pt x="291" y="379"/>
                  </a:cubicBezTo>
                  <a:cubicBezTo>
                    <a:pt x="285" y="367"/>
                    <a:pt x="280" y="355"/>
                    <a:pt x="276" y="342"/>
                  </a:cubicBezTo>
                  <a:cubicBezTo>
                    <a:pt x="275" y="342"/>
                    <a:pt x="275" y="342"/>
                    <a:pt x="275" y="342"/>
                  </a:cubicBezTo>
                  <a:cubicBezTo>
                    <a:pt x="238" y="236"/>
                    <a:pt x="248" y="128"/>
                    <a:pt x="302" y="39"/>
                  </a:cubicBezTo>
                  <a:cubicBezTo>
                    <a:pt x="305" y="34"/>
                    <a:pt x="309" y="29"/>
                    <a:pt x="312" y="24"/>
                  </a:cubicBezTo>
                  <a:cubicBezTo>
                    <a:pt x="250" y="6"/>
                    <a:pt x="193" y="0"/>
                    <a:pt x="143" y="7"/>
                  </a:cubicBezTo>
                  <a:cubicBezTo>
                    <a:pt x="111" y="35"/>
                    <a:pt x="84" y="67"/>
                    <a:pt x="62" y="103"/>
                  </a:cubicBezTo>
                  <a:cubicBezTo>
                    <a:pt x="21" y="170"/>
                    <a:pt x="0" y="246"/>
                    <a:pt x="0" y="326"/>
                  </a:cubicBezTo>
                  <a:close/>
                </a:path>
              </a:pathLst>
            </a:custGeom>
            <a:solidFill>
              <a:srgbClr val="004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08"/>
            <p:cNvSpPr>
              <a:spLocks/>
            </p:cNvSpPr>
            <p:nvPr/>
          </p:nvSpPr>
          <p:spPr bwMode="auto">
            <a:xfrm>
              <a:off x="1143883" y="3517586"/>
              <a:ext cx="852543" cy="797571"/>
            </a:xfrm>
            <a:custGeom>
              <a:avLst/>
              <a:gdLst>
                <a:gd name="T0" fmla="*/ 2147483647 w 269"/>
                <a:gd name="T1" fmla="*/ 2147483647 h 252"/>
                <a:gd name="T2" fmla="*/ 2147483647 w 269"/>
                <a:gd name="T3" fmla="*/ 2147483647 h 252"/>
                <a:gd name="T4" fmla="*/ 2147483647 w 269"/>
                <a:gd name="T5" fmla="*/ 2147483647 h 252"/>
                <a:gd name="T6" fmla="*/ 2147483647 w 269"/>
                <a:gd name="T7" fmla="*/ 0 h 252"/>
                <a:gd name="T8" fmla="*/ 2147483647 w 269"/>
                <a:gd name="T9" fmla="*/ 2147483647 h 252"/>
                <a:gd name="T10" fmla="*/ 2147483647 w 269"/>
                <a:gd name="T11" fmla="*/ 2147483647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2">
                  <a:moveTo>
                    <a:pt x="26" y="239"/>
                  </a:moveTo>
                  <a:cubicBezTo>
                    <a:pt x="27" y="244"/>
                    <a:pt x="29" y="248"/>
                    <a:pt x="31" y="252"/>
                  </a:cubicBezTo>
                  <a:cubicBezTo>
                    <a:pt x="107" y="206"/>
                    <a:pt x="187" y="165"/>
                    <a:pt x="269" y="131"/>
                  </a:cubicBezTo>
                  <a:cubicBezTo>
                    <a:pt x="201" y="76"/>
                    <a:pt x="132" y="32"/>
                    <a:pt x="65" y="0"/>
                  </a:cubicBezTo>
                  <a:cubicBezTo>
                    <a:pt x="57" y="10"/>
                    <a:pt x="49" y="20"/>
                    <a:pt x="42" y="31"/>
                  </a:cubicBezTo>
                  <a:cubicBezTo>
                    <a:pt x="5" y="91"/>
                    <a:pt x="0" y="165"/>
                    <a:pt x="26" y="239"/>
                  </a:cubicBezTo>
                  <a:close/>
                </a:path>
              </a:pathLst>
            </a:custGeom>
            <a:solidFill>
              <a:srgbClr val="004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209"/>
            <p:cNvSpPr>
              <a:spLocks/>
            </p:cNvSpPr>
            <p:nvPr/>
          </p:nvSpPr>
          <p:spPr bwMode="auto">
            <a:xfrm>
              <a:off x="1425383" y="4194516"/>
              <a:ext cx="1504014" cy="957085"/>
            </a:xfrm>
            <a:custGeom>
              <a:avLst/>
              <a:gdLst>
                <a:gd name="T0" fmla="*/ 2147483647 w 475"/>
                <a:gd name="T1" fmla="*/ 2147483647 h 302"/>
                <a:gd name="T2" fmla="*/ 2147483647 w 475"/>
                <a:gd name="T3" fmla="*/ 2147483647 h 302"/>
                <a:gd name="T4" fmla="*/ 2147483647 w 475"/>
                <a:gd name="T5" fmla="*/ 0 h 302"/>
                <a:gd name="T6" fmla="*/ 2147483647 w 475"/>
                <a:gd name="T7" fmla="*/ 2147483647 h 302"/>
                <a:gd name="T8" fmla="*/ 0 w 475"/>
                <a:gd name="T9" fmla="*/ 2147483647 h 302"/>
                <a:gd name="T10" fmla="*/ 2147483647 w 475"/>
                <a:gd name="T11" fmla="*/ 2147483647 h 3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75" h="302">
                  <a:moveTo>
                    <a:pt x="371" y="282"/>
                  </a:moveTo>
                  <a:cubicBezTo>
                    <a:pt x="410" y="277"/>
                    <a:pt x="445" y="265"/>
                    <a:pt x="475" y="249"/>
                  </a:cubicBezTo>
                  <a:cubicBezTo>
                    <a:pt x="420" y="161"/>
                    <a:pt x="351" y="76"/>
                    <a:pt x="273" y="0"/>
                  </a:cubicBezTo>
                  <a:cubicBezTo>
                    <a:pt x="260" y="5"/>
                    <a:pt x="247" y="10"/>
                    <a:pt x="233" y="15"/>
                  </a:cubicBezTo>
                  <a:cubicBezTo>
                    <a:pt x="154" y="48"/>
                    <a:pt x="75" y="88"/>
                    <a:pt x="0" y="134"/>
                  </a:cubicBezTo>
                  <a:cubicBezTo>
                    <a:pt x="87" y="239"/>
                    <a:pt x="233" y="302"/>
                    <a:pt x="371" y="282"/>
                  </a:cubicBezTo>
                  <a:close/>
                </a:path>
              </a:pathLst>
            </a:custGeom>
            <a:solidFill>
              <a:srgbClr val="004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210"/>
            <p:cNvSpPr>
              <a:spLocks/>
            </p:cNvSpPr>
            <p:nvPr/>
          </p:nvSpPr>
          <p:spPr bwMode="auto">
            <a:xfrm>
              <a:off x="-14288" y="2146300"/>
              <a:ext cx="958440" cy="994618"/>
            </a:xfrm>
            <a:custGeom>
              <a:avLst/>
              <a:gdLst>
                <a:gd name="T0" fmla="*/ 2147483647 w 303"/>
                <a:gd name="T1" fmla="*/ 2147483647 h 314"/>
                <a:gd name="T2" fmla="*/ 2147483647 w 303"/>
                <a:gd name="T3" fmla="*/ 2147483647 h 314"/>
                <a:gd name="T4" fmla="*/ 0 w 303"/>
                <a:gd name="T5" fmla="*/ 0 h 314"/>
                <a:gd name="T6" fmla="*/ 0 w 303"/>
                <a:gd name="T7" fmla="*/ 2147483647 h 314"/>
                <a:gd name="T8" fmla="*/ 2147483647 w 303"/>
                <a:gd name="T9" fmla="*/ 2147483647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3" h="314">
                  <a:moveTo>
                    <a:pt x="87" y="255"/>
                  </a:moveTo>
                  <a:cubicBezTo>
                    <a:pt x="146" y="222"/>
                    <a:pt x="202" y="191"/>
                    <a:pt x="303" y="16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45" y="279"/>
                    <a:pt x="78" y="259"/>
                    <a:pt x="87" y="255"/>
                  </a:cubicBezTo>
                  <a:close/>
                </a:path>
              </a:pathLst>
            </a:custGeom>
            <a:solidFill>
              <a:srgbClr val="004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11"/>
            <p:cNvSpPr>
              <a:spLocks/>
            </p:cNvSpPr>
            <p:nvPr/>
          </p:nvSpPr>
          <p:spPr bwMode="auto">
            <a:xfrm>
              <a:off x="2673366" y="3998809"/>
              <a:ext cx="667557" cy="737250"/>
            </a:xfrm>
            <a:custGeom>
              <a:avLst/>
              <a:gdLst>
                <a:gd name="T0" fmla="*/ 2147483647 w 211"/>
                <a:gd name="T1" fmla="*/ 2147483647 h 233"/>
                <a:gd name="T2" fmla="*/ 2147483647 w 211"/>
                <a:gd name="T3" fmla="*/ 2147483647 h 233"/>
                <a:gd name="T4" fmla="*/ 2147483647 w 211"/>
                <a:gd name="T5" fmla="*/ 2147483647 h 233"/>
                <a:gd name="T6" fmla="*/ 2147483647 w 211"/>
                <a:gd name="T7" fmla="*/ 2147483647 h 233"/>
                <a:gd name="T8" fmla="*/ 0 w 211"/>
                <a:gd name="T9" fmla="*/ 2147483647 h 233"/>
                <a:gd name="T10" fmla="*/ 2147483647 w 211"/>
                <a:gd name="T11" fmla="*/ 2147483647 h 233"/>
                <a:gd name="T12" fmla="*/ 2147483647 w 211"/>
                <a:gd name="T13" fmla="*/ 2147483647 h 2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" h="233">
                  <a:moveTo>
                    <a:pt x="169" y="228"/>
                  </a:moveTo>
                  <a:cubicBezTo>
                    <a:pt x="205" y="168"/>
                    <a:pt x="211" y="95"/>
                    <a:pt x="185" y="20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3" y="14"/>
                    <a:pt x="180" y="8"/>
                    <a:pt x="177" y="1"/>
                  </a:cubicBezTo>
                  <a:cubicBezTo>
                    <a:pt x="126" y="0"/>
                    <a:pt x="66" y="8"/>
                    <a:pt x="0" y="25"/>
                  </a:cubicBezTo>
                  <a:cubicBezTo>
                    <a:pt x="62" y="91"/>
                    <a:pt x="118" y="161"/>
                    <a:pt x="165" y="233"/>
                  </a:cubicBezTo>
                  <a:cubicBezTo>
                    <a:pt x="166" y="232"/>
                    <a:pt x="168" y="230"/>
                    <a:pt x="169" y="228"/>
                  </a:cubicBezTo>
                  <a:close/>
                </a:path>
              </a:pathLst>
            </a:custGeom>
            <a:solidFill>
              <a:srgbClr val="004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12"/>
            <p:cNvSpPr>
              <a:spLocks/>
            </p:cNvSpPr>
            <p:nvPr/>
          </p:nvSpPr>
          <p:spPr bwMode="auto">
            <a:xfrm>
              <a:off x="406621" y="4812465"/>
              <a:ext cx="2991942" cy="1678250"/>
            </a:xfrm>
            <a:custGeom>
              <a:avLst/>
              <a:gdLst>
                <a:gd name="T0" fmla="*/ 2147483647 w 945"/>
                <a:gd name="T1" fmla="*/ 2147483647 h 530"/>
                <a:gd name="T2" fmla="*/ 2147483647 w 945"/>
                <a:gd name="T3" fmla="*/ 2147483647 h 530"/>
                <a:gd name="T4" fmla="*/ 2147483647 w 945"/>
                <a:gd name="T5" fmla="*/ 2147483647 h 530"/>
                <a:gd name="T6" fmla="*/ 2147483647 w 945"/>
                <a:gd name="T7" fmla="*/ 2147483647 h 530"/>
                <a:gd name="T8" fmla="*/ 2147483647 w 945"/>
                <a:gd name="T9" fmla="*/ 0 h 530"/>
                <a:gd name="T10" fmla="*/ 0 w 945"/>
                <a:gd name="T11" fmla="*/ 2147483647 h 530"/>
                <a:gd name="T12" fmla="*/ 2147483647 w 945"/>
                <a:gd name="T13" fmla="*/ 2147483647 h 5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45" h="530">
                  <a:moveTo>
                    <a:pt x="703" y="493"/>
                  </a:moveTo>
                  <a:cubicBezTo>
                    <a:pt x="796" y="480"/>
                    <a:pt x="878" y="447"/>
                    <a:pt x="945" y="399"/>
                  </a:cubicBezTo>
                  <a:cubicBezTo>
                    <a:pt x="929" y="320"/>
                    <a:pt x="897" y="235"/>
                    <a:pt x="853" y="150"/>
                  </a:cubicBezTo>
                  <a:cubicBezTo>
                    <a:pt x="810" y="174"/>
                    <a:pt x="762" y="190"/>
                    <a:pt x="709" y="198"/>
                  </a:cubicBezTo>
                  <a:cubicBezTo>
                    <a:pt x="529" y="223"/>
                    <a:pt x="340" y="139"/>
                    <a:pt x="228" y="0"/>
                  </a:cubicBezTo>
                  <a:cubicBezTo>
                    <a:pt x="144" y="59"/>
                    <a:pt x="66" y="124"/>
                    <a:pt x="0" y="191"/>
                  </a:cubicBezTo>
                  <a:cubicBezTo>
                    <a:pt x="156" y="401"/>
                    <a:pt x="438" y="530"/>
                    <a:pt x="703" y="493"/>
                  </a:cubicBezTo>
                  <a:close/>
                </a:path>
              </a:pathLst>
            </a:custGeom>
            <a:solidFill>
              <a:srgbClr val="004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3"/>
            <p:cNvSpPr>
              <a:spLocks/>
            </p:cNvSpPr>
            <p:nvPr/>
          </p:nvSpPr>
          <p:spPr bwMode="auto">
            <a:xfrm>
              <a:off x="3781940" y="6100643"/>
              <a:ext cx="113940" cy="250665"/>
            </a:xfrm>
            <a:custGeom>
              <a:avLst/>
              <a:gdLst>
                <a:gd name="T0" fmla="*/ 2147483647 w 36"/>
                <a:gd name="T1" fmla="*/ 0 h 79"/>
                <a:gd name="T2" fmla="*/ 0 w 36"/>
                <a:gd name="T3" fmla="*/ 2147483647 h 79"/>
                <a:gd name="T4" fmla="*/ 2147483647 w 36"/>
                <a:gd name="T5" fmla="*/ 2147483647 h 79"/>
                <a:gd name="T6" fmla="*/ 2147483647 w 36"/>
                <a:gd name="T7" fmla="*/ 0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79">
                  <a:moveTo>
                    <a:pt x="36" y="0"/>
                  </a:moveTo>
                  <a:cubicBezTo>
                    <a:pt x="25" y="13"/>
                    <a:pt x="13" y="26"/>
                    <a:pt x="0" y="37"/>
                  </a:cubicBezTo>
                  <a:cubicBezTo>
                    <a:pt x="2" y="51"/>
                    <a:pt x="3" y="65"/>
                    <a:pt x="3" y="79"/>
                  </a:cubicBezTo>
                  <a:cubicBezTo>
                    <a:pt x="15" y="55"/>
                    <a:pt x="26" y="29"/>
                    <a:pt x="36" y="0"/>
                  </a:cubicBezTo>
                  <a:close/>
                </a:path>
              </a:pathLst>
            </a:custGeom>
            <a:solidFill>
              <a:srgbClr val="004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Rectangle 36"/>
          <p:cNvSpPr>
            <a:spLocks noChangeArrowheads="1"/>
          </p:cNvSpPr>
          <p:nvPr/>
        </p:nvSpPr>
        <p:spPr bwMode="auto">
          <a:xfrm>
            <a:off x="107950" y="5907088"/>
            <a:ext cx="12557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115"/>
          <p:cNvSpPr>
            <a:spLocks noChangeArrowheads="1"/>
          </p:cNvSpPr>
          <p:nvPr/>
        </p:nvSpPr>
        <p:spPr bwMode="auto">
          <a:xfrm>
            <a:off x="0" y="1430338"/>
            <a:ext cx="9158288" cy="476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aseline="-25000"/>
          </a:p>
        </p:txBody>
      </p:sp>
      <p:grpSp>
        <p:nvGrpSpPr>
          <p:cNvPr id="22" name="Group 282"/>
          <p:cNvGrpSpPr>
            <a:grpSpLocks/>
          </p:cNvGrpSpPr>
          <p:nvPr/>
        </p:nvGrpSpPr>
        <p:grpSpPr bwMode="auto">
          <a:xfrm>
            <a:off x="8902700" y="6157913"/>
            <a:ext cx="241300" cy="476250"/>
            <a:chOff x="5608" y="3651"/>
            <a:chExt cx="152" cy="300"/>
          </a:xfrm>
        </p:grpSpPr>
        <p:sp>
          <p:nvSpPr>
            <p:cNvPr id="23" name="Rectangle 33"/>
            <p:cNvSpPr>
              <a:spLocks noChangeArrowheads="1"/>
            </p:cNvSpPr>
            <p:nvPr/>
          </p:nvSpPr>
          <p:spPr bwMode="auto">
            <a:xfrm>
              <a:off x="5608" y="3651"/>
              <a:ext cx="152" cy="3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34"/>
            <p:cNvSpPr>
              <a:spLocks noChangeArrowheads="1"/>
            </p:cNvSpPr>
            <p:nvPr/>
          </p:nvSpPr>
          <p:spPr bwMode="auto">
            <a:xfrm>
              <a:off x="5608" y="3651"/>
              <a:ext cx="45" cy="30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42"/>
          <p:cNvGrpSpPr>
            <a:grpSpLocks noChangeAspect="1"/>
          </p:cNvGrpSpPr>
          <p:nvPr/>
        </p:nvGrpSpPr>
        <p:grpSpPr bwMode="auto">
          <a:xfrm>
            <a:off x="7791450" y="6281738"/>
            <a:ext cx="989013" cy="230187"/>
            <a:chOff x="73" y="3722"/>
            <a:chExt cx="783" cy="184"/>
          </a:xfrm>
        </p:grpSpPr>
        <p:sp>
          <p:nvSpPr>
            <p:cNvPr id="26" name="Freeform 43"/>
            <p:cNvSpPr>
              <a:spLocks noChangeAspect="1"/>
            </p:cNvSpPr>
            <p:nvPr/>
          </p:nvSpPr>
          <p:spPr bwMode="auto">
            <a:xfrm>
              <a:off x="344" y="3782"/>
              <a:ext cx="64" cy="103"/>
            </a:xfrm>
            <a:custGeom>
              <a:avLst/>
              <a:gdLst>
                <a:gd name="T0" fmla="*/ 0 w 64"/>
                <a:gd name="T1" fmla="*/ 1 h 103"/>
                <a:gd name="T2" fmla="*/ 32 w 64"/>
                <a:gd name="T3" fmla="*/ 1 h 103"/>
                <a:gd name="T4" fmla="*/ 32 w 64"/>
                <a:gd name="T5" fmla="*/ 17 h 103"/>
                <a:gd name="T6" fmla="*/ 32 w 64"/>
                <a:gd name="T7" fmla="*/ 17 h 103"/>
                <a:gd name="T8" fmla="*/ 38 w 64"/>
                <a:gd name="T9" fmla="*/ 9 h 103"/>
                <a:gd name="T10" fmla="*/ 44 w 64"/>
                <a:gd name="T11" fmla="*/ 4 h 103"/>
                <a:gd name="T12" fmla="*/ 55 w 64"/>
                <a:gd name="T13" fmla="*/ 0 h 103"/>
                <a:gd name="T14" fmla="*/ 64 w 64"/>
                <a:gd name="T15" fmla="*/ 0 h 103"/>
                <a:gd name="T16" fmla="*/ 64 w 64"/>
                <a:gd name="T17" fmla="*/ 33 h 103"/>
                <a:gd name="T18" fmla="*/ 58 w 64"/>
                <a:gd name="T19" fmla="*/ 30 h 103"/>
                <a:gd name="T20" fmla="*/ 51 w 64"/>
                <a:gd name="T21" fmla="*/ 30 h 103"/>
                <a:gd name="T22" fmla="*/ 46 w 64"/>
                <a:gd name="T23" fmla="*/ 30 h 103"/>
                <a:gd name="T24" fmla="*/ 40 w 64"/>
                <a:gd name="T25" fmla="*/ 31 h 103"/>
                <a:gd name="T26" fmla="*/ 38 w 64"/>
                <a:gd name="T27" fmla="*/ 33 h 103"/>
                <a:gd name="T28" fmla="*/ 35 w 64"/>
                <a:gd name="T29" fmla="*/ 35 h 103"/>
                <a:gd name="T30" fmla="*/ 32 w 64"/>
                <a:gd name="T31" fmla="*/ 38 h 103"/>
                <a:gd name="T32" fmla="*/ 32 w 64"/>
                <a:gd name="T33" fmla="*/ 103 h 103"/>
                <a:gd name="T34" fmla="*/ 0 w 64"/>
                <a:gd name="T35" fmla="*/ 103 h 103"/>
                <a:gd name="T36" fmla="*/ 0 w 64"/>
                <a:gd name="T37" fmla="*/ 1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4" h="103">
                  <a:moveTo>
                    <a:pt x="0" y="1"/>
                  </a:moveTo>
                  <a:lnTo>
                    <a:pt x="32" y="1"/>
                  </a:lnTo>
                  <a:lnTo>
                    <a:pt x="32" y="17"/>
                  </a:lnTo>
                  <a:lnTo>
                    <a:pt x="38" y="9"/>
                  </a:lnTo>
                  <a:lnTo>
                    <a:pt x="44" y="4"/>
                  </a:lnTo>
                  <a:lnTo>
                    <a:pt x="55" y="0"/>
                  </a:lnTo>
                  <a:lnTo>
                    <a:pt x="64" y="0"/>
                  </a:lnTo>
                  <a:lnTo>
                    <a:pt x="64" y="33"/>
                  </a:lnTo>
                  <a:lnTo>
                    <a:pt x="58" y="30"/>
                  </a:lnTo>
                  <a:lnTo>
                    <a:pt x="51" y="30"/>
                  </a:lnTo>
                  <a:lnTo>
                    <a:pt x="46" y="30"/>
                  </a:lnTo>
                  <a:lnTo>
                    <a:pt x="40" y="31"/>
                  </a:lnTo>
                  <a:lnTo>
                    <a:pt x="38" y="33"/>
                  </a:lnTo>
                  <a:lnTo>
                    <a:pt x="35" y="35"/>
                  </a:lnTo>
                  <a:lnTo>
                    <a:pt x="32" y="38"/>
                  </a:lnTo>
                  <a:lnTo>
                    <a:pt x="32" y="103"/>
                  </a:lnTo>
                  <a:lnTo>
                    <a:pt x="0" y="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44"/>
            <p:cNvSpPr>
              <a:spLocks noChangeAspect="1" noChangeArrowheads="1"/>
            </p:cNvSpPr>
            <p:nvPr/>
          </p:nvSpPr>
          <p:spPr bwMode="auto">
            <a:xfrm>
              <a:off x="417" y="3783"/>
              <a:ext cx="32" cy="102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45"/>
            <p:cNvSpPr>
              <a:spLocks noChangeAspect="1"/>
            </p:cNvSpPr>
            <p:nvPr/>
          </p:nvSpPr>
          <p:spPr bwMode="auto">
            <a:xfrm>
              <a:off x="461" y="3782"/>
              <a:ext cx="134" cy="103"/>
            </a:xfrm>
            <a:custGeom>
              <a:avLst/>
              <a:gdLst>
                <a:gd name="T0" fmla="*/ 0 w 134"/>
                <a:gd name="T1" fmla="*/ 1 h 103"/>
                <a:gd name="T2" fmla="*/ 33 w 134"/>
                <a:gd name="T3" fmla="*/ 1 h 103"/>
                <a:gd name="T4" fmla="*/ 33 w 134"/>
                <a:gd name="T5" fmla="*/ 16 h 103"/>
                <a:gd name="T6" fmla="*/ 33 w 134"/>
                <a:gd name="T7" fmla="*/ 16 h 103"/>
                <a:gd name="T8" fmla="*/ 41 w 134"/>
                <a:gd name="T9" fmla="*/ 6 h 103"/>
                <a:gd name="T10" fmla="*/ 50 w 134"/>
                <a:gd name="T11" fmla="*/ 1 h 103"/>
                <a:gd name="T12" fmla="*/ 62 w 134"/>
                <a:gd name="T13" fmla="*/ 0 h 103"/>
                <a:gd name="T14" fmla="*/ 67 w 134"/>
                <a:gd name="T15" fmla="*/ 0 h 103"/>
                <a:gd name="T16" fmla="*/ 71 w 134"/>
                <a:gd name="T17" fmla="*/ 1 h 103"/>
                <a:gd name="T18" fmla="*/ 75 w 134"/>
                <a:gd name="T19" fmla="*/ 4 h 103"/>
                <a:gd name="T20" fmla="*/ 79 w 134"/>
                <a:gd name="T21" fmla="*/ 6 h 103"/>
                <a:gd name="T22" fmla="*/ 82 w 134"/>
                <a:gd name="T23" fmla="*/ 10 h 103"/>
                <a:gd name="T24" fmla="*/ 82 w 134"/>
                <a:gd name="T25" fmla="*/ 16 h 103"/>
                <a:gd name="T26" fmla="*/ 83 w 134"/>
                <a:gd name="T27" fmla="*/ 16 h 103"/>
                <a:gd name="T28" fmla="*/ 91 w 134"/>
                <a:gd name="T29" fmla="*/ 6 h 103"/>
                <a:gd name="T30" fmla="*/ 100 w 134"/>
                <a:gd name="T31" fmla="*/ 1 h 103"/>
                <a:gd name="T32" fmla="*/ 112 w 134"/>
                <a:gd name="T33" fmla="*/ 0 h 103"/>
                <a:gd name="T34" fmla="*/ 121 w 134"/>
                <a:gd name="T35" fmla="*/ 1 h 103"/>
                <a:gd name="T36" fmla="*/ 128 w 134"/>
                <a:gd name="T37" fmla="*/ 5 h 103"/>
                <a:gd name="T38" fmla="*/ 133 w 134"/>
                <a:gd name="T39" fmla="*/ 12 h 103"/>
                <a:gd name="T40" fmla="*/ 134 w 134"/>
                <a:gd name="T41" fmla="*/ 21 h 103"/>
                <a:gd name="T42" fmla="*/ 134 w 134"/>
                <a:gd name="T43" fmla="*/ 103 h 103"/>
                <a:gd name="T44" fmla="*/ 101 w 134"/>
                <a:gd name="T45" fmla="*/ 103 h 103"/>
                <a:gd name="T46" fmla="*/ 101 w 134"/>
                <a:gd name="T47" fmla="*/ 31 h 103"/>
                <a:gd name="T48" fmla="*/ 101 w 134"/>
                <a:gd name="T49" fmla="*/ 29 h 103"/>
                <a:gd name="T50" fmla="*/ 100 w 134"/>
                <a:gd name="T51" fmla="*/ 26 h 103"/>
                <a:gd name="T52" fmla="*/ 99 w 134"/>
                <a:gd name="T53" fmla="*/ 23 h 103"/>
                <a:gd name="T54" fmla="*/ 97 w 134"/>
                <a:gd name="T55" fmla="*/ 22 h 103"/>
                <a:gd name="T56" fmla="*/ 93 w 134"/>
                <a:gd name="T57" fmla="*/ 22 h 103"/>
                <a:gd name="T58" fmla="*/ 91 w 134"/>
                <a:gd name="T59" fmla="*/ 22 h 103"/>
                <a:gd name="T60" fmla="*/ 88 w 134"/>
                <a:gd name="T61" fmla="*/ 25 h 103"/>
                <a:gd name="T62" fmla="*/ 86 w 134"/>
                <a:gd name="T63" fmla="*/ 26 h 103"/>
                <a:gd name="T64" fmla="*/ 83 w 134"/>
                <a:gd name="T65" fmla="*/ 29 h 103"/>
                <a:gd name="T66" fmla="*/ 83 w 134"/>
                <a:gd name="T67" fmla="*/ 103 h 103"/>
                <a:gd name="T68" fmla="*/ 50 w 134"/>
                <a:gd name="T69" fmla="*/ 103 h 103"/>
                <a:gd name="T70" fmla="*/ 50 w 134"/>
                <a:gd name="T71" fmla="*/ 31 h 103"/>
                <a:gd name="T72" fmla="*/ 50 w 134"/>
                <a:gd name="T73" fmla="*/ 29 h 103"/>
                <a:gd name="T74" fmla="*/ 50 w 134"/>
                <a:gd name="T75" fmla="*/ 26 h 103"/>
                <a:gd name="T76" fmla="*/ 49 w 134"/>
                <a:gd name="T77" fmla="*/ 23 h 103"/>
                <a:gd name="T78" fmla="*/ 46 w 134"/>
                <a:gd name="T79" fmla="*/ 22 h 103"/>
                <a:gd name="T80" fmla="*/ 42 w 134"/>
                <a:gd name="T81" fmla="*/ 22 h 103"/>
                <a:gd name="T82" fmla="*/ 39 w 134"/>
                <a:gd name="T83" fmla="*/ 22 h 103"/>
                <a:gd name="T84" fmla="*/ 37 w 134"/>
                <a:gd name="T85" fmla="*/ 25 h 103"/>
                <a:gd name="T86" fmla="*/ 34 w 134"/>
                <a:gd name="T87" fmla="*/ 26 h 103"/>
                <a:gd name="T88" fmla="*/ 33 w 134"/>
                <a:gd name="T89" fmla="*/ 29 h 103"/>
                <a:gd name="T90" fmla="*/ 33 w 134"/>
                <a:gd name="T91" fmla="*/ 103 h 103"/>
                <a:gd name="T92" fmla="*/ 0 w 134"/>
                <a:gd name="T93" fmla="*/ 103 h 103"/>
                <a:gd name="T94" fmla="*/ 0 w 134"/>
                <a:gd name="T95" fmla="*/ 1 h 10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34" h="103">
                  <a:moveTo>
                    <a:pt x="0" y="1"/>
                  </a:moveTo>
                  <a:lnTo>
                    <a:pt x="33" y="1"/>
                  </a:lnTo>
                  <a:lnTo>
                    <a:pt x="33" y="16"/>
                  </a:lnTo>
                  <a:lnTo>
                    <a:pt x="41" y="6"/>
                  </a:lnTo>
                  <a:lnTo>
                    <a:pt x="50" y="1"/>
                  </a:lnTo>
                  <a:lnTo>
                    <a:pt x="62" y="0"/>
                  </a:lnTo>
                  <a:lnTo>
                    <a:pt x="67" y="0"/>
                  </a:lnTo>
                  <a:lnTo>
                    <a:pt x="71" y="1"/>
                  </a:lnTo>
                  <a:lnTo>
                    <a:pt x="75" y="4"/>
                  </a:lnTo>
                  <a:lnTo>
                    <a:pt x="79" y="6"/>
                  </a:lnTo>
                  <a:lnTo>
                    <a:pt x="82" y="10"/>
                  </a:lnTo>
                  <a:lnTo>
                    <a:pt x="82" y="16"/>
                  </a:lnTo>
                  <a:lnTo>
                    <a:pt x="83" y="16"/>
                  </a:lnTo>
                  <a:lnTo>
                    <a:pt x="91" y="6"/>
                  </a:lnTo>
                  <a:lnTo>
                    <a:pt x="100" y="1"/>
                  </a:lnTo>
                  <a:lnTo>
                    <a:pt x="112" y="0"/>
                  </a:lnTo>
                  <a:lnTo>
                    <a:pt x="121" y="1"/>
                  </a:lnTo>
                  <a:lnTo>
                    <a:pt x="128" y="5"/>
                  </a:lnTo>
                  <a:lnTo>
                    <a:pt x="133" y="12"/>
                  </a:lnTo>
                  <a:lnTo>
                    <a:pt x="134" y="21"/>
                  </a:lnTo>
                  <a:lnTo>
                    <a:pt x="134" y="103"/>
                  </a:lnTo>
                  <a:lnTo>
                    <a:pt x="101" y="103"/>
                  </a:lnTo>
                  <a:lnTo>
                    <a:pt x="101" y="31"/>
                  </a:lnTo>
                  <a:lnTo>
                    <a:pt x="101" y="29"/>
                  </a:lnTo>
                  <a:lnTo>
                    <a:pt x="100" y="26"/>
                  </a:lnTo>
                  <a:lnTo>
                    <a:pt x="99" y="23"/>
                  </a:lnTo>
                  <a:lnTo>
                    <a:pt x="97" y="22"/>
                  </a:lnTo>
                  <a:lnTo>
                    <a:pt x="93" y="22"/>
                  </a:lnTo>
                  <a:lnTo>
                    <a:pt x="91" y="22"/>
                  </a:lnTo>
                  <a:lnTo>
                    <a:pt x="88" y="25"/>
                  </a:lnTo>
                  <a:lnTo>
                    <a:pt x="86" y="26"/>
                  </a:lnTo>
                  <a:lnTo>
                    <a:pt x="83" y="29"/>
                  </a:lnTo>
                  <a:lnTo>
                    <a:pt x="83" y="103"/>
                  </a:lnTo>
                  <a:lnTo>
                    <a:pt x="50" y="103"/>
                  </a:lnTo>
                  <a:lnTo>
                    <a:pt x="50" y="31"/>
                  </a:lnTo>
                  <a:lnTo>
                    <a:pt x="50" y="29"/>
                  </a:lnTo>
                  <a:lnTo>
                    <a:pt x="50" y="26"/>
                  </a:lnTo>
                  <a:lnTo>
                    <a:pt x="49" y="23"/>
                  </a:lnTo>
                  <a:lnTo>
                    <a:pt x="46" y="22"/>
                  </a:lnTo>
                  <a:lnTo>
                    <a:pt x="42" y="22"/>
                  </a:lnTo>
                  <a:lnTo>
                    <a:pt x="39" y="22"/>
                  </a:lnTo>
                  <a:lnTo>
                    <a:pt x="37" y="25"/>
                  </a:lnTo>
                  <a:lnTo>
                    <a:pt x="34" y="26"/>
                  </a:lnTo>
                  <a:lnTo>
                    <a:pt x="33" y="29"/>
                  </a:lnTo>
                  <a:lnTo>
                    <a:pt x="33" y="103"/>
                  </a:lnTo>
                  <a:lnTo>
                    <a:pt x="0" y="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46"/>
            <p:cNvSpPr>
              <a:spLocks noChangeAspect="1" noEditPoints="1"/>
            </p:cNvSpPr>
            <p:nvPr/>
          </p:nvSpPr>
          <p:spPr bwMode="auto">
            <a:xfrm>
              <a:off x="606" y="3741"/>
              <a:ext cx="88" cy="145"/>
            </a:xfrm>
            <a:custGeom>
              <a:avLst/>
              <a:gdLst>
                <a:gd name="T0" fmla="*/ 0 w 88"/>
                <a:gd name="T1" fmla="*/ 0 h 145"/>
                <a:gd name="T2" fmla="*/ 33 w 88"/>
                <a:gd name="T3" fmla="*/ 0 h 145"/>
                <a:gd name="T4" fmla="*/ 33 w 88"/>
                <a:gd name="T5" fmla="*/ 49 h 145"/>
                <a:gd name="T6" fmla="*/ 33 w 88"/>
                <a:gd name="T7" fmla="*/ 49 h 145"/>
                <a:gd name="T8" fmla="*/ 38 w 88"/>
                <a:gd name="T9" fmla="*/ 45 h 145"/>
                <a:gd name="T10" fmla="*/ 42 w 88"/>
                <a:gd name="T11" fmla="*/ 42 h 145"/>
                <a:gd name="T12" fmla="*/ 49 w 88"/>
                <a:gd name="T13" fmla="*/ 41 h 145"/>
                <a:gd name="T14" fmla="*/ 54 w 88"/>
                <a:gd name="T15" fmla="*/ 41 h 145"/>
                <a:gd name="T16" fmla="*/ 66 w 88"/>
                <a:gd name="T17" fmla="*/ 43 h 145"/>
                <a:gd name="T18" fmla="*/ 75 w 88"/>
                <a:gd name="T19" fmla="*/ 50 h 145"/>
                <a:gd name="T20" fmla="*/ 83 w 88"/>
                <a:gd name="T21" fmla="*/ 62 h 145"/>
                <a:gd name="T22" fmla="*/ 87 w 88"/>
                <a:gd name="T23" fmla="*/ 75 h 145"/>
                <a:gd name="T24" fmla="*/ 88 w 88"/>
                <a:gd name="T25" fmla="*/ 92 h 145"/>
                <a:gd name="T26" fmla="*/ 87 w 88"/>
                <a:gd name="T27" fmla="*/ 104 h 145"/>
                <a:gd name="T28" fmla="*/ 84 w 88"/>
                <a:gd name="T29" fmla="*/ 116 h 145"/>
                <a:gd name="T30" fmla="*/ 80 w 88"/>
                <a:gd name="T31" fmla="*/ 128 h 145"/>
                <a:gd name="T32" fmla="*/ 72 w 88"/>
                <a:gd name="T33" fmla="*/ 137 h 145"/>
                <a:gd name="T34" fmla="*/ 63 w 88"/>
                <a:gd name="T35" fmla="*/ 144 h 145"/>
                <a:gd name="T36" fmla="*/ 51 w 88"/>
                <a:gd name="T37" fmla="*/ 145 h 145"/>
                <a:gd name="T38" fmla="*/ 39 w 88"/>
                <a:gd name="T39" fmla="*/ 144 h 145"/>
                <a:gd name="T40" fmla="*/ 30 w 88"/>
                <a:gd name="T41" fmla="*/ 138 h 145"/>
                <a:gd name="T42" fmla="*/ 24 w 88"/>
                <a:gd name="T43" fmla="*/ 129 h 145"/>
                <a:gd name="T44" fmla="*/ 17 w 88"/>
                <a:gd name="T45" fmla="*/ 144 h 145"/>
                <a:gd name="T46" fmla="*/ 0 w 88"/>
                <a:gd name="T47" fmla="*/ 144 h 145"/>
                <a:gd name="T48" fmla="*/ 0 w 88"/>
                <a:gd name="T49" fmla="*/ 0 h 145"/>
                <a:gd name="T50" fmla="*/ 33 w 88"/>
                <a:gd name="T51" fmla="*/ 112 h 145"/>
                <a:gd name="T52" fmla="*/ 33 w 88"/>
                <a:gd name="T53" fmla="*/ 116 h 145"/>
                <a:gd name="T54" fmla="*/ 34 w 88"/>
                <a:gd name="T55" fmla="*/ 120 h 145"/>
                <a:gd name="T56" fmla="*/ 37 w 88"/>
                <a:gd name="T57" fmla="*/ 123 h 145"/>
                <a:gd name="T58" fmla="*/ 41 w 88"/>
                <a:gd name="T59" fmla="*/ 124 h 145"/>
                <a:gd name="T60" fmla="*/ 43 w 88"/>
                <a:gd name="T61" fmla="*/ 125 h 145"/>
                <a:gd name="T62" fmla="*/ 49 w 88"/>
                <a:gd name="T63" fmla="*/ 123 h 145"/>
                <a:gd name="T64" fmla="*/ 53 w 88"/>
                <a:gd name="T65" fmla="*/ 119 h 145"/>
                <a:gd name="T66" fmla="*/ 54 w 88"/>
                <a:gd name="T67" fmla="*/ 109 h 145"/>
                <a:gd name="T68" fmla="*/ 54 w 88"/>
                <a:gd name="T69" fmla="*/ 97 h 145"/>
                <a:gd name="T70" fmla="*/ 54 w 88"/>
                <a:gd name="T71" fmla="*/ 90 h 145"/>
                <a:gd name="T72" fmla="*/ 54 w 88"/>
                <a:gd name="T73" fmla="*/ 76 h 145"/>
                <a:gd name="T74" fmla="*/ 53 w 88"/>
                <a:gd name="T75" fmla="*/ 66 h 145"/>
                <a:gd name="T76" fmla="*/ 50 w 88"/>
                <a:gd name="T77" fmla="*/ 60 h 145"/>
                <a:gd name="T78" fmla="*/ 43 w 88"/>
                <a:gd name="T79" fmla="*/ 58 h 145"/>
                <a:gd name="T80" fmla="*/ 41 w 88"/>
                <a:gd name="T81" fmla="*/ 59 h 145"/>
                <a:gd name="T82" fmla="*/ 37 w 88"/>
                <a:gd name="T83" fmla="*/ 60 h 145"/>
                <a:gd name="T84" fmla="*/ 35 w 88"/>
                <a:gd name="T85" fmla="*/ 63 h 145"/>
                <a:gd name="T86" fmla="*/ 33 w 88"/>
                <a:gd name="T87" fmla="*/ 64 h 145"/>
                <a:gd name="T88" fmla="*/ 33 w 88"/>
                <a:gd name="T89" fmla="*/ 112 h 14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88" h="145">
                  <a:moveTo>
                    <a:pt x="0" y="0"/>
                  </a:moveTo>
                  <a:lnTo>
                    <a:pt x="33" y="0"/>
                  </a:lnTo>
                  <a:lnTo>
                    <a:pt x="33" y="49"/>
                  </a:lnTo>
                  <a:lnTo>
                    <a:pt x="38" y="45"/>
                  </a:lnTo>
                  <a:lnTo>
                    <a:pt x="42" y="42"/>
                  </a:lnTo>
                  <a:lnTo>
                    <a:pt x="49" y="41"/>
                  </a:lnTo>
                  <a:lnTo>
                    <a:pt x="54" y="41"/>
                  </a:lnTo>
                  <a:lnTo>
                    <a:pt x="66" y="43"/>
                  </a:lnTo>
                  <a:lnTo>
                    <a:pt x="75" y="50"/>
                  </a:lnTo>
                  <a:lnTo>
                    <a:pt x="83" y="62"/>
                  </a:lnTo>
                  <a:lnTo>
                    <a:pt x="87" y="75"/>
                  </a:lnTo>
                  <a:lnTo>
                    <a:pt x="88" y="92"/>
                  </a:lnTo>
                  <a:lnTo>
                    <a:pt x="87" y="104"/>
                  </a:lnTo>
                  <a:lnTo>
                    <a:pt x="84" y="116"/>
                  </a:lnTo>
                  <a:lnTo>
                    <a:pt x="80" y="128"/>
                  </a:lnTo>
                  <a:lnTo>
                    <a:pt x="72" y="137"/>
                  </a:lnTo>
                  <a:lnTo>
                    <a:pt x="63" y="144"/>
                  </a:lnTo>
                  <a:lnTo>
                    <a:pt x="51" y="145"/>
                  </a:lnTo>
                  <a:lnTo>
                    <a:pt x="39" y="144"/>
                  </a:lnTo>
                  <a:lnTo>
                    <a:pt x="30" y="138"/>
                  </a:lnTo>
                  <a:lnTo>
                    <a:pt x="24" y="129"/>
                  </a:lnTo>
                  <a:lnTo>
                    <a:pt x="17" y="144"/>
                  </a:lnTo>
                  <a:lnTo>
                    <a:pt x="0" y="144"/>
                  </a:lnTo>
                  <a:lnTo>
                    <a:pt x="0" y="0"/>
                  </a:lnTo>
                  <a:close/>
                  <a:moveTo>
                    <a:pt x="33" y="112"/>
                  </a:moveTo>
                  <a:lnTo>
                    <a:pt x="33" y="116"/>
                  </a:lnTo>
                  <a:lnTo>
                    <a:pt x="34" y="120"/>
                  </a:lnTo>
                  <a:lnTo>
                    <a:pt x="37" y="123"/>
                  </a:lnTo>
                  <a:lnTo>
                    <a:pt x="41" y="124"/>
                  </a:lnTo>
                  <a:lnTo>
                    <a:pt x="43" y="125"/>
                  </a:lnTo>
                  <a:lnTo>
                    <a:pt x="49" y="123"/>
                  </a:lnTo>
                  <a:lnTo>
                    <a:pt x="53" y="119"/>
                  </a:lnTo>
                  <a:lnTo>
                    <a:pt x="54" y="109"/>
                  </a:lnTo>
                  <a:lnTo>
                    <a:pt x="54" y="97"/>
                  </a:lnTo>
                  <a:lnTo>
                    <a:pt x="54" y="90"/>
                  </a:lnTo>
                  <a:lnTo>
                    <a:pt x="54" y="76"/>
                  </a:lnTo>
                  <a:lnTo>
                    <a:pt x="53" y="66"/>
                  </a:lnTo>
                  <a:lnTo>
                    <a:pt x="50" y="60"/>
                  </a:lnTo>
                  <a:lnTo>
                    <a:pt x="43" y="58"/>
                  </a:lnTo>
                  <a:lnTo>
                    <a:pt x="41" y="59"/>
                  </a:lnTo>
                  <a:lnTo>
                    <a:pt x="37" y="60"/>
                  </a:lnTo>
                  <a:lnTo>
                    <a:pt x="35" y="63"/>
                  </a:lnTo>
                  <a:lnTo>
                    <a:pt x="33" y="64"/>
                  </a:lnTo>
                  <a:lnTo>
                    <a:pt x="33" y="112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47"/>
            <p:cNvSpPr>
              <a:spLocks noChangeAspect="1" noChangeArrowheads="1"/>
            </p:cNvSpPr>
            <p:nvPr/>
          </p:nvSpPr>
          <p:spPr bwMode="auto">
            <a:xfrm>
              <a:off x="702" y="3741"/>
              <a:ext cx="33" cy="144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48"/>
            <p:cNvSpPr>
              <a:spLocks noChangeAspect="1" noEditPoints="1"/>
            </p:cNvSpPr>
            <p:nvPr/>
          </p:nvSpPr>
          <p:spPr bwMode="auto">
            <a:xfrm>
              <a:off x="744" y="3778"/>
              <a:ext cx="87" cy="107"/>
            </a:xfrm>
            <a:custGeom>
              <a:avLst/>
              <a:gdLst>
                <a:gd name="T0" fmla="*/ 33 w 87"/>
                <a:gd name="T1" fmla="*/ 60 h 107"/>
                <a:gd name="T2" fmla="*/ 33 w 87"/>
                <a:gd name="T3" fmla="*/ 68 h 107"/>
                <a:gd name="T4" fmla="*/ 35 w 87"/>
                <a:gd name="T5" fmla="*/ 76 h 107"/>
                <a:gd name="T6" fmla="*/ 40 w 87"/>
                <a:gd name="T7" fmla="*/ 83 h 107"/>
                <a:gd name="T8" fmla="*/ 48 w 87"/>
                <a:gd name="T9" fmla="*/ 84 h 107"/>
                <a:gd name="T10" fmla="*/ 52 w 87"/>
                <a:gd name="T11" fmla="*/ 84 h 107"/>
                <a:gd name="T12" fmla="*/ 56 w 87"/>
                <a:gd name="T13" fmla="*/ 83 h 107"/>
                <a:gd name="T14" fmla="*/ 60 w 87"/>
                <a:gd name="T15" fmla="*/ 79 h 107"/>
                <a:gd name="T16" fmla="*/ 62 w 87"/>
                <a:gd name="T17" fmla="*/ 75 h 107"/>
                <a:gd name="T18" fmla="*/ 64 w 87"/>
                <a:gd name="T19" fmla="*/ 71 h 107"/>
                <a:gd name="T20" fmla="*/ 86 w 87"/>
                <a:gd name="T21" fmla="*/ 79 h 107"/>
                <a:gd name="T22" fmla="*/ 85 w 87"/>
                <a:gd name="T23" fmla="*/ 84 h 107"/>
                <a:gd name="T24" fmla="*/ 79 w 87"/>
                <a:gd name="T25" fmla="*/ 91 h 107"/>
                <a:gd name="T26" fmla="*/ 71 w 87"/>
                <a:gd name="T27" fmla="*/ 99 h 107"/>
                <a:gd name="T28" fmla="*/ 61 w 87"/>
                <a:gd name="T29" fmla="*/ 104 h 107"/>
                <a:gd name="T30" fmla="*/ 45 w 87"/>
                <a:gd name="T31" fmla="*/ 107 h 107"/>
                <a:gd name="T32" fmla="*/ 28 w 87"/>
                <a:gd name="T33" fmla="*/ 104 h 107"/>
                <a:gd name="T34" fmla="*/ 16 w 87"/>
                <a:gd name="T35" fmla="*/ 96 h 107"/>
                <a:gd name="T36" fmla="*/ 7 w 87"/>
                <a:gd name="T37" fmla="*/ 84 h 107"/>
                <a:gd name="T38" fmla="*/ 2 w 87"/>
                <a:gd name="T39" fmla="*/ 70 h 107"/>
                <a:gd name="T40" fmla="*/ 0 w 87"/>
                <a:gd name="T41" fmla="*/ 54 h 107"/>
                <a:gd name="T42" fmla="*/ 2 w 87"/>
                <a:gd name="T43" fmla="*/ 37 h 107"/>
                <a:gd name="T44" fmla="*/ 7 w 87"/>
                <a:gd name="T45" fmla="*/ 22 h 107"/>
                <a:gd name="T46" fmla="*/ 16 w 87"/>
                <a:gd name="T47" fmla="*/ 10 h 107"/>
                <a:gd name="T48" fmla="*/ 29 w 87"/>
                <a:gd name="T49" fmla="*/ 2 h 107"/>
                <a:gd name="T50" fmla="*/ 45 w 87"/>
                <a:gd name="T51" fmla="*/ 0 h 107"/>
                <a:gd name="T52" fmla="*/ 60 w 87"/>
                <a:gd name="T53" fmla="*/ 2 h 107"/>
                <a:gd name="T54" fmla="*/ 70 w 87"/>
                <a:gd name="T55" fmla="*/ 8 h 107"/>
                <a:gd name="T56" fmla="*/ 78 w 87"/>
                <a:gd name="T57" fmla="*/ 17 h 107"/>
                <a:gd name="T58" fmla="*/ 83 w 87"/>
                <a:gd name="T59" fmla="*/ 29 h 107"/>
                <a:gd name="T60" fmla="*/ 86 w 87"/>
                <a:gd name="T61" fmla="*/ 41 h 107"/>
                <a:gd name="T62" fmla="*/ 87 w 87"/>
                <a:gd name="T63" fmla="*/ 54 h 107"/>
                <a:gd name="T64" fmla="*/ 87 w 87"/>
                <a:gd name="T65" fmla="*/ 60 h 107"/>
                <a:gd name="T66" fmla="*/ 33 w 87"/>
                <a:gd name="T67" fmla="*/ 60 h 107"/>
                <a:gd name="T68" fmla="*/ 57 w 87"/>
                <a:gd name="T69" fmla="*/ 41 h 107"/>
                <a:gd name="T70" fmla="*/ 57 w 87"/>
                <a:gd name="T71" fmla="*/ 37 h 107"/>
                <a:gd name="T72" fmla="*/ 57 w 87"/>
                <a:gd name="T73" fmla="*/ 33 h 107"/>
                <a:gd name="T74" fmla="*/ 56 w 87"/>
                <a:gd name="T75" fmla="*/ 29 h 107"/>
                <a:gd name="T76" fmla="*/ 54 w 87"/>
                <a:gd name="T77" fmla="*/ 26 h 107"/>
                <a:gd name="T78" fmla="*/ 52 w 87"/>
                <a:gd name="T79" fmla="*/ 23 h 107"/>
                <a:gd name="T80" fmla="*/ 49 w 87"/>
                <a:gd name="T81" fmla="*/ 21 h 107"/>
                <a:gd name="T82" fmla="*/ 45 w 87"/>
                <a:gd name="T83" fmla="*/ 21 h 107"/>
                <a:gd name="T84" fmla="*/ 41 w 87"/>
                <a:gd name="T85" fmla="*/ 21 h 107"/>
                <a:gd name="T86" fmla="*/ 39 w 87"/>
                <a:gd name="T87" fmla="*/ 23 h 107"/>
                <a:gd name="T88" fmla="*/ 36 w 87"/>
                <a:gd name="T89" fmla="*/ 26 h 107"/>
                <a:gd name="T90" fmla="*/ 35 w 87"/>
                <a:gd name="T91" fmla="*/ 29 h 107"/>
                <a:gd name="T92" fmla="*/ 33 w 87"/>
                <a:gd name="T93" fmla="*/ 33 h 107"/>
                <a:gd name="T94" fmla="*/ 33 w 87"/>
                <a:gd name="T95" fmla="*/ 37 h 107"/>
                <a:gd name="T96" fmla="*/ 33 w 87"/>
                <a:gd name="T97" fmla="*/ 41 h 107"/>
                <a:gd name="T98" fmla="*/ 57 w 87"/>
                <a:gd name="T99" fmla="*/ 41 h 10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7" h="107">
                  <a:moveTo>
                    <a:pt x="33" y="60"/>
                  </a:moveTo>
                  <a:lnTo>
                    <a:pt x="33" y="68"/>
                  </a:lnTo>
                  <a:lnTo>
                    <a:pt x="35" y="76"/>
                  </a:lnTo>
                  <a:lnTo>
                    <a:pt x="40" y="83"/>
                  </a:lnTo>
                  <a:lnTo>
                    <a:pt x="48" y="84"/>
                  </a:lnTo>
                  <a:lnTo>
                    <a:pt x="52" y="84"/>
                  </a:lnTo>
                  <a:lnTo>
                    <a:pt x="56" y="83"/>
                  </a:lnTo>
                  <a:lnTo>
                    <a:pt x="60" y="79"/>
                  </a:lnTo>
                  <a:lnTo>
                    <a:pt x="62" y="75"/>
                  </a:lnTo>
                  <a:lnTo>
                    <a:pt x="64" y="71"/>
                  </a:lnTo>
                  <a:lnTo>
                    <a:pt x="86" y="79"/>
                  </a:lnTo>
                  <a:lnTo>
                    <a:pt x="85" y="84"/>
                  </a:lnTo>
                  <a:lnTo>
                    <a:pt x="79" y="91"/>
                  </a:lnTo>
                  <a:lnTo>
                    <a:pt x="71" y="99"/>
                  </a:lnTo>
                  <a:lnTo>
                    <a:pt x="61" y="104"/>
                  </a:lnTo>
                  <a:lnTo>
                    <a:pt x="45" y="107"/>
                  </a:lnTo>
                  <a:lnTo>
                    <a:pt x="28" y="104"/>
                  </a:lnTo>
                  <a:lnTo>
                    <a:pt x="16" y="96"/>
                  </a:lnTo>
                  <a:lnTo>
                    <a:pt x="7" y="84"/>
                  </a:lnTo>
                  <a:lnTo>
                    <a:pt x="2" y="70"/>
                  </a:lnTo>
                  <a:lnTo>
                    <a:pt x="0" y="54"/>
                  </a:lnTo>
                  <a:lnTo>
                    <a:pt x="2" y="37"/>
                  </a:lnTo>
                  <a:lnTo>
                    <a:pt x="7" y="22"/>
                  </a:lnTo>
                  <a:lnTo>
                    <a:pt x="16" y="10"/>
                  </a:lnTo>
                  <a:lnTo>
                    <a:pt x="29" y="2"/>
                  </a:lnTo>
                  <a:lnTo>
                    <a:pt x="45" y="0"/>
                  </a:lnTo>
                  <a:lnTo>
                    <a:pt x="60" y="2"/>
                  </a:lnTo>
                  <a:lnTo>
                    <a:pt x="70" y="8"/>
                  </a:lnTo>
                  <a:lnTo>
                    <a:pt x="78" y="17"/>
                  </a:lnTo>
                  <a:lnTo>
                    <a:pt x="83" y="29"/>
                  </a:lnTo>
                  <a:lnTo>
                    <a:pt x="86" y="41"/>
                  </a:lnTo>
                  <a:lnTo>
                    <a:pt x="87" y="54"/>
                  </a:lnTo>
                  <a:lnTo>
                    <a:pt x="87" y="60"/>
                  </a:lnTo>
                  <a:lnTo>
                    <a:pt x="33" y="60"/>
                  </a:lnTo>
                  <a:close/>
                  <a:moveTo>
                    <a:pt x="57" y="41"/>
                  </a:moveTo>
                  <a:lnTo>
                    <a:pt x="57" y="37"/>
                  </a:lnTo>
                  <a:lnTo>
                    <a:pt x="57" y="33"/>
                  </a:lnTo>
                  <a:lnTo>
                    <a:pt x="56" y="29"/>
                  </a:lnTo>
                  <a:lnTo>
                    <a:pt x="54" y="26"/>
                  </a:lnTo>
                  <a:lnTo>
                    <a:pt x="52" y="23"/>
                  </a:lnTo>
                  <a:lnTo>
                    <a:pt x="49" y="21"/>
                  </a:lnTo>
                  <a:lnTo>
                    <a:pt x="45" y="21"/>
                  </a:lnTo>
                  <a:lnTo>
                    <a:pt x="41" y="21"/>
                  </a:lnTo>
                  <a:lnTo>
                    <a:pt x="39" y="23"/>
                  </a:lnTo>
                  <a:lnTo>
                    <a:pt x="36" y="26"/>
                  </a:lnTo>
                  <a:lnTo>
                    <a:pt x="35" y="29"/>
                  </a:lnTo>
                  <a:lnTo>
                    <a:pt x="33" y="33"/>
                  </a:lnTo>
                  <a:lnTo>
                    <a:pt x="33" y="37"/>
                  </a:lnTo>
                  <a:lnTo>
                    <a:pt x="33" y="41"/>
                  </a:lnTo>
                  <a:lnTo>
                    <a:pt x="57" y="4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49"/>
            <p:cNvSpPr>
              <a:spLocks noChangeAspect="1" noChangeArrowheads="1"/>
            </p:cNvSpPr>
            <p:nvPr/>
          </p:nvSpPr>
          <p:spPr bwMode="auto">
            <a:xfrm>
              <a:off x="416" y="3741"/>
              <a:ext cx="33" cy="29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50"/>
            <p:cNvSpPr>
              <a:spLocks noChangeAspect="1" noEditPoints="1"/>
            </p:cNvSpPr>
            <p:nvPr/>
          </p:nvSpPr>
          <p:spPr bwMode="auto">
            <a:xfrm>
              <a:off x="835" y="3864"/>
              <a:ext cx="21" cy="21"/>
            </a:xfrm>
            <a:custGeom>
              <a:avLst/>
              <a:gdLst>
                <a:gd name="T0" fmla="*/ 0 w 21"/>
                <a:gd name="T1" fmla="*/ 10 h 21"/>
                <a:gd name="T2" fmla="*/ 2 w 21"/>
                <a:gd name="T3" fmla="*/ 6 h 21"/>
                <a:gd name="T4" fmla="*/ 3 w 21"/>
                <a:gd name="T5" fmla="*/ 3 h 21"/>
                <a:gd name="T6" fmla="*/ 7 w 21"/>
                <a:gd name="T7" fmla="*/ 1 h 21"/>
                <a:gd name="T8" fmla="*/ 11 w 21"/>
                <a:gd name="T9" fmla="*/ 0 h 21"/>
                <a:gd name="T10" fmla="*/ 15 w 21"/>
                <a:gd name="T11" fmla="*/ 1 h 21"/>
                <a:gd name="T12" fmla="*/ 19 w 21"/>
                <a:gd name="T13" fmla="*/ 3 h 21"/>
                <a:gd name="T14" fmla="*/ 21 w 21"/>
                <a:gd name="T15" fmla="*/ 6 h 21"/>
                <a:gd name="T16" fmla="*/ 21 w 21"/>
                <a:gd name="T17" fmla="*/ 10 h 21"/>
                <a:gd name="T18" fmla="*/ 21 w 21"/>
                <a:gd name="T19" fmla="*/ 14 h 21"/>
                <a:gd name="T20" fmla="*/ 19 w 21"/>
                <a:gd name="T21" fmla="*/ 18 h 21"/>
                <a:gd name="T22" fmla="*/ 15 w 21"/>
                <a:gd name="T23" fmla="*/ 21 h 21"/>
                <a:gd name="T24" fmla="*/ 11 w 21"/>
                <a:gd name="T25" fmla="*/ 21 h 21"/>
                <a:gd name="T26" fmla="*/ 7 w 21"/>
                <a:gd name="T27" fmla="*/ 21 h 21"/>
                <a:gd name="T28" fmla="*/ 3 w 21"/>
                <a:gd name="T29" fmla="*/ 18 h 21"/>
                <a:gd name="T30" fmla="*/ 2 w 21"/>
                <a:gd name="T31" fmla="*/ 14 h 21"/>
                <a:gd name="T32" fmla="*/ 0 w 21"/>
                <a:gd name="T33" fmla="*/ 10 h 21"/>
                <a:gd name="T34" fmla="*/ 3 w 21"/>
                <a:gd name="T35" fmla="*/ 10 h 21"/>
                <a:gd name="T36" fmla="*/ 3 w 21"/>
                <a:gd name="T37" fmla="*/ 14 h 21"/>
                <a:gd name="T38" fmla="*/ 6 w 21"/>
                <a:gd name="T39" fmla="*/ 17 h 21"/>
                <a:gd name="T40" fmla="*/ 8 w 21"/>
                <a:gd name="T41" fmla="*/ 18 h 21"/>
                <a:gd name="T42" fmla="*/ 11 w 21"/>
                <a:gd name="T43" fmla="*/ 19 h 21"/>
                <a:gd name="T44" fmla="*/ 15 w 21"/>
                <a:gd name="T45" fmla="*/ 18 h 21"/>
                <a:gd name="T46" fmla="*/ 17 w 21"/>
                <a:gd name="T47" fmla="*/ 17 h 21"/>
                <a:gd name="T48" fmla="*/ 19 w 21"/>
                <a:gd name="T49" fmla="*/ 14 h 21"/>
                <a:gd name="T50" fmla="*/ 20 w 21"/>
                <a:gd name="T51" fmla="*/ 10 h 21"/>
                <a:gd name="T52" fmla="*/ 19 w 21"/>
                <a:gd name="T53" fmla="*/ 7 h 21"/>
                <a:gd name="T54" fmla="*/ 17 w 21"/>
                <a:gd name="T55" fmla="*/ 5 h 21"/>
                <a:gd name="T56" fmla="*/ 15 w 21"/>
                <a:gd name="T57" fmla="*/ 2 h 21"/>
                <a:gd name="T58" fmla="*/ 11 w 21"/>
                <a:gd name="T59" fmla="*/ 2 h 21"/>
                <a:gd name="T60" fmla="*/ 8 w 21"/>
                <a:gd name="T61" fmla="*/ 2 h 21"/>
                <a:gd name="T62" fmla="*/ 6 w 21"/>
                <a:gd name="T63" fmla="*/ 5 h 21"/>
                <a:gd name="T64" fmla="*/ 3 w 21"/>
                <a:gd name="T65" fmla="*/ 7 h 21"/>
                <a:gd name="T66" fmla="*/ 3 w 21"/>
                <a:gd name="T67" fmla="*/ 10 h 21"/>
                <a:gd name="T68" fmla="*/ 16 w 21"/>
                <a:gd name="T69" fmla="*/ 17 h 21"/>
                <a:gd name="T70" fmla="*/ 15 w 21"/>
                <a:gd name="T71" fmla="*/ 17 h 21"/>
                <a:gd name="T72" fmla="*/ 11 w 21"/>
                <a:gd name="T73" fmla="*/ 11 h 21"/>
                <a:gd name="T74" fmla="*/ 9 w 21"/>
                <a:gd name="T75" fmla="*/ 11 h 21"/>
                <a:gd name="T76" fmla="*/ 9 w 21"/>
                <a:gd name="T77" fmla="*/ 17 h 21"/>
                <a:gd name="T78" fmla="*/ 7 w 21"/>
                <a:gd name="T79" fmla="*/ 17 h 21"/>
                <a:gd name="T80" fmla="*/ 7 w 21"/>
                <a:gd name="T81" fmla="*/ 5 h 21"/>
                <a:gd name="T82" fmla="*/ 12 w 21"/>
                <a:gd name="T83" fmla="*/ 5 h 21"/>
                <a:gd name="T84" fmla="*/ 13 w 21"/>
                <a:gd name="T85" fmla="*/ 5 h 21"/>
                <a:gd name="T86" fmla="*/ 15 w 21"/>
                <a:gd name="T87" fmla="*/ 5 h 21"/>
                <a:gd name="T88" fmla="*/ 16 w 21"/>
                <a:gd name="T89" fmla="*/ 6 h 21"/>
                <a:gd name="T90" fmla="*/ 16 w 21"/>
                <a:gd name="T91" fmla="*/ 7 h 21"/>
                <a:gd name="T92" fmla="*/ 16 w 21"/>
                <a:gd name="T93" fmla="*/ 10 h 21"/>
                <a:gd name="T94" fmla="*/ 15 w 21"/>
                <a:gd name="T95" fmla="*/ 10 h 21"/>
                <a:gd name="T96" fmla="*/ 13 w 21"/>
                <a:gd name="T97" fmla="*/ 11 h 21"/>
                <a:gd name="T98" fmla="*/ 16 w 21"/>
                <a:gd name="T99" fmla="*/ 17 h 21"/>
                <a:gd name="T100" fmla="*/ 11 w 21"/>
                <a:gd name="T101" fmla="*/ 9 h 21"/>
                <a:gd name="T102" fmla="*/ 12 w 21"/>
                <a:gd name="T103" fmla="*/ 9 h 21"/>
                <a:gd name="T104" fmla="*/ 13 w 21"/>
                <a:gd name="T105" fmla="*/ 9 h 21"/>
                <a:gd name="T106" fmla="*/ 15 w 21"/>
                <a:gd name="T107" fmla="*/ 9 h 21"/>
                <a:gd name="T108" fmla="*/ 15 w 21"/>
                <a:gd name="T109" fmla="*/ 7 h 21"/>
                <a:gd name="T110" fmla="*/ 15 w 21"/>
                <a:gd name="T111" fmla="*/ 6 h 21"/>
                <a:gd name="T112" fmla="*/ 13 w 21"/>
                <a:gd name="T113" fmla="*/ 6 h 21"/>
                <a:gd name="T114" fmla="*/ 12 w 21"/>
                <a:gd name="T115" fmla="*/ 6 h 21"/>
                <a:gd name="T116" fmla="*/ 9 w 21"/>
                <a:gd name="T117" fmla="*/ 6 h 21"/>
                <a:gd name="T118" fmla="*/ 9 w 21"/>
                <a:gd name="T119" fmla="*/ 9 h 21"/>
                <a:gd name="T120" fmla="*/ 11 w 21"/>
                <a:gd name="T121" fmla="*/ 9 h 2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" h="21">
                  <a:moveTo>
                    <a:pt x="0" y="10"/>
                  </a:moveTo>
                  <a:lnTo>
                    <a:pt x="2" y="6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1" y="6"/>
                  </a:lnTo>
                  <a:lnTo>
                    <a:pt x="21" y="10"/>
                  </a:lnTo>
                  <a:lnTo>
                    <a:pt x="21" y="14"/>
                  </a:lnTo>
                  <a:lnTo>
                    <a:pt x="19" y="18"/>
                  </a:lnTo>
                  <a:lnTo>
                    <a:pt x="15" y="21"/>
                  </a:lnTo>
                  <a:lnTo>
                    <a:pt x="11" y="21"/>
                  </a:lnTo>
                  <a:lnTo>
                    <a:pt x="7" y="21"/>
                  </a:lnTo>
                  <a:lnTo>
                    <a:pt x="3" y="18"/>
                  </a:lnTo>
                  <a:lnTo>
                    <a:pt x="2" y="14"/>
                  </a:lnTo>
                  <a:lnTo>
                    <a:pt x="0" y="10"/>
                  </a:lnTo>
                  <a:close/>
                  <a:moveTo>
                    <a:pt x="3" y="10"/>
                  </a:moveTo>
                  <a:lnTo>
                    <a:pt x="3" y="14"/>
                  </a:lnTo>
                  <a:lnTo>
                    <a:pt x="6" y="17"/>
                  </a:lnTo>
                  <a:lnTo>
                    <a:pt x="8" y="18"/>
                  </a:lnTo>
                  <a:lnTo>
                    <a:pt x="11" y="19"/>
                  </a:lnTo>
                  <a:lnTo>
                    <a:pt x="15" y="18"/>
                  </a:lnTo>
                  <a:lnTo>
                    <a:pt x="17" y="17"/>
                  </a:lnTo>
                  <a:lnTo>
                    <a:pt x="19" y="14"/>
                  </a:lnTo>
                  <a:lnTo>
                    <a:pt x="20" y="10"/>
                  </a:lnTo>
                  <a:lnTo>
                    <a:pt x="19" y="7"/>
                  </a:lnTo>
                  <a:lnTo>
                    <a:pt x="17" y="5"/>
                  </a:lnTo>
                  <a:lnTo>
                    <a:pt x="15" y="2"/>
                  </a:lnTo>
                  <a:lnTo>
                    <a:pt x="11" y="2"/>
                  </a:lnTo>
                  <a:lnTo>
                    <a:pt x="8" y="2"/>
                  </a:lnTo>
                  <a:lnTo>
                    <a:pt x="6" y="5"/>
                  </a:lnTo>
                  <a:lnTo>
                    <a:pt x="3" y="7"/>
                  </a:lnTo>
                  <a:lnTo>
                    <a:pt x="3" y="10"/>
                  </a:lnTo>
                  <a:close/>
                  <a:moveTo>
                    <a:pt x="16" y="17"/>
                  </a:moveTo>
                  <a:lnTo>
                    <a:pt x="15" y="17"/>
                  </a:lnTo>
                  <a:lnTo>
                    <a:pt x="11" y="11"/>
                  </a:lnTo>
                  <a:lnTo>
                    <a:pt x="9" y="11"/>
                  </a:lnTo>
                  <a:lnTo>
                    <a:pt x="9" y="17"/>
                  </a:lnTo>
                  <a:lnTo>
                    <a:pt x="7" y="17"/>
                  </a:lnTo>
                  <a:lnTo>
                    <a:pt x="7" y="5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5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10"/>
                  </a:lnTo>
                  <a:lnTo>
                    <a:pt x="15" y="10"/>
                  </a:lnTo>
                  <a:lnTo>
                    <a:pt x="13" y="11"/>
                  </a:lnTo>
                  <a:lnTo>
                    <a:pt x="16" y="17"/>
                  </a:lnTo>
                  <a:close/>
                  <a:moveTo>
                    <a:pt x="11" y="9"/>
                  </a:moveTo>
                  <a:lnTo>
                    <a:pt x="12" y="9"/>
                  </a:lnTo>
                  <a:lnTo>
                    <a:pt x="13" y="9"/>
                  </a:lnTo>
                  <a:lnTo>
                    <a:pt x="15" y="9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2" y="6"/>
                  </a:lnTo>
                  <a:lnTo>
                    <a:pt x="9" y="6"/>
                  </a:lnTo>
                  <a:lnTo>
                    <a:pt x="9" y="9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51"/>
            <p:cNvSpPr>
              <a:spLocks noChangeAspect="1"/>
            </p:cNvSpPr>
            <p:nvPr/>
          </p:nvSpPr>
          <p:spPr bwMode="auto">
            <a:xfrm>
              <a:off x="257" y="3741"/>
              <a:ext cx="101" cy="144"/>
            </a:xfrm>
            <a:custGeom>
              <a:avLst/>
              <a:gdLst>
                <a:gd name="T0" fmla="*/ 0 w 101"/>
                <a:gd name="T1" fmla="*/ 0 h 144"/>
                <a:gd name="T2" fmla="*/ 101 w 101"/>
                <a:gd name="T3" fmla="*/ 0 h 144"/>
                <a:gd name="T4" fmla="*/ 101 w 101"/>
                <a:gd name="T5" fmla="*/ 28 h 144"/>
                <a:gd name="T6" fmla="*/ 68 w 101"/>
                <a:gd name="T7" fmla="*/ 28 h 144"/>
                <a:gd name="T8" fmla="*/ 68 w 101"/>
                <a:gd name="T9" fmla="*/ 144 h 144"/>
                <a:gd name="T10" fmla="*/ 32 w 101"/>
                <a:gd name="T11" fmla="*/ 144 h 144"/>
                <a:gd name="T12" fmla="*/ 32 w 101"/>
                <a:gd name="T13" fmla="*/ 28 h 144"/>
                <a:gd name="T14" fmla="*/ 0 w 101"/>
                <a:gd name="T15" fmla="*/ 28 h 144"/>
                <a:gd name="T16" fmla="*/ 0 w 101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1" h="144">
                  <a:moveTo>
                    <a:pt x="0" y="0"/>
                  </a:moveTo>
                  <a:lnTo>
                    <a:pt x="101" y="0"/>
                  </a:lnTo>
                  <a:lnTo>
                    <a:pt x="101" y="28"/>
                  </a:lnTo>
                  <a:lnTo>
                    <a:pt x="68" y="28"/>
                  </a:lnTo>
                  <a:lnTo>
                    <a:pt x="68" y="144"/>
                  </a:lnTo>
                  <a:lnTo>
                    <a:pt x="32" y="144"/>
                  </a:lnTo>
                  <a:lnTo>
                    <a:pt x="32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52"/>
            <p:cNvSpPr>
              <a:spLocks noChangeAspect="1"/>
            </p:cNvSpPr>
            <p:nvPr/>
          </p:nvSpPr>
          <p:spPr bwMode="auto">
            <a:xfrm>
              <a:off x="129" y="3838"/>
              <a:ext cx="83" cy="47"/>
            </a:xfrm>
            <a:custGeom>
              <a:avLst/>
              <a:gdLst>
                <a:gd name="T0" fmla="*/ 62 w 83"/>
                <a:gd name="T1" fmla="*/ 12 h 47"/>
                <a:gd name="T2" fmla="*/ 60 w 83"/>
                <a:gd name="T3" fmla="*/ 15 h 47"/>
                <a:gd name="T4" fmla="*/ 59 w 83"/>
                <a:gd name="T5" fmla="*/ 18 h 47"/>
                <a:gd name="T6" fmla="*/ 59 w 83"/>
                <a:gd name="T7" fmla="*/ 19 h 47"/>
                <a:gd name="T8" fmla="*/ 59 w 83"/>
                <a:gd name="T9" fmla="*/ 20 h 47"/>
                <a:gd name="T10" fmla="*/ 58 w 83"/>
                <a:gd name="T11" fmla="*/ 22 h 47"/>
                <a:gd name="T12" fmla="*/ 56 w 83"/>
                <a:gd name="T13" fmla="*/ 22 h 47"/>
                <a:gd name="T14" fmla="*/ 46 w 83"/>
                <a:gd name="T15" fmla="*/ 29 h 47"/>
                <a:gd name="T16" fmla="*/ 34 w 83"/>
                <a:gd name="T17" fmla="*/ 35 h 47"/>
                <a:gd name="T18" fmla="*/ 30 w 83"/>
                <a:gd name="T19" fmla="*/ 36 h 47"/>
                <a:gd name="T20" fmla="*/ 26 w 83"/>
                <a:gd name="T21" fmla="*/ 36 h 47"/>
                <a:gd name="T22" fmla="*/ 21 w 83"/>
                <a:gd name="T23" fmla="*/ 37 h 47"/>
                <a:gd name="T24" fmla="*/ 14 w 83"/>
                <a:gd name="T25" fmla="*/ 37 h 47"/>
                <a:gd name="T26" fmla="*/ 0 w 83"/>
                <a:gd name="T27" fmla="*/ 45 h 47"/>
                <a:gd name="T28" fmla="*/ 15 w 83"/>
                <a:gd name="T29" fmla="*/ 47 h 47"/>
                <a:gd name="T30" fmla="*/ 29 w 83"/>
                <a:gd name="T31" fmla="*/ 45 h 47"/>
                <a:gd name="T32" fmla="*/ 37 w 83"/>
                <a:gd name="T33" fmla="*/ 44 h 47"/>
                <a:gd name="T34" fmla="*/ 50 w 83"/>
                <a:gd name="T35" fmla="*/ 37 h 47"/>
                <a:gd name="T36" fmla="*/ 63 w 83"/>
                <a:gd name="T37" fmla="*/ 29 h 47"/>
                <a:gd name="T38" fmla="*/ 66 w 83"/>
                <a:gd name="T39" fmla="*/ 26 h 47"/>
                <a:gd name="T40" fmla="*/ 72 w 83"/>
                <a:gd name="T41" fmla="*/ 19 h 47"/>
                <a:gd name="T42" fmla="*/ 79 w 83"/>
                <a:gd name="T43" fmla="*/ 8 h 47"/>
                <a:gd name="T44" fmla="*/ 81 w 83"/>
                <a:gd name="T45" fmla="*/ 4 h 47"/>
                <a:gd name="T46" fmla="*/ 83 w 83"/>
                <a:gd name="T47" fmla="*/ 0 h 47"/>
                <a:gd name="T48" fmla="*/ 62 w 83"/>
                <a:gd name="T49" fmla="*/ 12 h 4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47">
                  <a:moveTo>
                    <a:pt x="62" y="12"/>
                  </a:moveTo>
                  <a:lnTo>
                    <a:pt x="60" y="15"/>
                  </a:lnTo>
                  <a:lnTo>
                    <a:pt x="59" y="18"/>
                  </a:lnTo>
                  <a:lnTo>
                    <a:pt x="59" y="19"/>
                  </a:lnTo>
                  <a:lnTo>
                    <a:pt x="59" y="20"/>
                  </a:lnTo>
                  <a:lnTo>
                    <a:pt x="58" y="22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4" y="35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21" y="37"/>
                  </a:lnTo>
                  <a:lnTo>
                    <a:pt x="14" y="37"/>
                  </a:lnTo>
                  <a:lnTo>
                    <a:pt x="0" y="45"/>
                  </a:lnTo>
                  <a:lnTo>
                    <a:pt x="15" y="47"/>
                  </a:lnTo>
                  <a:lnTo>
                    <a:pt x="29" y="45"/>
                  </a:lnTo>
                  <a:lnTo>
                    <a:pt x="37" y="44"/>
                  </a:lnTo>
                  <a:lnTo>
                    <a:pt x="50" y="37"/>
                  </a:lnTo>
                  <a:lnTo>
                    <a:pt x="63" y="29"/>
                  </a:lnTo>
                  <a:lnTo>
                    <a:pt x="66" y="26"/>
                  </a:lnTo>
                  <a:lnTo>
                    <a:pt x="72" y="19"/>
                  </a:lnTo>
                  <a:lnTo>
                    <a:pt x="79" y="8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2" y="12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53"/>
            <p:cNvSpPr>
              <a:spLocks noChangeAspect="1"/>
            </p:cNvSpPr>
            <p:nvPr/>
          </p:nvSpPr>
          <p:spPr bwMode="auto">
            <a:xfrm>
              <a:off x="126" y="3741"/>
              <a:ext cx="87" cy="50"/>
            </a:xfrm>
            <a:custGeom>
              <a:avLst/>
              <a:gdLst>
                <a:gd name="T0" fmla="*/ 16 w 87"/>
                <a:gd name="T1" fmla="*/ 9 h 50"/>
                <a:gd name="T2" fmla="*/ 16 w 87"/>
                <a:gd name="T3" fmla="*/ 9 h 50"/>
                <a:gd name="T4" fmla="*/ 17 w 87"/>
                <a:gd name="T5" fmla="*/ 9 h 50"/>
                <a:gd name="T6" fmla="*/ 18 w 87"/>
                <a:gd name="T7" fmla="*/ 9 h 50"/>
                <a:gd name="T8" fmla="*/ 20 w 87"/>
                <a:gd name="T9" fmla="*/ 9 h 50"/>
                <a:gd name="T10" fmla="*/ 17 w 87"/>
                <a:gd name="T11" fmla="*/ 10 h 50"/>
                <a:gd name="T12" fmla="*/ 15 w 87"/>
                <a:gd name="T13" fmla="*/ 10 h 50"/>
                <a:gd name="T14" fmla="*/ 28 w 87"/>
                <a:gd name="T15" fmla="*/ 18 h 50"/>
                <a:gd name="T16" fmla="*/ 42 w 87"/>
                <a:gd name="T17" fmla="*/ 21 h 50"/>
                <a:gd name="T18" fmla="*/ 54 w 87"/>
                <a:gd name="T19" fmla="*/ 29 h 50"/>
                <a:gd name="T20" fmla="*/ 51 w 87"/>
                <a:gd name="T21" fmla="*/ 29 h 50"/>
                <a:gd name="T22" fmla="*/ 49 w 87"/>
                <a:gd name="T23" fmla="*/ 30 h 50"/>
                <a:gd name="T24" fmla="*/ 70 w 87"/>
                <a:gd name="T25" fmla="*/ 41 h 50"/>
                <a:gd name="T26" fmla="*/ 70 w 87"/>
                <a:gd name="T27" fmla="*/ 41 h 50"/>
                <a:gd name="T28" fmla="*/ 70 w 87"/>
                <a:gd name="T29" fmla="*/ 41 h 50"/>
                <a:gd name="T30" fmla="*/ 71 w 87"/>
                <a:gd name="T31" fmla="*/ 41 h 50"/>
                <a:gd name="T32" fmla="*/ 73 w 87"/>
                <a:gd name="T33" fmla="*/ 42 h 50"/>
                <a:gd name="T34" fmla="*/ 87 w 87"/>
                <a:gd name="T35" fmla="*/ 50 h 50"/>
                <a:gd name="T36" fmla="*/ 87 w 87"/>
                <a:gd name="T37" fmla="*/ 49 h 50"/>
                <a:gd name="T38" fmla="*/ 86 w 87"/>
                <a:gd name="T39" fmla="*/ 49 h 50"/>
                <a:gd name="T40" fmla="*/ 86 w 87"/>
                <a:gd name="T41" fmla="*/ 47 h 50"/>
                <a:gd name="T42" fmla="*/ 86 w 87"/>
                <a:gd name="T43" fmla="*/ 47 h 50"/>
                <a:gd name="T44" fmla="*/ 86 w 87"/>
                <a:gd name="T45" fmla="*/ 47 h 50"/>
                <a:gd name="T46" fmla="*/ 86 w 87"/>
                <a:gd name="T47" fmla="*/ 46 h 50"/>
                <a:gd name="T48" fmla="*/ 76 w 87"/>
                <a:gd name="T49" fmla="*/ 30 h 50"/>
                <a:gd name="T50" fmla="*/ 63 w 87"/>
                <a:gd name="T51" fmla="*/ 17 h 50"/>
                <a:gd name="T52" fmla="*/ 63 w 87"/>
                <a:gd name="T53" fmla="*/ 16 h 50"/>
                <a:gd name="T54" fmla="*/ 62 w 87"/>
                <a:gd name="T55" fmla="*/ 16 h 50"/>
                <a:gd name="T56" fmla="*/ 47 w 87"/>
                <a:gd name="T57" fmla="*/ 6 h 50"/>
                <a:gd name="T58" fmla="*/ 34 w 87"/>
                <a:gd name="T59" fmla="*/ 2 h 50"/>
                <a:gd name="T60" fmla="*/ 24 w 87"/>
                <a:gd name="T61" fmla="*/ 0 h 50"/>
                <a:gd name="T62" fmla="*/ 24 w 87"/>
                <a:gd name="T63" fmla="*/ 0 h 50"/>
                <a:gd name="T64" fmla="*/ 24 w 87"/>
                <a:gd name="T65" fmla="*/ 0 h 50"/>
                <a:gd name="T66" fmla="*/ 16 w 87"/>
                <a:gd name="T67" fmla="*/ 0 h 50"/>
                <a:gd name="T68" fmla="*/ 9 w 87"/>
                <a:gd name="T69" fmla="*/ 1 h 50"/>
                <a:gd name="T70" fmla="*/ 9 w 87"/>
                <a:gd name="T71" fmla="*/ 1 h 50"/>
                <a:gd name="T72" fmla="*/ 8 w 87"/>
                <a:gd name="T73" fmla="*/ 1 h 50"/>
                <a:gd name="T74" fmla="*/ 5 w 87"/>
                <a:gd name="T75" fmla="*/ 1 h 50"/>
                <a:gd name="T76" fmla="*/ 3 w 87"/>
                <a:gd name="T77" fmla="*/ 1 h 50"/>
                <a:gd name="T78" fmla="*/ 1 w 87"/>
                <a:gd name="T79" fmla="*/ 2 h 50"/>
                <a:gd name="T80" fmla="*/ 0 w 87"/>
                <a:gd name="T81" fmla="*/ 2 h 50"/>
                <a:gd name="T82" fmla="*/ 13 w 87"/>
                <a:gd name="T83" fmla="*/ 10 h 50"/>
                <a:gd name="T84" fmla="*/ 15 w 87"/>
                <a:gd name="T85" fmla="*/ 9 h 50"/>
                <a:gd name="T86" fmla="*/ 16 w 87"/>
                <a:gd name="T87" fmla="*/ 9 h 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7" h="50">
                  <a:moveTo>
                    <a:pt x="16" y="9"/>
                  </a:moveTo>
                  <a:lnTo>
                    <a:pt x="16" y="9"/>
                  </a:lnTo>
                  <a:lnTo>
                    <a:pt x="17" y="9"/>
                  </a:lnTo>
                  <a:lnTo>
                    <a:pt x="18" y="9"/>
                  </a:lnTo>
                  <a:lnTo>
                    <a:pt x="20" y="9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28" y="18"/>
                  </a:lnTo>
                  <a:lnTo>
                    <a:pt x="42" y="21"/>
                  </a:lnTo>
                  <a:lnTo>
                    <a:pt x="54" y="29"/>
                  </a:lnTo>
                  <a:lnTo>
                    <a:pt x="51" y="29"/>
                  </a:lnTo>
                  <a:lnTo>
                    <a:pt x="49" y="30"/>
                  </a:lnTo>
                  <a:lnTo>
                    <a:pt x="70" y="41"/>
                  </a:lnTo>
                  <a:lnTo>
                    <a:pt x="71" y="41"/>
                  </a:lnTo>
                  <a:lnTo>
                    <a:pt x="73" y="42"/>
                  </a:lnTo>
                  <a:lnTo>
                    <a:pt x="87" y="50"/>
                  </a:lnTo>
                  <a:lnTo>
                    <a:pt x="87" y="49"/>
                  </a:lnTo>
                  <a:lnTo>
                    <a:pt x="86" y="49"/>
                  </a:lnTo>
                  <a:lnTo>
                    <a:pt x="86" y="47"/>
                  </a:lnTo>
                  <a:lnTo>
                    <a:pt x="86" y="46"/>
                  </a:lnTo>
                  <a:lnTo>
                    <a:pt x="76" y="30"/>
                  </a:lnTo>
                  <a:lnTo>
                    <a:pt x="63" y="17"/>
                  </a:lnTo>
                  <a:lnTo>
                    <a:pt x="63" y="16"/>
                  </a:lnTo>
                  <a:lnTo>
                    <a:pt x="62" y="16"/>
                  </a:lnTo>
                  <a:lnTo>
                    <a:pt x="47" y="6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1"/>
                  </a:lnTo>
                  <a:lnTo>
                    <a:pt x="8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13" y="10"/>
                  </a:lnTo>
                  <a:lnTo>
                    <a:pt x="15" y="9"/>
                  </a:lnTo>
                  <a:lnTo>
                    <a:pt x="16" y="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54"/>
            <p:cNvSpPr>
              <a:spLocks noChangeAspect="1"/>
            </p:cNvSpPr>
            <p:nvPr/>
          </p:nvSpPr>
          <p:spPr bwMode="auto">
            <a:xfrm>
              <a:off x="73" y="3770"/>
              <a:ext cx="13" cy="86"/>
            </a:xfrm>
            <a:custGeom>
              <a:avLst/>
              <a:gdLst>
                <a:gd name="T0" fmla="*/ 13 w 13"/>
                <a:gd name="T1" fmla="*/ 66 h 86"/>
                <a:gd name="T2" fmla="*/ 12 w 13"/>
                <a:gd name="T3" fmla="*/ 62 h 86"/>
                <a:gd name="T4" fmla="*/ 11 w 13"/>
                <a:gd name="T5" fmla="*/ 58 h 86"/>
                <a:gd name="T6" fmla="*/ 10 w 13"/>
                <a:gd name="T7" fmla="*/ 55 h 86"/>
                <a:gd name="T8" fmla="*/ 10 w 13"/>
                <a:gd name="T9" fmla="*/ 53 h 86"/>
                <a:gd name="T10" fmla="*/ 10 w 13"/>
                <a:gd name="T11" fmla="*/ 49 h 86"/>
                <a:gd name="T12" fmla="*/ 10 w 13"/>
                <a:gd name="T13" fmla="*/ 47 h 86"/>
                <a:gd name="T14" fmla="*/ 10 w 13"/>
                <a:gd name="T15" fmla="*/ 45 h 86"/>
                <a:gd name="T16" fmla="*/ 10 w 13"/>
                <a:gd name="T17" fmla="*/ 41 h 86"/>
                <a:gd name="T18" fmla="*/ 10 w 13"/>
                <a:gd name="T19" fmla="*/ 38 h 86"/>
                <a:gd name="T20" fmla="*/ 10 w 13"/>
                <a:gd name="T21" fmla="*/ 35 h 86"/>
                <a:gd name="T22" fmla="*/ 11 w 13"/>
                <a:gd name="T23" fmla="*/ 30 h 86"/>
                <a:gd name="T24" fmla="*/ 12 w 13"/>
                <a:gd name="T25" fmla="*/ 25 h 86"/>
                <a:gd name="T26" fmla="*/ 13 w 13"/>
                <a:gd name="T27" fmla="*/ 18 h 86"/>
                <a:gd name="T28" fmla="*/ 13 w 13"/>
                <a:gd name="T29" fmla="*/ 0 h 86"/>
                <a:gd name="T30" fmla="*/ 11 w 13"/>
                <a:gd name="T31" fmla="*/ 5 h 86"/>
                <a:gd name="T32" fmla="*/ 8 w 13"/>
                <a:gd name="T33" fmla="*/ 10 h 86"/>
                <a:gd name="T34" fmla="*/ 3 w 13"/>
                <a:gd name="T35" fmla="*/ 24 h 86"/>
                <a:gd name="T36" fmla="*/ 0 w 13"/>
                <a:gd name="T37" fmla="*/ 33 h 86"/>
                <a:gd name="T38" fmla="*/ 0 w 13"/>
                <a:gd name="T39" fmla="*/ 37 h 86"/>
                <a:gd name="T40" fmla="*/ 0 w 13"/>
                <a:gd name="T41" fmla="*/ 41 h 86"/>
                <a:gd name="T42" fmla="*/ 0 w 13"/>
                <a:gd name="T43" fmla="*/ 45 h 86"/>
                <a:gd name="T44" fmla="*/ 0 w 13"/>
                <a:gd name="T45" fmla="*/ 47 h 86"/>
                <a:gd name="T46" fmla="*/ 0 w 13"/>
                <a:gd name="T47" fmla="*/ 50 h 86"/>
                <a:gd name="T48" fmla="*/ 0 w 13"/>
                <a:gd name="T49" fmla="*/ 54 h 86"/>
                <a:gd name="T50" fmla="*/ 2 w 13"/>
                <a:gd name="T51" fmla="*/ 58 h 86"/>
                <a:gd name="T52" fmla="*/ 2 w 13"/>
                <a:gd name="T53" fmla="*/ 62 h 86"/>
                <a:gd name="T54" fmla="*/ 4 w 13"/>
                <a:gd name="T55" fmla="*/ 67 h 86"/>
                <a:gd name="T56" fmla="*/ 6 w 13"/>
                <a:gd name="T57" fmla="*/ 72 h 86"/>
                <a:gd name="T58" fmla="*/ 10 w 13"/>
                <a:gd name="T59" fmla="*/ 78 h 86"/>
                <a:gd name="T60" fmla="*/ 12 w 13"/>
                <a:gd name="T61" fmla="*/ 83 h 86"/>
                <a:gd name="T62" fmla="*/ 12 w 13"/>
                <a:gd name="T63" fmla="*/ 84 h 86"/>
                <a:gd name="T64" fmla="*/ 13 w 13"/>
                <a:gd name="T65" fmla="*/ 84 h 86"/>
                <a:gd name="T66" fmla="*/ 13 w 13"/>
                <a:gd name="T67" fmla="*/ 86 h 86"/>
                <a:gd name="T68" fmla="*/ 13 w 13"/>
                <a:gd name="T69" fmla="*/ 86 h 86"/>
                <a:gd name="T70" fmla="*/ 13 w 13"/>
                <a:gd name="T71" fmla="*/ 64 h 86"/>
                <a:gd name="T72" fmla="*/ 13 w 13"/>
                <a:gd name="T73" fmla="*/ 66 h 86"/>
                <a:gd name="T74" fmla="*/ 13 w 13"/>
                <a:gd name="T75" fmla="*/ 66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3" h="86">
                  <a:moveTo>
                    <a:pt x="13" y="66"/>
                  </a:moveTo>
                  <a:lnTo>
                    <a:pt x="12" y="62"/>
                  </a:lnTo>
                  <a:lnTo>
                    <a:pt x="11" y="58"/>
                  </a:lnTo>
                  <a:lnTo>
                    <a:pt x="10" y="55"/>
                  </a:lnTo>
                  <a:lnTo>
                    <a:pt x="10" y="53"/>
                  </a:lnTo>
                  <a:lnTo>
                    <a:pt x="10" y="49"/>
                  </a:lnTo>
                  <a:lnTo>
                    <a:pt x="10" y="47"/>
                  </a:lnTo>
                  <a:lnTo>
                    <a:pt x="10" y="45"/>
                  </a:lnTo>
                  <a:lnTo>
                    <a:pt x="10" y="41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11" y="30"/>
                  </a:lnTo>
                  <a:lnTo>
                    <a:pt x="12" y="25"/>
                  </a:lnTo>
                  <a:lnTo>
                    <a:pt x="13" y="18"/>
                  </a:lnTo>
                  <a:lnTo>
                    <a:pt x="13" y="0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3" y="24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4" y="67"/>
                  </a:lnTo>
                  <a:lnTo>
                    <a:pt x="6" y="72"/>
                  </a:lnTo>
                  <a:lnTo>
                    <a:pt x="10" y="78"/>
                  </a:lnTo>
                  <a:lnTo>
                    <a:pt x="12" y="83"/>
                  </a:lnTo>
                  <a:lnTo>
                    <a:pt x="12" y="84"/>
                  </a:lnTo>
                  <a:lnTo>
                    <a:pt x="13" y="84"/>
                  </a:lnTo>
                  <a:lnTo>
                    <a:pt x="13" y="86"/>
                  </a:lnTo>
                  <a:lnTo>
                    <a:pt x="13" y="64"/>
                  </a:lnTo>
                  <a:lnTo>
                    <a:pt x="13" y="66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55"/>
            <p:cNvSpPr>
              <a:spLocks noChangeAspect="1"/>
            </p:cNvSpPr>
            <p:nvPr/>
          </p:nvSpPr>
          <p:spPr bwMode="auto">
            <a:xfrm>
              <a:off x="189" y="3782"/>
              <a:ext cx="16" cy="43"/>
            </a:xfrm>
            <a:custGeom>
              <a:avLst/>
              <a:gdLst>
                <a:gd name="T0" fmla="*/ 4 w 16"/>
                <a:gd name="T1" fmla="*/ 21 h 43"/>
                <a:gd name="T2" fmla="*/ 3 w 16"/>
                <a:gd name="T3" fmla="*/ 22 h 43"/>
                <a:gd name="T4" fmla="*/ 0 w 16"/>
                <a:gd name="T5" fmla="*/ 25 h 43"/>
                <a:gd name="T6" fmla="*/ 6 w 16"/>
                <a:gd name="T7" fmla="*/ 34 h 43"/>
                <a:gd name="T8" fmla="*/ 10 w 16"/>
                <a:gd name="T9" fmla="*/ 43 h 43"/>
                <a:gd name="T10" fmla="*/ 10 w 16"/>
                <a:gd name="T11" fmla="*/ 42 h 43"/>
                <a:gd name="T12" fmla="*/ 11 w 16"/>
                <a:gd name="T13" fmla="*/ 41 h 43"/>
                <a:gd name="T14" fmla="*/ 16 w 16"/>
                <a:gd name="T15" fmla="*/ 26 h 43"/>
                <a:gd name="T16" fmla="*/ 13 w 16"/>
                <a:gd name="T17" fmla="*/ 9 h 43"/>
                <a:gd name="T18" fmla="*/ 13 w 16"/>
                <a:gd name="T19" fmla="*/ 9 h 43"/>
                <a:gd name="T20" fmla="*/ 13 w 16"/>
                <a:gd name="T21" fmla="*/ 8 h 43"/>
                <a:gd name="T22" fmla="*/ 12 w 16"/>
                <a:gd name="T23" fmla="*/ 6 h 43"/>
                <a:gd name="T24" fmla="*/ 12 w 16"/>
                <a:gd name="T25" fmla="*/ 5 h 43"/>
                <a:gd name="T26" fmla="*/ 11 w 16"/>
                <a:gd name="T27" fmla="*/ 4 h 43"/>
                <a:gd name="T28" fmla="*/ 11 w 16"/>
                <a:gd name="T29" fmla="*/ 4 h 43"/>
                <a:gd name="T30" fmla="*/ 11 w 16"/>
                <a:gd name="T31" fmla="*/ 2 h 43"/>
                <a:gd name="T32" fmla="*/ 10 w 16"/>
                <a:gd name="T33" fmla="*/ 1 h 43"/>
                <a:gd name="T34" fmla="*/ 7 w 16"/>
                <a:gd name="T35" fmla="*/ 0 h 43"/>
                <a:gd name="T36" fmla="*/ 8 w 16"/>
                <a:gd name="T37" fmla="*/ 8 h 43"/>
                <a:gd name="T38" fmla="*/ 7 w 16"/>
                <a:gd name="T39" fmla="*/ 14 h 43"/>
                <a:gd name="T40" fmla="*/ 4 w 16"/>
                <a:gd name="T41" fmla="*/ 21 h 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" h="43">
                  <a:moveTo>
                    <a:pt x="4" y="21"/>
                  </a:moveTo>
                  <a:lnTo>
                    <a:pt x="3" y="22"/>
                  </a:lnTo>
                  <a:lnTo>
                    <a:pt x="0" y="25"/>
                  </a:lnTo>
                  <a:lnTo>
                    <a:pt x="6" y="34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1" y="41"/>
                  </a:lnTo>
                  <a:lnTo>
                    <a:pt x="16" y="26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1" y="4"/>
                  </a:lnTo>
                  <a:lnTo>
                    <a:pt x="11" y="2"/>
                  </a:lnTo>
                  <a:lnTo>
                    <a:pt x="10" y="1"/>
                  </a:lnTo>
                  <a:lnTo>
                    <a:pt x="7" y="0"/>
                  </a:lnTo>
                  <a:lnTo>
                    <a:pt x="8" y="8"/>
                  </a:lnTo>
                  <a:lnTo>
                    <a:pt x="7" y="14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56"/>
            <p:cNvSpPr>
              <a:spLocks noChangeAspect="1"/>
            </p:cNvSpPr>
            <p:nvPr/>
          </p:nvSpPr>
          <p:spPr bwMode="auto">
            <a:xfrm>
              <a:off x="127" y="3751"/>
              <a:ext cx="14" cy="4"/>
            </a:xfrm>
            <a:custGeom>
              <a:avLst/>
              <a:gdLst>
                <a:gd name="T0" fmla="*/ 10 w 14"/>
                <a:gd name="T1" fmla="*/ 0 h 4"/>
                <a:gd name="T2" fmla="*/ 10 w 14"/>
                <a:gd name="T3" fmla="*/ 0 h 4"/>
                <a:gd name="T4" fmla="*/ 10 w 14"/>
                <a:gd name="T5" fmla="*/ 0 h 4"/>
                <a:gd name="T6" fmla="*/ 4 w 14"/>
                <a:gd name="T7" fmla="*/ 0 h 4"/>
                <a:gd name="T8" fmla="*/ 0 w 14"/>
                <a:gd name="T9" fmla="*/ 2 h 4"/>
                <a:gd name="T10" fmla="*/ 4 w 14"/>
                <a:gd name="T11" fmla="*/ 3 h 4"/>
                <a:gd name="T12" fmla="*/ 8 w 14"/>
                <a:gd name="T13" fmla="*/ 4 h 4"/>
                <a:gd name="T14" fmla="*/ 11 w 14"/>
                <a:gd name="T15" fmla="*/ 3 h 4"/>
                <a:gd name="T16" fmla="*/ 14 w 14"/>
                <a:gd name="T17" fmla="*/ 0 h 4"/>
                <a:gd name="T18" fmla="*/ 12 w 14"/>
                <a:gd name="T19" fmla="*/ 0 h 4"/>
                <a:gd name="T20" fmla="*/ 11 w 14"/>
                <a:gd name="T21" fmla="*/ 0 h 4"/>
                <a:gd name="T22" fmla="*/ 10 w 14"/>
                <a:gd name="T23" fmla="*/ 0 h 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" h="4">
                  <a:moveTo>
                    <a:pt x="10" y="0"/>
                  </a:moveTo>
                  <a:lnTo>
                    <a:pt x="10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4" y="3"/>
                  </a:lnTo>
                  <a:lnTo>
                    <a:pt x="8" y="4"/>
                  </a:lnTo>
                  <a:lnTo>
                    <a:pt x="11" y="3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57"/>
            <p:cNvSpPr>
              <a:spLocks noChangeAspect="1"/>
            </p:cNvSpPr>
            <p:nvPr/>
          </p:nvSpPr>
          <p:spPr bwMode="auto">
            <a:xfrm>
              <a:off x="212" y="3791"/>
              <a:ext cx="45" cy="47"/>
            </a:xfrm>
            <a:custGeom>
              <a:avLst/>
              <a:gdLst>
                <a:gd name="T0" fmla="*/ 0 w 45"/>
                <a:gd name="T1" fmla="*/ 47 h 47"/>
                <a:gd name="T2" fmla="*/ 45 w 45"/>
                <a:gd name="T3" fmla="*/ 24 h 47"/>
                <a:gd name="T4" fmla="*/ 1 w 45"/>
                <a:gd name="T5" fmla="*/ 0 h 47"/>
                <a:gd name="T6" fmla="*/ 4 w 45"/>
                <a:gd name="T7" fmla="*/ 18 h 47"/>
                <a:gd name="T8" fmla="*/ 4 w 45"/>
                <a:gd name="T9" fmla="*/ 34 h 47"/>
                <a:gd name="T10" fmla="*/ 0 w 45"/>
                <a:gd name="T11" fmla="*/ 47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7">
                  <a:moveTo>
                    <a:pt x="0" y="47"/>
                  </a:moveTo>
                  <a:lnTo>
                    <a:pt x="45" y="24"/>
                  </a:lnTo>
                  <a:lnTo>
                    <a:pt x="1" y="0"/>
                  </a:lnTo>
                  <a:lnTo>
                    <a:pt x="4" y="18"/>
                  </a:lnTo>
                  <a:lnTo>
                    <a:pt x="4" y="34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58"/>
            <p:cNvSpPr>
              <a:spLocks noChangeAspect="1"/>
            </p:cNvSpPr>
            <p:nvPr/>
          </p:nvSpPr>
          <p:spPr bwMode="auto">
            <a:xfrm>
              <a:off x="146" y="3759"/>
              <a:ext cx="29" cy="15"/>
            </a:xfrm>
            <a:custGeom>
              <a:avLst/>
              <a:gdLst>
                <a:gd name="T0" fmla="*/ 4 w 29"/>
                <a:gd name="T1" fmla="*/ 0 h 15"/>
                <a:gd name="T2" fmla="*/ 1 w 29"/>
                <a:gd name="T3" fmla="*/ 0 h 15"/>
                <a:gd name="T4" fmla="*/ 0 w 29"/>
                <a:gd name="T5" fmla="*/ 2 h 15"/>
                <a:gd name="T6" fmla="*/ 8 w 29"/>
                <a:gd name="T7" fmla="*/ 7 h 15"/>
                <a:gd name="T8" fmla="*/ 17 w 29"/>
                <a:gd name="T9" fmla="*/ 15 h 15"/>
                <a:gd name="T10" fmla="*/ 24 w 29"/>
                <a:gd name="T11" fmla="*/ 12 h 15"/>
                <a:gd name="T12" fmla="*/ 29 w 29"/>
                <a:gd name="T13" fmla="*/ 12 h 15"/>
                <a:gd name="T14" fmla="*/ 8 w 29"/>
                <a:gd name="T15" fmla="*/ 0 h 15"/>
                <a:gd name="T16" fmla="*/ 6 w 29"/>
                <a:gd name="T17" fmla="*/ 0 h 15"/>
                <a:gd name="T18" fmla="*/ 4 w 29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" h="15">
                  <a:moveTo>
                    <a:pt x="4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8" y="7"/>
                  </a:lnTo>
                  <a:lnTo>
                    <a:pt x="17" y="15"/>
                  </a:lnTo>
                  <a:lnTo>
                    <a:pt x="24" y="12"/>
                  </a:lnTo>
                  <a:lnTo>
                    <a:pt x="29" y="1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59"/>
            <p:cNvSpPr>
              <a:spLocks noChangeAspect="1"/>
            </p:cNvSpPr>
            <p:nvPr/>
          </p:nvSpPr>
          <p:spPr bwMode="auto">
            <a:xfrm>
              <a:off x="93" y="3823"/>
              <a:ext cx="98" cy="52"/>
            </a:xfrm>
            <a:custGeom>
              <a:avLst/>
              <a:gdLst>
                <a:gd name="T0" fmla="*/ 78 w 98"/>
                <a:gd name="T1" fmla="*/ 27 h 52"/>
                <a:gd name="T2" fmla="*/ 59 w 98"/>
                <a:gd name="T3" fmla="*/ 27 h 52"/>
                <a:gd name="T4" fmla="*/ 42 w 98"/>
                <a:gd name="T5" fmla="*/ 22 h 52"/>
                <a:gd name="T6" fmla="*/ 25 w 98"/>
                <a:gd name="T7" fmla="*/ 13 h 52"/>
                <a:gd name="T8" fmla="*/ 12 w 98"/>
                <a:gd name="T9" fmla="*/ 0 h 52"/>
                <a:gd name="T10" fmla="*/ 7 w 98"/>
                <a:gd name="T11" fmla="*/ 8 h 52"/>
                <a:gd name="T12" fmla="*/ 3 w 98"/>
                <a:gd name="T13" fmla="*/ 14 h 52"/>
                <a:gd name="T14" fmla="*/ 1 w 98"/>
                <a:gd name="T15" fmla="*/ 19 h 52"/>
                <a:gd name="T16" fmla="*/ 0 w 98"/>
                <a:gd name="T17" fmla="*/ 23 h 52"/>
                <a:gd name="T18" fmla="*/ 0 w 98"/>
                <a:gd name="T19" fmla="*/ 26 h 52"/>
                <a:gd name="T20" fmla="*/ 3 w 98"/>
                <a:gd name="T21" fmla="*/ 29 h 52"/>
                <a:gd name="T22" fmla="*/ 4 w 98"/>
                <a:gd name="T23" fmla="*/ 31 h 52"/>
                <a:gd name="T24" fmla="*/ 9 w 98"/>
                <a:gd name="T25" fmla="*/ 37 h 52"/>
                <a:gd name="T26" fmla="*/ 20 w 98"/>
                <a:gd name="T27" fmla="*/ 43 h 52"/>
                <a:gd name="T28" fmla="*/ 34 w 98"/>
                <a:gd name="T29" fmla="*/ 50 h 52"/>
                <a:gd name="T30" fmla="*/ 42 w 98"/>
                <a:gd name="T31" fmla="*/ 52 h 52"/>
                <a:gd name="T32" fmla="*/ 50 w 98"/>
                <a:gd name="T33" fmla="*/ 52 h 52"/>
                <a:gd name="T34" fmla="*/ 98 w 98"/>
                <a:gd name="T35" fmla="*/ 27 h 52"/>
                <a:gd name="T36" fmla="*/ 98 w 98"/>
                <a:gd name="T37" fmla="*/ 23 h 52"/>
                <a:gd name="T38" fmla="*/ 98 w 98"/>
                <a:gd name="T39" fmla="*/ 21 h 52"/>
                <a:gd name="T40" fmla="*/ 92 w 98"/>
                <a:gd name="T41" fmla="*/ 23 h 52"/>
                <a:gd name="T42" fmla="*/ 86 w 98"/>
                <a:gd name="T43" fmla="*/ 26 h 52"/>
                <a:gd name="T44" fmla="*/ 78 w 98"/>
                <a:gd name="T45" fmla="*/ 27 h 5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98" h="52">
                  <a:moveTo>
                    <a:pt x="78" y="27"/>
                  </a:moveTo>
                  <a:lnTo>
                    <a:pt x="59" y="27"/>
                  </a:lnTo>
                  <a:lnTo>
                    <a:pt x="42" y="22"/>
                  </a:lnTo>
                  <a:lnTo>
                    <a:pt x="25" y="13"/>
                  </a:lnTo>
                  <a:lnTo>
                    <a:pt x="12" y="0"/>
                  </a:lnTo>
                  <a:lnTo>
                    <a:pt x="7" y="8"/>
                  </a:lnTo>
                  <a:lnTo>
                    <a:pt x="3" y="14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3" y="29"/>
                  </a:lnTo>
                  <a:lnTo>
                    <a:pt x="4" y="31"/>
                  </a:lnTo>
                  <a:lnTo>
                    <a:pt x="9" y="37"/>
                  </a:lnTo>
                  <a:lnTo>
                    <a:pt x="20" y="43"/>
                  </a:lnTo>
                  <a:lnTo>
                    <a:pt x="34" y="50"/>
                  </a:lnTo>
                  <a:lnTo>
                    <a:pt x="42" y="52"/>
                  </a:lnTo>
                  <a:lnTo>
                    <a:pt x="50" y="52"/>
                  </a:lnTo>
                  <a:lnTo>
                    <a:pt x="98" y="27"/>
                  </a:lnTo>
                  <a:lnTo>
                    <a:pt x="98" y="23"/>
                  </a:lnTo>
                  <a:lnTo>
                    <a:pt x="98" y="21"/>
                  </a:lnTo>
                  <a:lnTo>
                    <a:pt x="92" y="23"/>
                  </a:lnTo>
                  <a:lnTo>
                    <a:pt x="86" y="26"/>
                  </a:lnTo>
                  <a:lnTo>
                    <a:pt x="78" y="2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60"/>
            <p:cNvSpPr>
              <a:spLocks noChangeAspect="1"/>
            </p:cNvSpPr>
            <p:nvPr/>
          </p:nvSpPr>
          <p:spPr bwMode="auto">
            <a:xfrm>
              <a:off x="101" y="3761"/>
              <a:ext cx="26" cy="47"/>
            </a:xfrm>
            <a:custGeom>
              <a:avLst/>
              <a:gdLst>
                <a:gd name="T0" fmla="*/ 5 w 26"/>
                <a:gd name="T1" fmla="*/ 47 h 47"/>
                <a:gd name="T2" fmla="*/ 14 w 26"/>
                <a:gd name="T3" fmla="*/ 39 h 47"/>
                <a:gd name="T4" fmla="*/ 25 w 26"/>
                <a:gd name="T5" fmla="*/ 31 h 47"/>
                <a:gd name="T6" fmla="*/ 24 w 26"/>
                <a:gd name="T7" fmla="*/ 30 h 47"/>
                <a:gd name="T8" fmla="*/ 24 w 26"/>
                <a:gd name="T9" fmla="*/ 29 h 47"/>
                <a:gd name="T10" fmla="*/ 24 w 26"/>
                <a:gd name="T11" fmla="*/ 29 h 47"/>
                <a:gd name="T12" fmla="*/ 24 w 26"/>
                <a:gd name="T13" fmla="*/ 29 h 47"/>
                <a:gd name="T14" fmla="*/ 21 w 26"/>
                <a:gd name="T15" fmla="*/ 15 h 47"/>
                <a:gd name="T16" fmla="*/ 25 w 26"/>
                <a:gd name="T17" fmla="*/ 2 h 47"/>
                <a:gd name="T18" fmla="*/ 26 w 26"/>
                <a:gd name="T19" fmla="*/ 2 h 47"/>
                <a:gd name="T20" fmla="*/ 26 w 26"/>
                <a:gd name="T21" fmla="*/ 2 h 47"/>
                <a:gd name="T22" fmla="*/ 18 w 26"/>
                <a:gd name="T23" fmla="*/ 0 h 47"/>
                <a:gd name="T24" fmla="*/ 12 w 26"/>
                <a:gd name="T25" fmla="*/ 0 h 47"/>
                <a:gd name="T26" fmla="*/ 9 w 26"/>
                <a:gd name="T27" fmla="*/ 4 h 47"/>
                <a:gd name="T28" fmla="*/ 5 w 26"/>
                <a:gd name="T29" fmla="*/ 8 h 47"/>
                <a:gd name="T30" fmla="*/ 3 w 26"/>
                <a:gd name="T31" fmla="*/ 14 h 47"/>
                <a:gd name="T32" fmla="*/ 1 w 26"/>
                <a:gd name="T33" fmla="*/ 21 h 47"/>
                <a:gd name="T34" fmla="*/ 0 w 26"/>
                <a:gd name="T35" fmla="*/ 27 h 47"/>
                <a:gd name="T36" fmla="*/ 1 w 26"/>
                <a:gd name="T37" fmla="*/ 34 h 47"/>
                <a:gd name="T38" fmla="*/ 3 w 26"/>
                <a:gd name="T39" fmla="*/ 40 h 47"/>
                <a:gd name="T40" fmla="*/ 4 w 26"/>
                <a:gd name="T41" fmla="*/ 44 h 47"/>
                <a:gd name="T42" fmla="*/ 5 w 26"/>
                <a:gd name="T43" fmla="*/ 47 h 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6" h="47">
                  <a:moveTo>
                    <a:pt x="5" y="47"/>
                  </a:moveTo>
                  <a:lnTo>
                    <a:pt x="14" y="39"/>
                  </a:lnTo>
                  <a:lnTo>
                    <a:pt x="25" y="31"/>
                  </a:lnTo>
                  <a:lnTo>
                    <a:pt x="24" y="30"/>
                  </a:lnTo>
                  <a:lnTo>
                    <a:pt x="24" y="29"/>
                  </a:lnTo>
                  <a:lnTo>
                    <a:pt x="21" y="15"/>
                  </a:lnTo>
                  <a:lnTo>
                    <a:pt x="25" y="2"/>
                  </a:lnTo>
                  <a:lnTo>
                    <a:pt x="26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9" y="4"/>
                  </a:lnTo>
                  <a:lnTo>
                    <a:pt x="5" y="8"/>
                  </a:lnTo>
                  <a:lnTo>
                    <a:pt x="3" y="14"/>
                  </a:lnTo>
                  <a:lnTo>
                    <a:pt x="1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3" y="40"/>
                  </a:lnTo>
                  <a:lnTo>
                    <a:pt x="4" y="44"/>
                  </a:lnTo>
                  <a:lnTo>
                    <a:pt x="5" y="4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61"/>
            <p:cNvSpPr>
              <a:spLocks noChangeAspect="1"/>
            </p:cNvSpPr>
            <p:nvPr/>
          </p:nvSpPr>
          <p:spPr bwMode="auto">
            <a:xfrm>
              <a:off x="131" y="3766"/>
              <a:ext cx="23" cy="21"/>
            </a:xfrm>
            <a:custGeom>
              <a:avLst/>
              <a:gdLst>
                <a:gd name="T0" fmla="*/ 2 w 23"/>
                <a:gd name="T1" fmla="*/ 20 h 21"/>
                <a:gd name="T2" fmla="*/ 2 w 23"/>
                <a:gd name="T3" fmla="*/ 21 h 21"/>
                <a:gd name="T4" fmla="*/ 3 w 23"/>
                <a:gd name="T5" fmla="*/ 21 h 21"/>
                <a:gd name="T6" fmla="*/ 12 w 23"/>
                <a:gd name="T7" fmla="*/ 16 h 21"/>
                <a:gd name="T8" fmla="*/ 23 w 23"/>
                <a:gd name="T9" fmla="*/ 10 h 21"/>
                <a:gd name="T10" fmla="*/ 13 w 23"/>
                <a:gd name="T11" fmla="*/ 5 h 21"/>
                <a:gd name="T12" fmla="*/ 6 w 23"/>
                <a:gd name="T13" fmla="*/ 0 h 21"/>
                <a:gd name="T14" fmla="*/ 4 w 23"/>
                <a:gd name="T15" fmla="*/ 1 h 21"/>
                <a:gd name="T16" fmla="*/ 3 w 23"/>
                <a:gd name="T17" fmla="*/ 3 h 21"/>
                <a:gd name="T18" fmla="*/ 2 w 23"/>
                <a:gd name="T19" fmla="*/ 8 h 21"/>
                <a:gd name="T20" fmla="*/ 0 w 23"/>
                <a:gd name="T21" fmla="*/ 14 h 21"/>
                <a:gd name="T22" fmla="*/ 2 w 23"/>
                <a:gd name="T23" fmla="*/ 20 h 21"/>
                <a:gd name="T24" fmla="*/ 2 w 23"/>
                <a:gd name="T25" fmla="*/ 20 h 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" h="21">
                  <a:moveTo>
                    <a:pt x="2" y="20"/>
                  </a:moveTo>
                  <a:lnTo>
                    <a:pt x="2" y="21"/>
                  </a:lnTo>
                  <a:lnTo>
                    <a:pt x="3" y="21"/>
                  </a:lnTo>
                  <a:lnTo>
                    <a:pt x="12" y="16"/>
                  </a:lnTo>
                  <a:lnTo>
                    <a:pt x="23" y="10"/>
                  </a:lnTo>
                  <a:lnTo>
                    <a:pt x="13" y="5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2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62"/>
            <p:cNvSpPr>
              <a:spLocks noChangeAspect="1"/>
            </p:cNvSpPr>
            <p:nvPr/>
          </p:nvSpPr>
          <p:spPr bwMode="auto">
            <a:xfrm>
              <a:off x="138" y="3784"/>
              <a:ext cx="39" cy="23"/>
            </a:xfrm>
            <a:custGeom>
              <a:avLst/>
              <a:gdLst>
                <a:gd name="T0" fmla="*/ 32 w 39"/>
                <a:gd name="T1" fmla="*/ 23 h 23"/>
                <a:gd name="T2" fmla="*/ 35 w 39"/>
                <a:gd name="T3" fmla="*/ 23 h 23"/>
                <a:gd name="T4" fmla="*/ 39 w 39"/>
                <a:gd name="T5" fmla="*/ 20 h 23"/>
                <a:gd name="T6" fmla="*/ 32 w 39"/>
                <a:gd name="T7" fmla="*/ 10 h 23"/>
                <a:gd name="T8" fmla="*/ 24 w 39"/>
                <a:gd name="T9" fmla="*/ 0 h 23"/>
                <a:gd name="T10" fmla="*/ 21 w 39"/>
                <a:gd name="T11" fmla="*/ 0 h 23"/>
                <a:gd name="T12" fmla="*/ 20 w 39"/>
                <a:gd name="T13" fmla="*/ 2 h 23"/>
                <a:gd name="T14" fmla="*/ 10 w 39"/>
                <a:gd name="T15" fmla="*/ 6 h 23"/>
                <a:gd name="T16" fmla="*/ 0 w 39"/>
                <a:gd name="T17" fmla="*/ 11 h 23"/>
                <a:gd name="T18" fmla="*/ 9 w 39"/>
                <a:gd name="T19" fmla="*/ 19 h 23"/>
                <a:gd name="T20" fmla="*/ 20 w 39"/>
                <a:gd name="T21" fmla="*/ 23 h 23"/>
                <a:gd name="T22" fmla="*/ 32 w 39"/>
                <a:gd name="T23" fmla="*/ 23 h 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" h="23">
                  <a:moveTo>
                    <a:pt x="32" y="23"/>
                  </a:moveTo>
                  <a:lnTo>
                    <a:pt x="35" y="23"/>
                  </a:lnTo>
                  <a:lnTo>
                    <a:pt x="39" y="20"/>
                  </a:lnTo>
                  <a:lnTo>
                    <a:pt x="32" y="1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0" y="6"/>
                  </a:lnTo>
                  <a:lnTo>
                    <a:pt x="0" y="11"/>
                  </a:lnTo>
                  <a:lnTo>
                    <a:pt x="9" y="19"/>
                  </a:lnTo>
                  <a:lnTo>
                    <a:pt x="20" y="23"/>
                  </a:lnTo>
                  <a:lnTo>
                    <a:pt x="32" y="23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3"/>
            <p:cNvSpPr>
              <a:spLocks noChangeAspect="1"/>
            </p:cNvSpPr>
            <p:nvPr/>
          </p:nvSpPr>
          <p:spPr bwMode="auto">
            <a:xfrm>
              <a:off x="86" y="3722"/>
              <a:ext cx="40" cy="48"/>
            </a:xfrm>
            <a:custGeom>
              <a:avLst/>
              <a:gdLst>
                <a:gd name="T0" fmla="*/ 22 w 40"/>
                <a:gd name="T1" fmla="*/ 29 h 48"/>
                <a:gd name="T2" fmla="*/ 26 w 40"/>
                <a:gd name="T3" fmla="*/ 27 h 48"/>
                <a:gd name="T4" fmla="*/ 29 w 40"/>
                <a:gd name="T5" fmla="*/ 25 h 48"/>
                <a:gd name="T6" fmla="*/ 33 w 40"/>
                <a:gd name="T7" fmla="*/ 24 h 48"/>
                <a:gd name="T8" fmla="*/ 40 w 40"/>
                <a:gd name="T9" fmla="*/ 21 h 48"/>
                <a:gd name="T10" fmla="*/ 0 w 40"/>
                <a:gd name="T11" fmla="*/ 0 h 48"/>
                <a:gd name="T12" fmla="*/ 0 w 40"/>
                <a:gd name="T13" fmla="*/ 48 h 48"/>
                <a:gd name="T14" fmla="*/ 6 w 40"/>
                <a:gd name="T15" fmla="*/ 43 h 48"/>
                <a:gd name="T16" fmla="*/ 10 w 40"/>
                <a:gd name="T17" fmla="*/ 39 h 48"/>
                <a:gd name="T18" fmla="*/ 14 w 40"/>
                <a:gd name="T19" fmla="*/ 35 h 48"/>
                <a:gd name="T20" fmla="*/ 18 w 40"/>
                <a:gd name="T21" fmla="*/ 32 h 48"/>
                <a:gd name="T22" fmla="*/ 20 w 40"/>
                <a:gd name="T23" fmla="*/ 31 h 48"/>
                <a:gd name="T24" fmla="*/ 22 w 40"/>
                <a:gd name="T25" fmla="*/ 29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" h="48">
                  <a:moveTo>
                    <a:pt x="22" y="29"/>
                  </a:moveTo>
                  <a:lnTo>
                    <a:pt x="26" y="27"/>
                  </a:lnTo>
                  <a:lnTo>
                    <a:pt x="29" y="25"/>
                  </a:lnTo>
                  <a:lnTo>
                    <a:pt x="33" y="24"/>
                  </a:lnTo>
                  <a:lnTo>
                    <a:pt x="40" y="21"/>
                  </a:lnTo>
                  <a:lnTo>
                    <a:pt x="0" y="0"/>
                  </a:lnTo>
                  <a:lnTo>
                    <a:pt x="0" y="48"/>
                  </a:lnTo>
                  <a:lnTo>
                    <a:pt x="6" y="43"/>
                  </a:lnTo>
                  <a:lnTo>
                    <a:pt x="10" y="39"/>
                  </a:lnTo>
                  <a:lnTo>
                    <a:pt x="14" y="35"/>
                  </a:lnTo>
                  <a:lnTo>
                    <a:pt x="18" y="32"/>
                  </a:lnTo>
                  <a:lnTo>
                    <a:pt x="20" y="31"/>
                  </a:lnTo>
                  <a:lnTo>
                    <a:pt x="22" y="2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64"/>
            <p:cNvSpPr>
              <a:spLocks noChangeAspect="1"/>
            </p:cNvSpPr>
            <p:nvPr/>
          </p:nvSpPr>
          <p:spPr bwMode="auto">
            <a:xfrm>
              <a:off x="171" y="3779"/>
              <a:ext cx="17" cy="19"/>
            </a:xfrm>
            <a:custGeom>
              <a:avLst/>
              <a:gdLst>
                <a:gd name="T0" fmla="*/ 14 w 17"/>
                <a:gd name="T1" fmla="*/ 19 h 19"/>
                <a:gd name="T2" fmla="*/ 16 w 17"/>
                <a:gd name="T3" fmla="*/ 13 h 19"/>
                <a:gd name="T4" fmla="*/ 17 w 17"/>
                <a:gd name="T5" fmla="*/ 8 h 19"/>
                <a:gd name="T6" fmla="*/ 16 w 17"/>
                <a:gd name="T7" fmla="*/ 1 h 19"/>
                <a:gd name="T8" fmla="*/ 16 w 17"/>
                <a:gd name="T9" fmla="*/ 1 h 19"/>
                <a:gd name="T10" fmla="*/ 16 w 17"/>
                <a:gd name="T11" fmla="*/ 1 h 19"/>
                <a:gd name="T12" fmla="*/ 16 w 17"/>
                <a:gd name="T13" fmla="*/ 0 h 19"/>
                <a:gd name="T14" fmla="*/ 14 w 17"/>
                <a:gd name="T15" fmla="*/ 0 h 19"/>
                <a:gd name="T16" fmla="*/ 8 w 17"/>
                <a:gd name="T17" fmla="*/ 0 h 19"/>
                <a:gd name="T18" fmla="*/ 0 w 17"/>
                <a:gd name="T19" fmla="*/ 1 h 19"/>
                <a:gd name="T20" fmla="*/ 8 w 17"/>
                <a:gd name="T21" fmla="*/ 11 h 19"/>
                <a:gd name="T22" fmla="*/ 14 w 17"/>
                <a:gd name="T23" fmla="*/ 19 h 19"/>
                <a:gd name="T24" fmla="*/ 14 w 17"/>
                <a:gd name="T25" fmla="*/ 19 h 19"/>
                <a:gd name="T26" fmla="*/ 14 w 17"/>
                <a:gd name="T27" fmla="*/ 19 h 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7" h="19">
                  <a:moveTo>
                    <a:pt x="14" y="19"/>
                  </a:moveTo>
                  <a:lnTo>
                    <a:pt x="16" y="13"/>
                  </a:lnTo>
                  <a:lnTo>
                    <a:pt x="17" y="8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0" y="1"/>
                  </a:lnTo>
                  <a:lnTo>
                    <a:pt x="8" y="11"/>
                  </a:lnTo>
                  <a:lnTo>
                    <a:pt x="14" y="1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65"/>
            <p:cNvSpPr>
              <a:spLocks noChangeAspect="1"/>
            </p:cNvSpPr>
            <p:nvPr/>
          </p:nvSpPr>
          <p:spPr bwMode="auto">
            <a:xfrm>
              <a:off x="112" y="3800"/>
              <a:ext cx="79" cy="41"/>
            </a:xfrm>
            <a:custGeom>
              <a:avLst/>
              <a:gdLst>
                <a:gd name="T0" fmla="*/ 58 w 79"/>
                <a:gd name="T1" fmla="*/ 41 h 41"/>
                <a:gd name="T2" fmla="*/ 65 w 79"/>
                <a:gd name="T3" fmla="*/ 40 h 41"/>
                <a:gd name="T4" fmla="*/ 72 w 79"/>
                <a:gd name="T5" fmla="*/ 37 h 41"/>
                <a:gd name="T6" fmla="*/ 79 w 79"/>
                <a:gd name="T7" fmla="*/ 33 h 41"/>
                <a:gd name="T8" fmla="*/ 75 w 79"/>
                <a:gd name="T9" fmla="*/ 23 h 41"/>
                <a:gd name="T10" fmla="*/ 71 w 79"/>
                <a:gd name="T11" fmla="*/ 12 h 41"/>
                <a:gd name="T12" fmla="*/ 65 w 79"/>
                <a:gd name="T13" fmla="*/ 15 h 41"/>
                <a:gd name="T14" fmla="*/ 59 w 79"/>
                <a:gd name="T15" fmla="*/ 16 h 41"/>
                <a:gd name="T16" fmla="*/ 43 w 79"/>
                <a:gd name="T17" fmla="*/ 16 h 41"/>
                <a:gd name="T18" fmla="*/ 30 w 79"/>
                <a:gd name="T19" fmla="*/ 9 h 41"/>
                <a:gd name="T20" fmla="*/ 18 w 79"/>
                <a:gd name="T21" fmla="*/ 0 h 41"/>
                <a:gd name="T22" fmla="*/ 9 w 79"/>
                <a:gd name="T23" fmla="*/ 8 h 41"/>
                <a:gd name="T24" fmla="*/ 0 w 79"/>
                <a:gd name="T25" fmla="*/ 16 h 41"/>
                <a:gd name="T26" fmla="*/ 11 w 79"/>
                <a:gd name="T27" fmla="*/ 28 h 41"/>
                <a:gd name="T28" fmla="*/ 26 w 79"/>
                <a:gd name="T29" fmla="*/ 36 h 41"/>
                <a:gd name="T30" fmla="*/ 42 w 79"/>
                <a:gd name="T31" fmla="*/ 41 h 41"/>
                <a:gd name="T32" fmla="*/ 58 w 79"/>
                <a:gd name="T33" fmla="*/ 41 h 4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9" h="41">
                  <a:moveTo>
                    <a:pt x="58" y="41"/>
                  </a:moveTo>
                  <a:lnTo>
                    <a:pt x="65" y="40"/>
                  </a:lnTo>
                  <a:lnTo>
                    <a:pt x="72" y="37"/>
                  </a:lnTo>
                  <a:lnTo>
                    <a:pt x="79" y="33"/>
                  </a:lnTo>
                  <a:lnTo>
                    <a:pt x="75" y="23"/>
                  </a:lnTo>
                  <a:lnTo>
                    <a:pt x="71" y="12"/>
                  </a:lnTo>
                  <a:lnTo>
                    <a:pt x="65" y="15"/>
                  </a:lnTo>
                  <a:lnTo>
                    <a:pt x="59" y="16"/>
                  </a:lnTo>
                  <a:lnTo>
                    <a:pt x="43" y="16"/>
                  </a:lnTo>
                  <a:lnTo>
                    <a:pt x="30" y="9"/>
                  </a:lnTo>
                  <a:lnTo>
                    <a:pt x="18" y="0"/>
                  </a:lnTo>
                  <a:lnTo>
                    <a:pt x="9" y="8"/>
                  </a:lnTo>
                  <a:lnTo>
                    <a:pt x="0" y="16"/>
                  </a:lnTo>
                  <a:lnTo>
                    <a:pt x="11" y="28"/>
                  </a:lnTo>
                  <a:lnTo>
                    <a:pt x="26" y="36"/>
                  </a:lnTo>
                  <a:lnTo>
                    <a:pt x="42" y="41"/>
                  </a:lnTo>
                  <a:lnTo>
                    <a:pt x="58" y="4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66"/>
            <p:cNvSpPr>
              <a:spLocks noChangeAspect="1"/>
            </p:cNvSpPr>
            <p:nvPr/>
          </p:nvSpPr>
          <p:spPr bwMode="auto">
            <a:xfrm>
              <a:off x="86" y="3776"/>
              <a:ext cx="14" cy="58"/>
            </a:xfrm>
            <a:custGeom>
              <a:avLst/>
              <a:gdLst>
                <a:gd name="T0" fmla="*/ 14 w 14"/>
                <a:gd name="T1" fmla="*/ 39 h 58"/>
                <a:gd name="T2" fmla="*/ 11 w 14"/>
                <a:gd name="T3" fmla="*/ 35 h 58"/>
                <a:gd name="T4" fmla="*/ 10 w 14"/>
                <a:gd name="T5" fmla="*/ 29 h 58"/>
                <a:gd name="T6" fmla="*/ 6 w 14"/>
                <a:gd name="T7" fmla="*/ 15 h 58"/>
                <a:gd name="T8" fmla="*/ 7 w 14"/>
                <a:gd name="T9" fmla="*/ 0 h 58"/>
                <a:gd name="T10" fmla="*/ 6 w 14"/>
                <a:gd name="T11" fmla="*/ 4 h 58"/>
                <a:gd name="T12" fmla="*/ 3 w 14"/>
                <a:gd name="T13" fmla="*/ 8 h 58"/>
                <a:gd name="T14" fmla="*/ 2 w 14"/>
                <a:gd name="T15" fmla="*/ 11 h 58"/>
                <a:gd name="T16" fmla="*/ 0 w 14"/>
                <a:gd name="T17" fmla="*/ 12 h 58"/>
                <a:gd name="T18" fmla="*/ 0 w 14"/>
                <a:gd name="T19" fmla="*/ 58 h 58"/>
                <a:gd name="T20" fmla="*/ 4 w 14"/>
                <a:gd name="T21" fmla="*/ 52 h 58"/>
                <a:gd name="T22" fmla="*/ 8 w 14"/>
                <a:gd name="T23" fmla="*/ 45 h 58"/>
                <a:gd name="T24" fmla="*/ 14 w 14"/>
                <a:gd name="T25" fmla="*/ 39 h 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" h="58">
                  <a:moveTo>
                    <a:pt x="14" y="39"/>
                  </a:moveTo>
                  <a:lnTo>
                    <a:pt x="11" y="35"/>
                  </a:lnTo>
                  <a:lnTo>
                    <a:pt x="10" y="29"/>
                  </a:lnTo>
                  <a:lnTo>
                    <a:pt x="6" y="15"/>
                  </a:lnTo>
                  <a:lnTo>
                    <a:pt x="7" y="0"/>
                  </a:lnTo>
                  <a:lnTo>
                    <a:pt x="6" y="4"/>
                  </a:lnTo>
                  <a:lnTo>
                    <a:pt x="3" y="8"/>
                  </a:lnTo>
                  <a:lnTo>
                    <a:pt x="2" y="11"/>
                  </a:lnTo>
                  <a:lnTo>
                    <a:pt x="0" y="12"/>
                  </a:lnTo>
                  <a:lnTo>
                    <a:pt x="0" y="58"/>
                  </a:lnTo>
                  <a:lnTo>
                    <a:pt x="4" y="52"/>
                  </a:lnTo>
                  <a:lnTo>
                    <a:pt x="8" y="45"/>
                  </a:lnTo>
                  <a:lnTo>
                    <a:pt x="14" y="3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67"/>
            <p:cNvSpPr>
              <a:spLocks noChangeAspect="1"/>
            </p:cNvSpPr>
            <p:nvPr/>
          </p:nvSpPr>
          <p:spPr bwMode="auto">
            <a:xfrm>
              <a:off x="200" y="3834"/>
              <a:ext cx="4" cy="7"/>
            </a:xfrm>
            <a:custGeom>
              <a:avLst/>
              <a:gdLst>
                <a:gd name="T0" fmla="*/ 4 w 4"/>
                <a:gd name="T1" fmla="*/ 0 h 7"/>
                <a:gd name="T2" fmla="*/ 1 w 4"/>
                <a:gd name="T3" fmla="*/ 2 h 7"/>
                <a:gd name="T4" fmla="*/ 0 w 4"/>
                <a:gd name="T5" fmla="*/ 3 h 7"/>
                <a:gd name="T6" fmla="*/ 0 w 4"/>
                <a:gd name="T7" fmla="*/ 4 h 7"/>
                <a:gd name="T8" fmla="*/ 0 w 4"/>
                <a:gd name="T9" fmla="*/ 7 h 7"/>
                <a:gd name="T10" fmla="*/ 2 w 4"/>
                <a:gd name="T11" fmla="*/ 3 h 7"/>
                <a:gd name="T12" fmla="*/ 4 w 4"/>
                <a:gd name="T13" fmla="*/ 0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68"/>
            <p:cNvSpPr>
              <a:spLocks noChangeAspect="1"/>
            </p:cNvSpPr>
            <p:nvPr/>
          </p:nvSpPr>
          <p:spPr bwMode="auto">
            <a:xfrm>
              <a:off x="86" y="3856"/>
              <a:ext cx="43" cy="50"/>
            </a:xfrm>
            <a:custGeom>
              <a:avLst/>
              <a:gdLst>
                <a:gd name="T0" fmla="*/ 4 w 43"/>
                <a:gd name="T1" fmla="*/ 4 h 50"/>
                <a:gd name="T2" fmla="*/ 2 w 43"/>
                <a:gd name="T3" fmla="*/ 2 h 50"/>
                <a:gd name="T4" fmla="*/ 0 w 43"/>
                <a:gd name="T5" fmla="*/ 0 h 50"/>
                <a:gd name="T6" fmla="*/ 0 w 43"/>
                <a:gd name="T7" fmla="*/ 50 h 50"/>
                <a:gd name="T8" fmla="*/ 43 w 43"/>
                <a:gd name="T9" fmla="*/ 27 h 50"/>
                <a:gd name="T10" fmla="*/ 41 w 43"/>
                <a:gd name="T11" fmla="*/ 26 h 50"/>
                <a:gd name="T12" fmla="*/ 39 w 43"/>
                <a:gd name="T13" fmla="*/ 26 h 50"/>
                <a:gd name="T14" fmla="*/ 22 w 43"/>
                <a:gd name="T15" fmla="*/ 19 h 50"/>
                <a:gd name="T16" fmla="*/ 11 w 43"/>
                <a:gd name="T17" fmla="*/ 10 h 50"/>
                <a:gd name="T18" fmla="*/ 4 w 43"/>
                <a:gd name="T19" fmla="*/ 4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50">
                  <a:moveTo>
                    <a:pt x="4" y="4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50"/>
                  </a:lnTo>
                  <a:lnTo>
                    <a:pt x="43" y="27"/>
                  </a:lnTo>
                  <a:lnTo>
                    <a:pt x="41" y="26"/>
                  </a:lnTo>
                  <a:lnTo>
                    <a:pt x="39" y="26"/>
                  </a:lnTo>
                  <a:lnTo>
                    <a:pt x="22" y="19"/>
                  </a:lnTo>
                  <a:lnTo>
                    <a:pt x="11" y="10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69"/>
            <p:cNvSpPr>
              <a:spLocks noChangeAspect="1"/>
            </p:cNvSpPr>
            <p:nvPr/>
          </p:nvSpPr>
          <p:spPr bwMode="auto">
            <a:xfrm>
              <a:off x="129" y="3838"/>
              <a:ext cx="83" cy="47"/>
            </a:xfrm>
            <a:custGeom>
              <a:avLst/>
              <a:gdLst>
                <a:gd name="T0" fmla="*/ 62 w 83"/>
                <a:gd name="T1" fmla="*/ 12 h 47"/>
                <a:gd name="T2" fmla="*/ 60 w 83"/>
                <a:gd name="T3" fmla="*/ 15 h 47"/>
                <a:gd name="T4" fmla="*/ 59 w 83"/>
                <a:gd name="T5" fmla="*/ 18 h 47"/>
                <a:gd name="T6" fmla="*/ 59 w 83"/>
                <a:gd name="T7" fmla="*/ 19 h 47"/>
                <a:gd name="T8" fmla="*/ 59 w 83"/>
                <a:gd name="T9" fmla="*/ 20 h 47"/>
                <a:gd name="T10" fmla="*/ 58 w 83"/>
                <a:gd name="T11" fmla="*/ 22 h 47"/>
                <a:gd name="T12" fmla="*/ 56 w 83"/>
                <a:gd name="T13" fmla="*/ 22 h 47"/>
                <a:gd name="T14" fmla="*/ 46 w 83"/>
                <a:gd name="T15" fmla="*/ 29 h 47"/>
                <a:gd name="T16" fmla="*/ 34 w 83"/>
                <a:gd name="T17" fmla="*/ 35 h 47"/>
                <a:gd name="T18" fmla="*/ 30 w 83"/>
                <a:gd name="T19" fmla="*/ 36 h 47"/>
                <a:gd name="T20" fmla="*/ 26 w 83"/>
                <a:gd name="T21" fmla="*/ 36 h 47"/>
                <a:gd name="T22" fmla="*/ 21 w 83"/>
                <a:gd name="T23" fmla="*/ 37 h 47"/>
                <a:gd name="T24" fmla="*/ 14 w 83"/>
                <a:gd name="T25" fmla="*/ 37 h 47"/>
                <a:gd name="T26" fmla="*/ 0 w 83"/>
                <a:gd name="T27" fmla="*/ 45 h 47"/>
                <a:gd name="T28" fmla="*/ 15 w 83"/>
                <a:gd name="T29" fmla="*/ 47 h 47"/>
                <a:gd name="T30" fmla="*/ 29 w 83"/>
                <a:gd name="T31" fmla="*/ 45 h 47"/>
                <a:gd name="T32" fmla="*/ 37 w 83"/>
                <a:gd name="T33" fmla="*/ 44 h 47"/>
                <a:gd name="T34" fmla="*/ 50 w 83"/>
                <a:gd name="T35" fmla="*/ 37 h 47"/>
                <a:gd name="T36" fmla="*/ 63 w 83"/>
                <a:gd name="T37" fmla="*/ 29 h 47"/>
                <a:gd name="T38" fmla="*/ 66 w 83"/>
                <a:gd name="T39" fmla="*/ 26 h 47"/>
                <a:gd name="T40" fmla="*/ 72 w 83"/>
                <a:gd name="T41" fmla="*/ 19 h 47"/>
                <a:gd name="T42" fmla="*/ 79 w 83"/>
                <a:gd name="T43" fmla="*/ 8 h 47"/>
                <a:gd name="T44" fmla="*/ 81 w 83"/>
                <a:gd name="T45" fmla="*/ 4 h 47"/>
                <a:gd name="T46" fmla="*/ 83 w 83"/>
                <a:gd name="T47" fmla="*/ 0 h 47"/>
                <a:gd name="T48" fmla="*/ 62 w 83"/>
                <a:gd name="T49" fmla="*/ 12 h 4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47">
                  <a:moveTo>
                    <a:pt x="62" y="12"/>
                  </a:moveTo>
                  <a:lnTo>
                    <a:pt x="60" y="15"/>
                  </a:lnTo>
                  <a:lnTo>
                    <a:pt x="59" y="18"/>
                  </a:lnTo>
                  <a:lnTo>
                    <a:pt x="59" y="19"/>
                  </a:lnTo>
                  <a:lnTo>
                    <a:pt x="59" y="20"/>
                  </a:lnTo>
                  <a:lnTo>
                    <a:pt x="58" y="22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4" y="35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21" y="37"/>
                  </a:lnTo>
                  <a:lnTo>
                    <a:pt x="14" y="37"/>
                  </a:lnTo>
                  <a:lnTo>
                    <a:pt x="0" y="45"/>
                  </a:lnTo>
                  <a:lnTo>
                    <a:pt x="15" y="47"/>
                  </a:lnTo>
                  <a:lnTo>
                    <a:pt x="29" y="45"/>
                  </a:lnTo>
                  <a:lnTo>
                    <a:pt x="37" y="44"/>
                  </a:lnTo>
                  <a:lnTo>
                    <a:pt x="50" y="37"/>
                  </a:lnTo>
                  <a:lnTo>
                    <a:pt x="63" y="29"/>
                  </a:lnTo>
                  <a:lnTo>
                    <a:pt x="66" y="26"/>
                  </a:lnTo>
                  <a:lnTo>
                    <a:pt x="72" y="19"/>
                  </a:lnTo>
                  <a:lnTo>
                    <a:pt x="79" y="8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2" y="12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70"/>
            <p:cNvSpPr>
              <a:spLocks noChangeAspect="1"/>
            </p:cNvSpPr>
            <p:nvPr/>
          </p:nvSpPr>
          <p:spPr bwMode="auto">
            <a:xfrm>
              <a:off x="126" y="3741"/>
              <a:ext cx="87" cy="50"/>
            </a:xfrm>
            <a:custGeom>
              <a:avLst/>
              <a:gdLst>
                <a:gd name="T0" fmla="*/ 16 w 87"/>
                <a:gd name="T1" fmla="*/ 9 h 50"/>
                <a:gd name="T2" fmla="*/ 16 w 87"/>
                <a:gd name="T3" fmla="*/ 9 h 50"/>
                <a:gd name="T4" fmla="*/ 17 w 87"/>
                <a:gd name="T5" fmla="*/ 9 h 50"/>
                <a:gd name="T6" fmla="*/ 18 w 87"/>
                <a:gd name="T7" fmla="*/ 9 h 50"/>
                <a:gd name="T8" fmla="*/ 20 w 87"/>
                <a:gd name="T9" fmla="*/ 9 h 50"/>
                <a:gd name="T10" fmla="*/ 17 w 87"/>
                <a:gd name="T11" fmla="*/ 10 h 50"/>
                <a:gd name="T12" fmla="*/ 15 w 87"/>
                <a:gd name="T13" fmla="*/ 10 h 50"/>
                <a:gd name="T14" fmla="*/ 28 w 87"/>
                <a:gd name="T15" fmla="*/ 18 h 50"/>
                <a:gd name="T16" fmla="*/ 42 w 87"/>
                <a:gd name="T17" fmla="*/ 21 h 50"/>
                <a:gd name="T18" fmla="*/ 54 w 87"/>
                <a:gd name="T19" fmla="*/ 29 h 50"/>
                <a:gd name="T20" fmla="*/ 51 w 87"/>
                <a:gd name="T21" fmla="*/ 29 h 50"/>
                <a:gd name="T22" fmla="*/ 49 w 87"/>
                <a:gd name="T23" fmla="*/ 30 h 50"/>
                <a:gd name="T24" fmla="*/ 70 w 87"/>
                <a:gd name="T25" fmla="*/ 41 h 50"/>
                <a:gd name="T26" fmla="*/ 70 w 87"/>
                <a:gd name="T27" fmla="*/ 41 h 50"/>
                <a:gd name="T28" fmla="*/ 70 w 87"/>
                <a:gd name="T29" fmla="*/ 41 h 50"/>
                <a:gd name="T30" fmla="*/ 71 w 87"/>
                <a:gd name="T31" fmla="*/ 41 h 50"/>
                <a:gd name="T32" fmla="*/ 73 w 87"/>
                <a:gd name="T33" fmla="*/ 42 h 50"/>
                <a:gd name="T34" fmla="*/ 87 w 87"/>
                <a:gd name="T35" fmla="*/ 50 h 50"/>
                <a:gd name="T36" fmla="*/ 87 w 87"/>
                <a:gd name="T37" fmla="*/ 49 h 50"/>
                <a:gd name="T38" fmla="*/ 86 w 87"/>
                <a:gd name="T39" fmla="*/ 49 h 50"/>
                <a:gd name="T40" fmla="*/ 86 w 87"/>
                <a:gd name="T41" fmla="*/ 47 h 50"/>
                <a:gd name="T42" fmla="*/ 86 w 87"/>
                <a:gd name="T43" fmla="*/ 47 h 50"/>
                <a:gd name="T44" fmla="*/ 86 w 87"/>
                <a:gd name="T45" fmla="*/ 47 h 50"/>
                <a:gd name="T46" fmla="*/ 86 w 87"/>
                <a:gd name="T47" fmla="*/ 46 h 50"/>
                <a:gd name="T48" fmla="*/ 76 w 87"/>
                <a:gd name="T49" fmla="*/ 30 h 50"/>
                <a:gd name="T50" fmla="*/ 63 w 87"/>
                <a:gd name="T51" fmla="*/ 17 h 50"/>
                <a:gd name="T52" fmla="*/ 63 w 87"/>
                <a:gd name="T53" fmla="*/ 16 h 50"/>
                <a:gd name="T54" fmla="*/ 62 w 87"/>
                <a:gd name="T55" fmla="*/ 16 h 50"/>
                <a:gd name="T56" fmla="*/ 47 w 87"/>
                <a:gd name="T57" fmla="*/ 6 h 50"/>
                <a:gd name="T58" fmla="*/ 34 w 87"/>
                <a:gd name="T59" fmla="*/ 2 h 50"/>
                <a:gd name="T60" fmla="*/ 24 w 87"/>
                <a:gd name="T61" fmla="*/ 0 h 50"/>
                <a:gd name="T62" fmla="*/ 24 w 87"/>
                <a:gd name="T63" fmla="*/ 0 h 50"/>
                <a:gd name="T64" fmla="*/ 24 w 87"/>
                <a:gd name="T65" fmla="*/ 0 h 50"/>
                <a:gd name="T66" fmla="*/ 16 w 87"/>
                <a:gd name="T67" fmla="*/ 0 h 50"/>
                <a:gd name="T68" fmla="*/ 9 w 87"/>
                <a:gd name="T69" fmla="*/ 1 h 50"/>
                <a:gd name="T70" fmla="*/ 9 w 87"/>
                <a:gd name="T71" fmla="*/ 1 h 50"/>
                <a:gd name="T72" fmla="*/ 8 w 87"/>
                <a:gd name="T73" fmla="*/ 1 h 50"/>
                <a:gd name="T74" fmla="*/ 5 w 87"/>
                <a:gd name="T75" fmla="*/ 1 h 50"/>
                <a:gd name="T76" fmla="*/ 3 w 87"/>
                <a:gd name="T77" fmla="*/ 1 h 50"/>
                <a:gd name="T78" fmla="*/ 1 w 87"/>
                <a:gd name="T79" fmla="*/ 2 h 50"/>
                <a:gd name="T80" fmla="*/ 0 w 87"/>
                <a:gd name="T81" fmla="*/ 2 h 50"/>
                <a:gd name="T82" fmla="*/ 13 w 87"/>
                <a:gd name="T83" fmla="*/ 10 h 50"/>
                <a:gd name="T84" fmla="*/ 15 w 87"/>
                <a:gd name="T85" fmla="*/ 9 h 50"/>
                <a:gd name="T86" fmla="*/ 16 w 87"/>
                <a:gd name="T87" fmla="*/ 9 h 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7" h="50">
                  <a:moveTo>
                    <a:pt x="16" y="9"/>
                  </a:moveTo>
                  <a:lnTo>
                    <a:pt x="16" y="9"/>
                  </a:lnTo>
                  <a:lnTo>
                    <a:pt x="17" y="9"/>
                  </a:lnTo>
                  <a:lnTo>
                    <a:pt x="18" y="9"/>
                  </a:lnTo>
                  <a:lnTo>
                    <a:pt x="20" y="9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28" y="18"/>
                  </a:lnTo>
                  <a:lnTo>
                    <a:pt x="42" y="21"/>
                  </a:lnTo>
                  <a:lnTo>
                    <a:pt x="54" y="29"/>
                  </a:lnTo>
                  <a:lnTo>
                    <a:pt x="51" y="29"/>
                  </a:lnTo>
                  <a:lnTo>
                    <a:pt x="49" y="30"/>
                  </a:lnTo>
                  <a:lnTo>
                    <a:pt x="70" y="41"/>
                  </a:lnTo>
                  <a:lnTo>
                    <a:pt x="71" y="41"/>
                  </a:lnTo>
                  <a:lnTo>
                    <a:pt x="73" y="42"/>
                  </a:lnTo>
                  <a:lnTo>
                    <a:pt x="87" y="50"/>
                  </a:lnTo>
                  <a:lnTo>
                    <a:pt x="87" y="49"/>
                  </a:lnTo>
                  <a:lnTo>
                    <a:pt x="86" y="49"/>
                  </a:lnTo>
                  <a:lnTo>
                    <a:pt x="86" y="47"/>
                  </a:lnTo>
                  <a:lnTo>
                    <a:pt x="86" y="46"/>
                  </a:lnTo>
                  <a:lnTo>
                    <a:pt x="76" y="30"/>
                  </a:lnTo>
                  <a:lnTo>
                    <a:pt x="63" y="17"/>
                  </a:lnTo>
                  <a:lnTo>
                    <a:pt x="63" y="16"/>
                  </a:lnTo>
                  <a:lnTo>
                    <a:pt x="62" y="16"/>
                  </a:lnTo>
                  <a:lnTo>
                    <a:pt x="47" y="6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1"/>
                  </a:lnTo>
                  <a:lnTo>
                    <a:pt x="8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13" y="10"/>
                  </a:lnTo>
                  <a:lnTo>
                    <a:pt x="15" y="9"/>
                  </a:lnTo>
                  <a:lnTo>
                    <a:pt x="16" y="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71"/>
            <p:cNvSpPr>
              <a:spLocks noChangeAspect="1"/>
            </p:cNvSpPr>
            <p:nvPr/>
          </p:nvSpPr>
          <p:spPr bwMode="auto">
            <a:xfrm>
              <a:off x="73" y="3770"/>
              <a:ext cx="13" cy="86"/>
            </a:xfrm>
            <a:custGeom>
              <a:avLst/>
              <a:gdLst>
                <a:gd name="T0" fmla="*/ 13 w 13"/>
                <a:gd name="T1" fmla="*/ 66 h 86"/>
                <a:gd name="T2" fmla="*/ 12 w 13"/>
                <a:gd name="T3" fmla="*/ 62 h 86"/>
                <a:gd name="T4" fmla="*/ 11 w 13"/>
                <a:gd name="T5" fmla="*/ 58 h 86"/>
                <a:gd name="T6" fmla="*/ 10 w 13"/>
                <a:gd name="T7" fmla="*/ 55 h 86"/>
                <a:gd name="T8" fmla="*/ 10 w 13"/>
                <a:gd name="T9" fmla="*/ 53 h 86"/>
                <a:gd name="T10" fmla="*/ 10 w 13"/>
                <a:gd name="T11" fmla="*/ 49 h 86"/>
                <a:gd name="T12" fmla="*/ 10 w 13"/>
                <a:gd name="T13" fmla="*/ 47 h 86"/>
                <a:gd name="T14" fmla="*/ 10 w 13"/>
                <a:gd name="T15" fmla="*/ 45 h 86"/>
                <a:gd name="T16" fmla="*/ 10 w 13"/>
                <a:gd name="T17" fmla="*/ 41 h 86"/>
                <a:gd name="T18" fmla="*/ 10 w 13"/>
                <a:gd name="T19" fmla="*/ 38 h 86"/>
                <a:gd name="T20" fmla="*/ 10 w 13"/>
                <a:gd name="T21" fmla="*/ 35 h 86"/>
                <a:gd name="T22" fmla="*/ 11 w 13"/>
                <a:gd name="T23" fmla="*/ 30 h 86"/>
                <a:gd name="T24" fmla="*/ 12 w 13"/>
                <a:gd name="T25" fmla="*/ 25 h 86"/>
                <a:gd name="T26" fmla="*/ 13 w 13"/>
                <a:gd name="T27" fmla="*/ 18 h 86"/>
                <a:gd name="T28" fmla="*/ 13 w 13"/>
                <a:gd name="T29" fmla="*/ 0 h 86"/>
                <a:gd name="T30" fmla="*/ 11 w 13"/>
                <a:gd name="T31" fmla="*/ 5 h 86"/>
                <a:gd name="T32" fmla="*/ 8 w 13"/>
                <a:gd name="T33" fmla="*/ 10 h 86"/>
                <a:gd name="T34" fmla="*/ 3 w 13"/>
                <a:gd name="T35" fmla="*/ 24 h 86"/>
                <a:gd name="T36" fmla="*/ 0 w 13"/>
                <a:gd name="T37" fmla="*/ 33 h 86"/>
                <a:gd name="T38" fmla="*/ 0 w 13"/>
                <a:gd name="T39" fmla="*/ 37 h 86"/>
                <a:gd name="T40" fmla="*/ 0 w 13"/>
                <a:gd name="T41" fmla="*/ 41 h 86"/>
                <a:gd name="T42" fmla="*/ 0 w 13"/>
                <a:gd name="T43" fmla="*/ 45 h 86"/>
                <a:gd name="T44" fmla="*/ 0 w 13"/>
                <a:gd name="T45" fmla="*/ 47 h 86"/>
                <a:gd name="T46" fmla="*/ 0 w 13"/>
                <a:gd name="T47" fmla="*/ 50 h 86"/>
                <a:gd name="T48" fmla="*/ 0 w 13"/>
                <a:gd name="T49" fmla="*/ 54 h 86"/>
                <a:gd name="T50" fmla="*/ 2 w 13"/>
                <a:gd name="T51" fmla="*/ 58 h 86"/>
                <a:gd name="T52" fmla="*/ 2 w 13"/>
                <a:gd name="T53" fmla="*/ 62 h 86"/>
                <a:gd name="T54" fmla="*/ 4 w 13"/>
                <a:gd name="T55" fmla="*/ 67 h 86"/>
                <a:gd name="T56" fmla="*/ 6 w 13"/>
                <a:gd name="T57" fmla="*/ 72 h 86"/>
                <a:gd name="T58" fmla="*/ 10 w 13"/>
                <a:gd name="T59" fmla="*/ 78 h 86"/>
                <a:gd name="T60" fmla="*/ 12 w 13"/>
                <a:gd name="T61" fmla="*/ 83 h 86"/>
                <a:gd name="T62" fmla="*/ 12 w 13"/>
                <a:gd name="T63" fmla="*/ 84 h 86"/>
                <a:gd name="T64" fmla="*/ 13 w 13"/>
                <a:gd name="T65" fmla="*/ 84 h 86"/>
                <a:gd name="T66" fmla="*/ 13 w 13"/>
                <a:gd name="T67" fmla="*/ 86 h 86"/>
                <a:gd name="T68" fmla="*/ 13 w 13"/>
                <a:gd name="T69" fmla="*/ 86 h 86"/>
                <a:gd name="T70" fmla="*/ 13 w 13"/>
                <a:gd name="T71" fmla="*/ 64 h 86"/>
                <a:gd name="T72" fmla="*/ 13 w 13"/>
                <a:gd name="T73" fmla="*/ 66 h 86"/>
                <a:gd name="T74" fmla="*/ 13 w 13"/>
                <a:gd name="T75" fmla="*/ 66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3" h="86">
                  <a:moveTo>
                    <a:pt x="13" y="66"/>
                  </a:moveTo>
                  <a:lnTo>
                    <a:pt x="12" y="62"/>
                  </a:lnTo>
                  <a:lnTo>
                    <a:pt x="11" y="58"/>
                  </a:lnTo>
                  <a:lnTo>
                    <a:pt x="10" y="55"/>
                  </a:lnTo>
                  <a:lnTo>
                    <a:pt x="10" y="53"/>
                  </a:lnTo>
                  <a:lnTo>
                    <a:pt x="10" y="49"/>
                  </a:lnTo>
                  <a:lnTo>
                    <a:pt x="10" y="47"/>
                  </a:lnTo>
                  <a:lnTo>
                    <a:pt x="10" y="45"/>
                  </a:lnTo>
                  <a:lnTo>
                    <a:pt x="10" y="41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11" y="30"/>
                  </a:lnTo>
                  <a:lnTo>
                    <a:pt x="12" y="25"/>
                  </a:lnTo>
                  <a:lnTo>
                    <a:pt x="13" y="18"/>
                  </a:lnTo>
                  <a:lnTo>
                    <a:pt x="13" y="0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3" y="24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4" y="67"/>
                  </a:lnTo>
                  <a:lnTo>
                    <a:pt x="6" y="72"/>
                  </a:lnTo>
                  <a:lnTo>
                    <a:pt x="10" y="78"/>
                  </a:lnTo>
                  <a:lnTo>
                    <a:pt x="12" y="83"/>
                  </a:lnTo>
                  <a:lnTo>
                    <a:pt x="12" y="84"/>
                  </a:lnTo>
                  <a:lnTo>
                    <a:pt x="13" y="84"/>
                  </a:lnTo>
                  <a:lnTo>
                    <a:pt x="13" y="86"/>
                  </a:lnTo>
                  <a:lnTo>
                    <a:pt x="13" y="64"/>
                  </a:lnTo>
                  <a:lnTo>
                    <a:pt x="13" y="66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72"/>
            <p:cNvSpPr>
              <a:spLocks noChangeAspect="1"/>
            </p:cNvSpPr>
            <p:nvPr/>
          </p:nvSpPr>
          <p:spPr bwMode="auto">
            <a:xfrm>
              <a:off x="189" y="3782"/>
              <a:ext cx="16" cy="43"/>
            </a:xfrm>
            <a:custGeom>
              <a:avLst/>
              <a:gdLst>
                <a:gd name="T0" fmla="*/ 4 w 16"/>
                <a:gd name="T1" fmla="*/ 21 h 43"/>
                <a:gd name="T2" fmla="*/ 3 w 16"/>
                <a:gd name="T3" fmla="*/ 22 h 43"/>
                <a:gd name="T4" fmla="*/ 0 w 16"/>
                <a:gd name="T5" fmla="*/ 25 h 43"/>
                <a:gd name="T6" fmla="*/ 6 w 16"/>
                <a:gd name="T7" fmla="*/ 34 h 43"/>
                <a:gd name="T8" fmla="*/ 10 w 16"/>
                <a:gd name="T9" fmla="*/ 43 h 43"/>
                <a:gd name="T10" fmla="*/ 10 w 16"/>
                <a:gd name="T11" fmla="*/ 42 h 43"/>
                <a:gd name="T12" fmla="*/ 11 w 16"/>
                <a:gd name="T13" fmla="*/ 41 h 43"/>
                <a:gd name="T14" fmla="*/ 16 w 16"/>
                <a:gd name="T15" fmla="*/ 26 h 43"/>
                <a:gd name="T16" fmla="*/ 13 w 16"/>
                <a:gd name="T17" fmla="*/ 9 h 43"/>
                <a:gd name="T18" fmla="*/ 13 w 16"/>
                <a:gd name="T19" fmla="*/ 9 h 43"/>
                <a:gd name="T20" fmla="*/ 13 w 16"/>
                <a:gd name="T21" fmla="*/ 8 h 43"/>
                <a:gd name="T22" fmla="*/ 12 w 16"/>
                <a:gd name="T23" fmla="*/ 6 h 43"/>
                <a:gd name="T24" fmla="*/ 12 w 16"/>
                <a:gd name="T25" fmla="*/ 5 h 43"/>
                <a:gd name="T26" fmla="*/ 11 w 16"/>
                <a:gd name="T27" fmla="*/ 4 h 43"/>
                <a:gd name="T28" fmla="*/ 11 w 16"/>
                <a:gd name="T29" fmla="*/ 4 h 43"/>
                <a:gd name="T30" fmla="*/ 11 w 16"/>
                <a:gd name="T31" fmla="*/ 2 h 43"/>
                <a:gd name="T32" fmla="*/ 10 w 16"/>
                <a:gd name="T33" fmla="*/ 1 h 43"/>
                <a:gd name="T34" fmla="*/ 7 w 16"/>
                <a:gd name="T35" fmla="*/ 0 h 43"/>
                <a:gd name="T36" fmla="*/ 8 w 16"/>
                <a:gd name="T37" fmla="*/ 8 h 43"/>
                <a:gd name="T38" fmla="*/ 7 w 16"/>
                <a:gd name="T39" fmla="*/ 14 h 43"/>
                <a:gd name="T40" fmla="*/ 4 w 16"/>
                <a:gd name="T41" fmla="*/ 21 h 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" h="43">
                  <a:moveTo>
                    <a:pt x="4" y="21"/>
                  </a:moveTo>
                  <a:lnTo>
                    <a:pt x="3" y="22"/>
                  </a:lnTo>
                  <a:lnTo>
                    <a:pt x="0" y="25"/>
                  </a:lnTo>
                  <a:lnTo>
                    <a:pt x="6" y="34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1" y="41"/>
                  </a:lnTo>
                  <a:lnTo>
                    <a:pt x="16" y="26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1" y="4"/>
                  </a:lnTo>
                  <a:lnTo>
                    <a:pt x="11" y="2"/>
                  </a:lnTo>
                  <a:lnTo>
                    <a:pt x="10" y="1"/>
                  </a:lnTo>
                  <a:lnTo>
                    <a:pt x="7" y="0"/>
                  </a:lnTo>
                  <a:lnTo>
                    <a:pt x="8" y="8"/>
                  </a:lnTo>
                  <a:lnTo>
                    <a:pt x="7" y="14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73"/>
            <p:cNvSpPr>
              <a:spLocks noChangeAspect="1"/>
            </p:cNvSpPr>
            <p:nvPr/>
          </p:nvSpPr>
          <p:spPr bwMode="auto">
            <a:xfrm>
              <a:off x="127" y="3751"/>
              <a:ext cx="14" cy="4"/>
            </a:xfrm>
            <a:custGeom>
              <a:avLst/>
              <a:gdLst>
                <a:gd name="T0" fmla="*/ 10 w 14"/>
                <a:gd name="T1" fmla="*/ 0 h 4"/>
                <a:gd name="T2" fmla="*/ 10 w 14"/>
                <a:gd name="T3" fmla="*/ 0 h 4"/>
                <a:gd name="T4" fmla="*/ 10 w 14"/>
                <a:gd name="T5" fmla="*/ 0 h 4"/>
                <a:gd name="T6" fmla="*/ 4 w 14"/>
                <a:gd name="T7" fmla="*/ 0 h 4"/>
                <a:gd name="T8" fmla="*/ 0 w 14"/>
                <a:gd name="T9" fmla="*/ 2 h 4"/>
                <a:gd name="T10" fmla="*/ 4 w 14"/>
                <a:gd name="T11" fmla="*/ 3 h 4"/>
                <a:gd name="T12" fmla="*/ 8 w 14"/>
                <a:gd name="T13" fmla="*/ 4 h 4"/>
                <a:gd name="T14" fmla="*/ 11 w 14"/>
                <a:gd name="T15" fmla="*/ 3 h 4"/>
                <a:gd name="T16" fmla="*/ 14 w 14"/>
                <a:gd name="T17" fmla="*/ 0 h 4"/>
                <a:gd name="T18" fmla="*/ 12 w 14"/>
                <a:gd name="T19" fmla="*/ 0 h 4"/>
                <a:gd name="T20" fmla="*/ 11 w 14"/>
                <a:gd name="T21" fmla="*/ 0 h 4"/>
                <a:gd name="T22" fmla="*/ 10 w 14"/>
                <a:gd name="T23" fmla="*/ 0 h 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" h="4">
                  <a:moveTo>
                    <a:pt x="10" y="0"/>
                  </a:moveTo>
                  <a:lnTo>
                    <a:pt x="10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4" y="3"/>
                  </a:lnTo>
                  <a:lnTo>
                    <a:pt x="8" y="4"/>
                  </a:lnTo>
                  <a:lnTo>
                    <a:pt x="11" y="3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74"/>
            <p:cNvSpPr>
              <a:spLocks noChangeAspect="1"/>
            </p:cNvSpPr>
            <p:nvPr/>
          </p:nvSpPr>
          <p:spPr bwMode="auto">
            <a:xfrm>
              <a:off x="212" y="3791"/>
              <a:ext cx="45" cy="47"/>
            </a:xfrm>
            <a:custGeom>
              <a:avLst/>
              <a:gdLst>
                <a:gd name="T0" fmla="*/ 0 w 45"/>
                <a:gd name="T1" fmla="*/ 47 h 47"/>
                <a:gd name="T2" fmla="*/ 45 w 45"/>
                <a:gd name="T3" fmla="*/ 24 h 47"/>
                <a:gd name="T4" fmla="*/ 1 w 45"/>
                <a:gd name="T5" fmla="*/ 0 h 47"/>
                <a:gd name="T6" fmla="*/ 4 w 45"/>
                <a:gd name="T7" fmla="*/ 18 h 47"/>
                <a:gd name="T8" fmla="*/ 4 w 45"/>
                <a:gd name="T9" fmla="*/ 34 h 47"/>
                <a:gd name="T10" fmla="*/ 0 w 45"/>
                <a:gd name="T11" fmla="*/ 47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7">
                  <a:moveTo>
                    <a:pt x="0" y="47"/>
                  </a:moveTo>
                  <a:lnTo>
                    <a:pt x="45" y="24"/>
                  </a:lnTo>
                  <a:lnTo>
                    <a:pt x="1" y="0"/>
                  </a:lnTo>
                  <a:lnTo>
                    <a:pt x="4" y="18"/>
                  </a:lnTo>
                  <a:lnTo>
                    <a:pt x="4" y="34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75"/>
            <p:cNvSpPr>
              <a:spLocks noChangeAspect="1"/>
            </p:cNvSpPr>
            <p:nvPr/>
          </p:nvSpPr>
          <p:spPr bwMode="auto">
            <a:xfrm>
              <a:off x="146" y="3759"/>
              <a:ext cx="29" cy="15"/>
            </a:xfrm>
            <a:custGeom>
              <a:avLst/>
              <a:gdLst>
                <a:gd name="T0" fmla="*/ 4 w 29"/>
                <a:gd name="T1" fmla="*/ 0 h 15"/>
                <a:gd name="T2" fmla="*/ 1 w 29"/>
                <a:gd name="T3" fmla="*/ 0 h 15"/>
                <a:gd name="T4" fmla="*/ 0 w 29"/>
                <a:gd name="T5" fmla="*/ 2 h 15"/>
                <a:gd name="T6" fmla="*/ 8 w 29"/>
                <a:gd name="T7" fmla="*/ 7 h 15"/>
                <a:gd name="T8" fmla="*/ 17 w 29"/>
                <a:gd name="T9" fmla="*/ 15 h 15"/>
                <a:gd name="T10" fmla="*/ 24 w 29"/>
                <a:gd name="T11" fmla="*/ 12 h 15"/>
                <a:gd name="T12" fmla="*/ 29 w 29"/>
                <a:gd name="T13" fmla="*/ 12 h 15"/>
                <a:gd name="T14" fmla="*/ 8 w 29"/>
                <a:gd name="T15" fmla="*/ 0 h 15"/>
                <a:gd name="T16" fmla="*/ 6 w 29"/>
                <a:gd name="T17" fmla="*/ 0 h 15"/>
                <a:gd name="T18" fmla="*/ 4 w 29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" h="15">
                  <a:moveTo>
                    <a:pt x="4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8" y="7"/>
                  </a:lnTo>
                  <a:lnTo>
                    <a:pt x="17" y="15"/>
                  </a:lnTo>
                  <a:lnTo>
                    <a:pt x="24" y="12"/>
                  </a:lnTo>
                  <a:lnTo>
                    <a:pt x="29" y="1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76"/>
            <p:cNvSpPr>
              <a:spLocks noChangeAspect="1"/>
            </p:cNvSpPr>
            <p:nvPr/>
          </p:nvSpPr>
          <p:spPr bwMode="auto">
            <a:xfrm>
              <a:off x="93" y="3823"/>
              <a:ext cx="98" cy="52"/>
            </a:xfrm>
            <a:custGeom>
              <a:avLst/>
              <a:gdLst>
                <a:gd name="T0" fmla="*/ 78 w 98"/>
                <a:gd name="T1" fmla="*/ 27 h 52"/>
                <a:gd name="T2" fmla="*/ 59 w 98"/>
                <a:gd name="T3" fmla="*/ 27 h 52"/>
                <a:gd name="T4" fmla="*/ 42 w 98"/>
                <a:gd name="T5" fmla="*/ 22 h 52"/>
                <a:gd name="T6" fmla="*/ 25 w 98"/>
                <a:gd name="T7" fmla="*/ 13 h 52"/>
                <a:gd name="T8" fmla="*/ 12 w 98"/>
                <a:gd name="T9" fmla="*/ 0 h 52"/>
                <a:gd name="T10" fmla="*/ 7 w 98"/>
                <a:gd name="T11" fmla="*/ 8 h 52"/>
                <a:gd name="T12" fmla="*/ 3 w 98"/>
                <a:gd name="T13" fmla="*/ 14 h 52"/>
                <a:gd name="T14" fmla="*/ 1 w 98"/>
                <a:gd name="T15" fmla="*/ 19 h 52"/>
                <a:gd name="T16" fmla="*/ 0 w 98"/>
                <a:gd name="T17" fmla="*/ 23 h 52"/>
                <a:gd name="T18" fmla="*/ 0 w 98"/>
                <a:gd name="T19" fmla="*/ 26 h 52"/>
                <a:gd name="T20" fmla="*/ 3 w 98"/>
                <a:gd name="T21" fmla="*/ 29 h 52"/>
                <a:gd name="T22" fmla="*/ 4 w 98"/>
                <a:gd name="T23" fmla="*/ 31 h 52"/>
                <a:gd name="T24" fmla="*/ 9 w 98"/>
                <a:gd name="T25" fmla="*/ 37 h 52"/>
                <a:gd name="T26" fmla="*/ 20 w 98"/>
                <a:gd name="T27" fmla="*/ 43 h 52"/>
                <a:gd name="T28" fmla="*/ 34 w 98"/>
                <a:gd name="T29" fmla="*/ 50 h 52"/>
                <a:gd name="T30" fmla="*/ 42 w 98"/>
                <a:gd name="T31" fmla="*/ 52 h 52"/>
                <a:gd name="T32" fmla="*/ 50 w 98"/>
                <a:gd name="T33" fmla="*/ 52 h 52"/>
                <a:gd name="T34" fmla="*/ 98 w 98"/>
                <a:gd name="T35" fmla="*/ 27 h 52"/>
                <a:gd name="T36" fmla="*/ 98 w 98"/>
                <a:gd name="T37" fmla="*/ 23 h 52"/>
                <a:gd name="T38" fmla="*/ 98 w 98"/>
                <a:gd name="T39" fmla="*/ 21 h 52"/>
                <a:gd name="T40" fmla="*/ 92 w 98"/>
                <a:gd name="T41" fmla="*/ 23 h 52"/>
                <a:gd name="T42" fmla="*/ 86 w 98"/>
                <a:gd name="T43" fmla="*/ 26 h 52"/>
                <a:gd name="T44" fmla="*/ 78 w 98"/>
                <a:gd name="T45" fmla="*/ 27 h 5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98" h="52">
                  <a:moveTo>
                    <a:pt x="78" y="27"/>
                  </a:moveTo>
                  <a:lnTo>
                    <a:pt x="59" y="27"/>
                  </a:lnTo>
                  <a:lnTo>
                    <a:pt x="42" y="22"/>
                  </a:lnTo>
                  <a:lnTo>
                    <a:pt x="25" y="13"/>
                  </a:lnTo>
                  <a:lnTo>
                    <a:pt x="12" y="0"/>
                  </a:lnTo>
                  <a:lnTo>
                    <a:pt x="7" y="8"/>
                  </a:lnTo>
                  <a:lnTo>
                    <a:pt x="3" y="14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3" y="29"/>
                  </a:lnTo>
                  <a:lnTo>
                    <a:pt x="4" y="31"/>
                  </a:lnTo>
                  <a:lnTo>
                    <a:pt x="9" y="37"/>
                  </a:lnTo>
                  <a:lnTo>
                    <a:pt x="20" y="43"/>
                  </a:lnTo>
                  <a:lnTo>
                    <a:pt x="34" y="50"/>
                  </a:lnTo>
                  <a:lnTo>
                    <a:pt x="42" y="52"/>
                  </a:lnTo>
                  <a:lnTo>
                    <a:pt x="50" y="52"/>
                  </a:lnTo>
                  <a:lnTo>
                    <a:pt x="98" y="27"/>
                  </a:lnTo>
                  <a:lnTo>
                    <a:pt x="98" y="23"/>
                  </a:lnTo>
                  <a:lnTo>
                    <a:pt x="98" y="21"/>
                  </a:lnTo>
                  <a:lnTo>
                    <a:pt x="92" y="23"/>
                  </a:lnTo>
                  <a:lnTo>
                    <a:pt x="86" y="26"/>
                  </a:lnTo>
                  <a:lnTo>
                    <a:pt x="78" y="2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77"/>
            <p:cNvSpPr>
              <a:spLocks noChangeAspect="1"/>
            </p:cNvSpPr>
            <p:nvPr/>
          </p:nvSpPr>
          <p:spPr bwMode="auto">
            <a:xfrm>
              <a:off x="101" y="3761"/>
              <a:ext cx="26" cy="47"/>
            </a:xfrm>
            <a:custGeom>
              <a:avLst/>
              <a:gdLst>
                <a:gd name="T0" fmla="*/ 5 w 26"/>
                <a:gd name="T1" fmla="*/ 47 h 47"/>
                <a:gd name="T2" fmla="*/ 14 w 26"/>
                <a:gd name="T3" fmla="*/ 39 h 47"/>
                <a:gd name="T4" fmla="*/ 25 w 26"/>
                <a:gd name="T5" fmla="*/ 31 h 47"/>
                <a:gd name="T6" fmla="*/ 24 w 26"/>
                <a:gd name="T7" fmla="*/ 30 h 47"/>
                <a:gd name="T8" fmla="*/ 24 w 26"/>
                <a:gd name="T9" fmla="*/ 29 h 47"/>
                <a:gd name="T10" fmla="*/ 24 w 26"/>
                <a:gd name="T11" fmla="*/ 29 h 47"/>
                <a:gd name="T12" fmla="*/ 24 w 26"/>
                <a:gd name="T13" fmla="*/ 29 h 47"/>
                <a:gd name="T14" fmla="*/ 21 w 26"/>
                <a:gd name="T15" fmla="*/ 15 h 47"/>
                <a:gd name="T16" fmla="*/ 25 w 26"/>
                <a:gd name="T17" fmla="*/ 2 h 47"/>
                <a:gd name="T18" fmla="*/ 26 w 26"/>
                <a:gd name="T19" fmla="*/ 2 h 47"/>
                <a:gd name="T20" fmla="*/ 26 w 26"/>
                <a:gd name="T21" fmla="*/ 2 h 47"/>
                <a:gd name="T22" fmla="*/ 18 w 26"/>
                <a:gd name="T23" fmla="*/ 0 h 47"/>
                <a:gd name="T24" fmla="*/ 12 w 26"/>
                <a:gd name="T25" fmla="*/ 0 h 47"/>
                <a:gd name="T26" fmla="*/ 9 w 26"/>
                <a:gd name="T27" fmla="*/ 4 h 47"/>
                <a:gd name="T28" fmla="*/ 5 w 26"/>
                <a:gd name="T29" fmla="*/ 8 h 47"/>
                <a:gd name="T30" fmla="*/ 3 w 26"/>
                <a:gd name="T31" fmla="*/ 14 h 47"/>
                <a:gd name="T32" fmla="*/ 1 w 26"/>
                <a:gd name="T33" fmla="*/ 21 h 47"/>
                <a:gd name="T34" fmla="*/ 0 w 26"/>
                <a:gd name="T35" fmla="*/ 27 h 47"/>
                <a:gd name="T36" fmla="*/ 1 w 26"/>
                <a:gd name="T37" fmla="*/ 34 h 47"/>
                <a:gd name="T38" fmla="*/ 3 w 26"/>
                <a:gd name="T39" fmla="*/ 40 h 47"/>
                <a:gd name="T40" fmla="*/ 4 w 26"/>
                <a:gd name="T41" fmla="*/ 44 h 47"/>
                <a:gd name="T42" fmla="*/ 5 w 26"/>
                <a:gd name="T43" fmla="*/ 47 h 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6" h="47">
                  <a:moveTo>
                    <a:pt x="5" y="47"/>
                  </a:moveTo>
                  <a:lnTo>
                    <a:pt x="14" y="39"/>
                  </a:lnTo>
                  <a:lnTo>
                    <a:pt x="25" y="31"/>
                  </a:lnTo>
                  <a:lnTo>
                    <a:pt x="24" y="30"/>
                  </a:lnTo>
                  <a:lnTo>
                    <a:pt x="24" y="29"/>
                  </a:lnTo>
                  <a:lnTo>
                    <a:pt x="21" y="15"/>
                  </a:lnTo>
                  <a:lnTo>
                    <a:pt x="25" y="2"/>
                  </a:lnTo>
                  <a:lnTo>
                    <a:pt x="26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9" y="4"/>
                  </a:lnTo>
                  <a:lnTo>
                    <a:pt x="5" y="8"/>
                  </a:lnTo>
                  <a:lnTo>
                    <a:pt x="3" y="14"/>
                  </a:lnTo>
                  <a:lnTo>
                    <a:pt x="1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3" y="40"/>
                  </a:lnTo>
                  <a:lnTo>
                    <a:pt x="4" y="44"/>
                  </a:lnTo>
                  <a:lnTo>
                    <a:pt x="5" y="4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78"/>
            <p:cNvSpPr>
              <a:spLocks noChangeAspect="1"/>
            </p:cNvSpPr>
            <p:nvPr/>
          </p:nvSpPr>
          <p:spPr bwMode="auto">
            <a:xfrm>
              <a:off x="131" y="3766"/>
              <a:ext cx="23" cy="21"/>
            </a:xfrm>
            <a:custGeom>
              <a:avLst/>
              <a:gdLst>
                <a:gd name="T0" fmla="*/ 2 w 23"/>
                <a:gd name="T1" fmla="*/ 20 h 21"/>
                <a:gd name="T2" fmla="*/ 2 w 23"/>
                <a:gd name="T3" fmla="*/ 21 h 21"/>
                <a:gd name="T4" fmla="*/ 3 w 23"/>
                <a:gd name="T5" fmla="*/ 21 h 21"/>
                <a:gd name="T6" fmla="*/ 12 w 23"/>
                <a:gd name="T7" fmla="*/ 16 h 21"/>
                <a:gd name="T8" fmla="*/ 23 w 23"/>
                <a:gd name="T9" fmla="*/ 10 h 21"/>
                <a:gd name="T10" fmla="*/ 13 w 23"/>
                <a:gd name="T11" fmla="*/ 5 h 21"/>
                <a:gd name="T12" fmla="*/ 6 w 23"/>
                <a:gd name="T13" fmla="*/ 0 h 21"/>
                <a:gd name="T14" fmla="*/ 4 w 23"/>
                <a:gd name="T15" fmla="*/ 1 h 21"/>
                <a:gd name="T16" fmla="*/ 3 w 23"/>
                <a:gd name="T17" fmla="*/ 3 h 21"/>
                <a:gd name="T18" fmla="*/ 2 w 23"/>
                <a:gd name="T19" fmla="*/ 8 h 21"/>
                <a:gd name="T20" fmla="*/ 0 w 23"/>
                <a:gd name="T21" fmla="*/ 14 h 21"/>
                <a:gd name="T22" fmla="*/ 2 w 23"/>
                <a:gd name="T23" fmla="*/ 20 h 21"/>
                <a:gd name="T24" fmla="*/ 2 w 23"/>
                <a:gd name="T25" fmla="*/ 20 h 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" h="21">
                  <a:moveTo>
                    <a:pt x="2" y="20"/>
                  </a:moveTo>
                  <a:lnTo>
                    <a:pt x="2" y="21"/>
                  </a:lnTo>
                  <a:lnTo>
                    <a:pt x="3" y="21"/>
                  </a:lnTo>
                  <a:lnTo>
                    <a:pt x="12" y="16"/>
                  </a:lnTo>
                  <a:lnTo>
                    <a:pt x="23" y="10"/>
                  </a:lnTo>
                  <a:lnTo>
                    <a:pt x="13" y="5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2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79"/>
            <p:cNvSpPr>
              <a:spLocks noChangeAspect="1"/>
            </p:cNvSpPr>
            <p:nvPr/>
          </p:nvSpPr>
          <p:spPr bwMode="auto">
            <a:xfrm>
              <a:off x="138" y="3784"/>
              <a:ext cx="39" cy="23"/>
            </a:xfrm>
            <a:custGeom>
              <a:avLst/>
              <a:gdLst>
                <a:gd name="T0" fmla="*/ 32 w 39"/>
                <a:gd name="T1" fmla="*/ 23 h 23"/>
                <a:gd name="T2" fmla="*/ 35 w 39"/>
                <a:gd name="T3" fmla="*/ 23 h 23"/>
                <a:gd name="T4" fmla="*/ 39 w 39"/>
                <a:gd name="T5" fmla="*/ 20 h 23"/>
                <a:gd name="T6" fmla="*/ 32 w 39"/>
                <a:gd name="T7" fmla="*/ 10 h 23"/>
                <a:gd name="T8" fmla="*/ 24 w 39"/>
                <a:gd name="T9" fmla="*/ 0 h 23"/>
                <a:gd name="T10" fmla="*/ 21 w 39"/>
                <a:gd name="T11" fmla="*/ 0 h 23"/>
                <a:gd name="T12" fmla="*/ 20 w 39"/>
                <a:gd name="T13" fmla="*/ 2 h 23"/>
                <a:gd name="T14" fmla="*/ 10 w 39"/>
                <a:gd name="T15" fmla="*/ 6 h 23"/>
                <a:gd name="T16" fmla="*/ 0 w 39"/>
                <a:gd name="T17" fmla="*/ 11 h 23"/>
                <a:gd name="T18" fmla="*/ 9 w 39"/>
                <a:gd name="T19" fmla="*/ 19 h 23"/>
                <a:gd name="T20" fmla="*/ 20 w 39"/>
                <a:gd name="T21" fmla="*/ 23 h 23"/>
                <a:gd name="T22" fmla="*/ 32 w 39"/>
                <a:gd name="T23" fmla="*/ 23 h 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" h="23">
                  <a:moveTo>
                    <a:pt x="32" y="23"/>
                  </a:moveTo>
                  <a:lnTo>
                    <a:pt x="35" y="23"/>
                  </a:lnTo>
                  <a:lnTo>
                    <a:pt x="39" y="20"/>
                  </a:lnTo>
                  <a:lnTo>
                    <a:pt x="32" y="1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0" y="6"/>
                  </a:lnTo>
                  <a:lnTo>
                    <a:pt x="0" y="11"/>
                  </a:lnTo>
                  <a:lnTo>
                    <a:pt x="9" y="19"/>
                  </a:lnTo>
                  <a:lnTo>
                    <a:pt x="20" y="23"/>
                  </a:lnTo>
                  <a:lnTo>
                    <a:pt x="32" y="23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80"/>
            <p:cNvSpPr>
              <a:spLocks noChangeAspect="1"/>
            </p:cNvSpPr>
            <p:nvPr/>
          </p:nvSpPr>
          <p:spPr bwMode="auto">
            <a:xfrm>
              <a:off x="86" y="3722"/>
              <a:ext cx="40" cy="48"/>
            </a:xfrm>
            <a:custGeom>
              <a:avLst/>
              <a:gdLst>
                <a:gd name="T0" fmla="*/ 22 w 40"/>
                <a:gd name="T1" fmla="*/ 29 h 48"/>
                <a:gd name="T2" fmla="*/ 26 w 40"/>
                <a:gd name="T3" fmla="*/ 27 h 48"/>
                <a:gd name="T4" fmla="*/ 29 w 40"/>
                <a:gd name="T5" fmla="*/ 25 h 48"/>
                <a:gd name="T6" fmla="*/ 33 w 40"/>
                <a:gd name="T7" fmla="*/ 24 h 48"/>
                <a:gd name="T8" fmla="*/ 40 w 40"/>
                <a:gd name="T9" fmla="*/ 21 h 48"/>
                <a:gd name="T10" fmla="*/ 0 w 40"/>
                <a:gd name="T11" fmla="*/ 0 h 48"/>
                <a:gd name="T12" fmla="*/ 0 w 40"/>
                <a:gd name="T13" fmla="*/ 48 h 48"/>
                <a:gd name="T14" fmla="*/ 6 w 40"/>
                <a:gd name="T15" fmla="*/ 43 h 48"/>
                <a:gd name="T16" fmla="*/ 10 w 40"/>
                <a:gd name="T17" fmla="*/ 39 h 48"/>
                <a:gd name="T18" fmla="*/ 14 w 40"/>
                <a:gd name="T19" fmla="*/ 35 h 48"/>
                <a:gd name="T20" fmla="*/ 18 w 40"/>
                <a:gd name="T21" fmla="*/ 32 h 48"/>
                <a:gd name="T22" fmla="*/ 20 w 40"/>
                <a:gd name="T23" fmla="*/ 31 h 48"/>
                <a:gd name="T24" fmla="*/ 22 w 40"/>
                <a:gd name="T25" fmla="*/ 29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" h="48">
                  <a:moveTo>
                    <a:pt x="22" y="29"/>
                  </a:moveTo>
                  <a:lnTo>
                    <a:pt x="26" y="27"/>
                  </a:lnTo>
                  <a:lnTo>
                    <a:pt x="29" y="25"/>
                  </a:lnTo>
                  <a:lnTo>
                    <a:pt x="33" y="24"/>
                  </a:lnTo>
                  <a:lnTo>
                    <a:pt x="40" y="21"/>
                  </a:lnTo>
                  <a:lnTo>
                    <a:pt x="0" y="0"/>
                  </a:lnTo>
                  <a:lnTo>
                    <a:pt x="0" y="48"/>
                  </a:lnTo>
                  <a:lnTo>
                    <a:pt x="6" y="43"/>
                  </a:lnTo>
                  <a:lnTo>
                    <a:pt x="10" y="39"/>
                  </a:lnTo>
                  <a:lnTo>
                    <a:pt x="14" y="35"/>
                  </a:lnTo>
                  <a:lnTo>
                    <a:pt x="18" y="32"/>
                  </a:lnTo>
                  <a:lnTo>
                    <a:pt x="20" y="31"/>
                  </a:lnTo>
                  <a:lnTo>
                    <a:pt x="22" y="2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81"/>
            <p:cNvSpPr>
              <a:spLocks noChangeAspect="1"/>
            </p:cNvSpPr>
            <p:nvPr/>
          </p:nvSpPr>
          <p:spPr bwMode="auto">
            <a:xfrm>
              <a:off x="171" y="3779"/>
              <a:ext cx="17" cy="19"/>
            </a:xfrm>
            <a:custGeom>
              <a:avLst/>
              <a:gdLst>
                <a:gd name="T0" fmla="*/ 14 w 17"/>
                <a:gd name="T1" fmla="*/ 19 h 19"/>
                <a:gd name="T2" fmla="*/ 16 w 17"/>
                <a:gd name="T3" fmla="*/ 13 h 19"/>
                <a:gd name="T4" fmla="*/ 17 w 17"/>
                <a:gd name="T5" fmla="*/ 8 h 19"/>
                <a:gd name="T6" fmla="*/ 16 w 17"/>
                <a:gd name="T7" fmla="*/ 1 h 19"/>
                <a:gd name="T8" fmla="*/ 16 w 17"/>
                <a:gd name="T9" fmla="*/ 1 h 19"/>
                <a:gd name="T10" fmla="*/ 16 w 17"/>
                <a:gd name="T11" fmla="*/ 1 h 19"/>
                <a:gd name="T12" fmla="*/ 16 w 17"/>
                <a:gd name="T13" fmla="*/ 0 h 19"/>
                <a:gd name="T14" fmla="*/ 14 w 17"/>
                <a:gd name="T15" fmla="*/ 0 h 19"/>
                <a:gd name="T16" fmla="*/ 8 w 17"/>
                <a:gd name="T17" fmla="*/ 0 h 19"/>
                <a:gd name="T18" fmla="*/ 0 w 17"/>
                <a:gd name="T19" fmla="*/ 1 h 19"/>
                <a:gd name="T20" fmla="*/ 8 w 17"/>
                <a:gd name="T21" fmla="*/ 11 h 19"/>
                <a:gd name="T22" fmla="*/ 14 w 17"/>
                <a:gd name="T23" fmla="*/ 19 h 19"/>
                <a:gd name="T24" fmla="*/ 14 w 17"/>
                <a:gd name="T25" fmla="*/ 19 h 19"/>
                <a:gd name="T26" fmla="*/ 14 w 17"/>
                <a:gd name="T27" fmla="*/ 19 h 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7" h="19">
                  <a:moveTo>
                    <a:pt x="14" y="19"/>
                  </a:moveTo>
                  <a:lnTo>
                    <a:pt x="16" y="13"/>
                  </a:lnTo>
                  <a:lnTo>
                    <a:pt x="17" y="8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0" y="1"/>
                  </a:lnTo>
                  <a:lnTo>
                    <a:pt x="8" y="11"/>
                  </a:lnTo>
                  <a:lnTo>
                    <a:pt x="14" y="1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82"/>
            <p:cNvSpPr>
              <a:spLocks noChangeAspect="1"/>
            </p:cNvSpPr>
            <p:nvPr/>
          </p:nvSpPr>
          <p:spPr bwMode="auto">
            <a:xfrm>
              <a:off x="112" y="3800"/>
              <a:ext cx="79" cy="41"/>
            </a:xfrm>
            <a:custGeom>
              <a:avLst/>
              <a:gdLst>
                <a:gd name="T0" fmla="*/ 58 w 79"/>
                <a:gd name="T1" fmla="*/ 41 h 41"/>
                <a:gd name="T2" fmla="*/ 65 w 79"/>
                <a:gd name="T3" fmla="*/ 40 h 41"/>
                <a:gd name="T4" fmla="*/ 72 w 79"/>
                <a:gd name="T5" fmla="*/ 37 h 41"/>
                <a:gd name="T6" fmla="*/ 79 w 79"/>
                <a:gd name="T7" fmla="*/ 33 h 41"/>
                <a:gd name="T8" fmla="*/ 75 w 79"/>
                <a:gd name="T9" fmla="*/ 23 h 41"/>
                <a:gd name="T10" fmla="*/ 71 w 79"/>
                <a:gd name="T11" fmla="*/ 12 h 41"/>
                <a:gd name="T12" fmla="*/ 65 w 79"/>
                <a:gd name="T13" fmla="*/ 15 h 41"/>
                <a:gd name="T14" fmla="*/ 59 w 79"/>
                <a:gd name="T15" fmla="*/ 16 h 41"/>
                <a:gd name="T16" fmla="*/ 43 w 79"/>
                <a:gd name="T17" fmla="*/ 16 h 41"/>
                <a:gd name="T18" fmla="*/ 30 w 79"/>
                <a:gd name="T19" fmla="*/ 9 h 41"/>
                <a:gd name="T20" fmla="*/ 18 w 79"/>
                <a:gd name="T21" fmla="*/ 0 h 41"/>
                <a:gd name="T22" fmla="*/ 9 w 79"/>
                <a:gd name="T23" fmla="*/ 8 h 41"/>
                <a:gd name="T24" fmla="*/ 0 w 79"/>
                <a:gd name="T25" fmla="*/ 16 h 41"/>
                <a:gd name="T26" fmla="*/ 11 w 79"/>
                <a:gd name="T27" fmla="*/ 28 h 41"/>
                <a:gd name="T28" fmla="*/ 26 w 79"/>
                <a:gd name="T29" fmla="*/ 36 h 41"/>
                <a:gd name="T30" fmla="*/ 42 w 79"/>
                <a:gd name="T31" fmla="*/ 41 h 41"/>
                <a:gd name="T32" fmla="*/ 58 w 79"/>
                <a:gd name="T33" fmla="*/ 41 h 4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9" h="41">
                  <a:moveTo>
                    <a:pt x="58" y="41"/>
                  </a:moveTo>
                  <a:lnTo>
                    <a:pt x="65" y="40"/>
                  </a:lnTo>
                  <a:lnTo>
                    <a:pt x="72" y="37"/>
                  </a:lnTo>
                  <a:lnTo>
                    <a:pt x="79" y="33"/>
                  </a:lnTo>
                  <a:lnTo>
                    <a:pt x="75" y="23"/>
                  </a:lnTo>
                  <a:lnTo>
                    <a:pt x="71" y="12"/>
                  </a:lnTo>
                  <a:lnTo>
                    <a:pt x="65" y="15"/>
                  </a:lnTo>
                  <a:lnTo>
                    <a:pt x="59" y="16"/>
                  </a:lnTo>
                  <a:lnTo>
                    <a:pt x="43" y="16"/>
                  </a:lnTo>
                  <a:lnTo>
                    <a:pt x="30" y="9"/>
                  </a:lnTo>
                  <a:lnTo>
                    <a:pt x="18" y="0"/>
                  </a:lnTo>
                  <a:lnTo>
                    <a:pt x="9" y="8"/>
                  </a:lnTo>
                  <a:lnTo>
                    <a:pt x="0" y="16"/>
                  </a:lnTo>
                  <a:lnTo>
                    <a:pt x="11" y="28"/>
                  </a:lnTo>
                  <a:lnTo>
                    <a:pt x="26" y="36"/>
                  </a:lnTo>
                  <a:lnTo>
                    <a:pt x="42" y="41"/>
                  </a:lnTo>
                  <a:lnTo>
                    <a:pt x="58" y="4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83"/>
            <p:cNvSpPr>
              <a:spLocks noChangeAspect="1"/>
            </p:cNvSpPr>
            <p:nvPr/>
          </p:nvSpPr>
          <p:spPr bwMode="auto">
            <a:xfrm>
              <a:off x="86" y="3776"/>
              <a:ext cx="14" cy="58"/>
            </a:xfrm>
            <a:custGeom>
              <a:avLst/>
              <a:gdLst>
                <a:gd name="T0" fmla="*/ 14 w 14"/>
                <a:gd name="T1" fmla="*/ 39 h 58"/>
                <a:gd name="T2" fmla="*/ 11 w 14"/>
                <a:gd name="T3" fmla="*/ 35 h 58"/>
                <a:gd name="T4" fmla="*/ 10 w 14"/>
                <a:gd name="T5" fmla="*/ 29 h 58"/>
                <a:gd name="T6" fmla="*/ 6 w 14"/>
                <a:gd name="T7" fmla="*/ 15 h 58"/>
                <a:gd name="T8" fmla="*/ 7 w 14"/>
                <a:gd name="T9" fmla="*/ 0 h 58"/>
                <a:gd name="T10" fmla="*/ 6 w 14"/>
                <a:gd name="T11" fmla="*/ 4 h 58"/>
                <a:gd name="T12" fmla="*/ 3 w 14"/>
                <a:gd name="T13" fmla="*/ 8 h 58"/>
                <a:gd name="T14" fmla="*/ 2 w 14"/>
                <a:gd name="T15" fmla="*/ 11 h 58"/>
                <a:gd name="T16" fmla="*/ 0 w 14"/>
                <a:gd name="T17" fmla="*/ 12 h 58"/>
                <a:gd name="T18" fmla="*/ 0 w 14"/>
                <a:gd name="T19" fmla="*/ 58 h 58"/>
                <a:gd name="T20" fmla="*/ 4 w 14"/>
                <a:gd name="T21" fmla="*/ 52 h 58"/>
                <a:gd name="T22" fmla="*/ 8 w 14"/>
                <a:gd name="T23" fmla="*/ 45 h 58"/>
                <a:gd name="T24" fmla="*/ 14 w 14"/>
                <a:gd name="T25" fmla="*/ 39 h 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" h="58">
                  <a:moveTo>
                    <a:pt x="14" y="39"/>
                  </a:moveTo>
                  <a:lnTo>
                    <a:pt x="11" y="35"/>
                  </a:lnTo>
                  <a:lnTo>
                    <a:pt x="10" y="29"/>
                  </a:lnTo>
                  <a:lnTo>
                    <a:pt x="6" y="15"/>
                  </a:lnTo>
                  <a:lnTo>
                    <a:pt x="7" y="0"/>
                  </a:lnTo>
                  <a:lnTo>
                    <a:pt x="6" y="4"/>
                  </a:lnTo>
                  <a:lnTo>
                    <a:pt x="3" y="8"/>
                  </a:lnTo>
                  <a:lnTo>
                    <a:pt x="2" y="11"/>
                  </a:lnTo>
                  <a:lnTo>
                    <a:pt x="0" y="12"/>
                  </a:lnTo>
                  <a:lnTo>
                    <a:pt x="0" y="58"/>
                  </a:lnTo>
                  <a:lnTo>
                    <a:pt x="4" y="52"/>
                  </a:lnTo>
                  <a:lnTo>
                    <a:pt x="8" y="45"/>
                  </a:lnTo>
                  <a:lnTo>
                    <a:pt x="14" y="3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84"/>
            <p:cNvSpPr>
              <a:spLocks noChangeAspect="1"/>
            </p:cNvSpPr>
            <p:nvPr/>
          </p:nvSpPr>
          <p:spPr bwMode="auto">
            <a:xfrm>
              <a:off x="200" y="3834"/>
              <a:ext cx="4" cy="7"/>
            </a:xfrm>
            <a:custGeom>
              <a:avLst/>
              <a:gdLst>
                <a:gd name="T0" fmla="*/ 4 w 4"/>
                <a:gd name="T1" fmla="*/ 0 h 7"/>
                <a:gd name="T2" fmla="*/ 1 w 4"/>
                <a:gd name="T3" fmla="*/ 2 h 7"/>
                <a:gd name="T4" fmla="*/ 0 w 4"/>
                <a:gd name="T5" fmla="*/ 3 h 7"/>
                <a:gd name="T6" fmla="*/ 0 w 4"/>
                <a:gd name="T7" fmla="*/ 4 h 7"/>
                <a:gd name="T8" fmla="*/ 0 w 4"/>
                <a:gd name="T9" fmla="*/ 7 h 7"/>
                <a:gd name="T10" fmla="*/ 2 w 4"/>
                <a:gd name="T11" fmla="*/ 3 h 7"/>
                <a:gd name="T12" fmla="*/ 4 w 4"/>
                <a:gd name="T13" fmla="*/ 0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85"/>
            <p:cNvSpPr>
              <a:spLocks noChangeAspect="1"/>
            </p:cNvSpPr>
            <p:nvPr/>
          </p:nvSpPr>
          <p:spPr bwMode="auto">
            <a:xfrm>
              <a:off x="86" y="3856"/>
              <a:ext cx="43" cy="50"/>
            </a:xfrm>
            <a:custGeom>
              <a:avLst/>
              <a:gdLst>
                <a:gd name="T0" fmla="*/ 4 w 43"/>
                <a:gd name="T1" fmla="*/ 4 h 50"/>
                <a:gd name="T2" fmla="*/ 2 w 43"/>
                <a:gd name="T3" fmla="*/ 2 h 50"/>
                <a:gd name="T4" fmla="*/ 0 w 43"/>
                <a:gd name="T5" fmla="*/ 0 h 50"/>
                <a:gd name="T6" fmla="*/ 0 w 43"/>
                <a:gd name="T7" fmla="*/ 50 h 50"/>
                <a:gd name="T8" fmla="*/ 43 w 43"/>
                <a:gd name="T9" fmla="*/ 27 h 50"/>
                <a:gd name="T10" fmla="*/ 41 w 43"/>
                <a:gd name="T11" fmla="*/ 26 h 50"/>
                <a:gd name="T12" fmla="*/ 39 w 43"/>
                <a:gd name="T13" fmla="*/ 26 h 50"/>
                <a:gd name="T14" fmla="*/ 22 w 43"/>
                <a:gd name="T15" fmla="*/ 19 h 50"/>
                <a:gd name="T16" fmla="*/ 11 w 43"/>
                <a:gd name="T17" fmla="*/ 10 h 50"/>
                <a:gd name="T18" fmla="*/ 4 w 43"/>
                <a:gd name="T19" fmla="*/ 4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50">
                  <a:moveTo>
                    <a:pt x="4" y="4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50"/>
                  </a:lnTo>
                  <a:lnTo>
                    <a:pt x="43" y="27"/>
                  </a:lnTo>
                  <a:lnTo>
                    <a:pt x="41" y="26"/>
                  </a:lnTo>
                  <a:lnTo>
                    <a:pt x="39" y="26"/>
                  </a:lnTo>
                  <a:lnTo>
                    <a:pt x="22" y="19"/>
                  </a:lnTo>
                  <a:lnTo>
                    <a:pt x="11" y="10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86"/>
            <p:cNvSpPr>
              <a:spLocks noChangeAspect="1" noEditPoints="1"/>
            </p:cNvSpPr>
            <p:nvPr/>
          </p:nvSpPr>
          <p:spPr bwMode="auto">
            <a:xfrm>
              <a:off x="217" y="3864"/>
              <a:ext cx="21" cy="21"/>
            </a:xfrm>
            <a:custGeom>
              <a:avLst/>
              <a:gdLst>
                <a:gd name="T0" fmla="*/ 0 w 21"/>
                <a:gd name="T1" fmla="*/ 10 h 21"/>
                <a:gd name="T2" fmla="*/ 0 w 21"/>
                <a:gd name="T3" fmla="*/ 6 h 21"/>
                <a:gd name="T4" fmla="*/ 3 w 21"/>
                <a:gd name="T5" fmla="*/ 3 h 21"/>
                <a:gd name="T6" fmla="*/ 5 w 21"/>
                <a:gd name="T7" fmla="*/ 1 h 21"/>
                <a:gd name="T8" fmla="*/ 11 w 21"/>
                <a:gd name="T9" fmla="*/ 0 h 21"/>
                <a:gd name="T10" fmla="*/ 14 w 21"/>
                <a:gd name="T11" fmla="*/ 1 h 21"/>
                <a:gd name="T12" fmla="*/ 17 w 21"/>
                <a:gd name="T13" fmla="*/ 3 h 21"/>
                <a:gd name="T14" fmla="*/ 20 w 21"/>
                <a:gd name="T15" fmla="*/ 6 h 21"/>
                <a:gd name="T16" fmla="*/ 21 w 21"/>
                <a:gd name="T17" fmla="*/ 10 h 21"/>
                <a:gd name="T18" fmla="*/ 20 w 21"/>
                <a:gd name="T19" fmla="*/ 14 h 21"/>
                <a:gd name="T20" fmla="*/ 17 w 21"/>
                <a:gd name="T21" fmla="*/ 18 h 21"/>
                <a:gd name="T22" fmla="*/ 14 w 21"/>
                <a:gd name="T23" fmla="*/ 21 h 21"/>
                <a:gd name="T24" fmla="*/ 11 w 21"/>
                <a:gd name="T25" fmla="*/ 21 h 21"/>
                <a:gd name="T26" fmla="*/ 5 w 21"/>
                <a:gd name="T27" fmla="*/ 21 h 21"/>
                <a:gd name="T28" fmla="*/ 3 w 21"/>
                <a:gd name="T29" fmla="*/ 18 h 21"/>
                <a:gd name="T30" fmla="*/ 0 w 21"/>
                <a:gd name="T31" fmla="*/ 14 h 21"/>
                <a:gd name="T32" fmla="*/ 0 w 21"/>
                <a:gd name="T33" fmla="*/ 10 h 21"/>
                <a:gd name="T34" fmla="*/ 1 w 21"/>
                <a:gd name="T35" fmla="*/ 10 h 21"/>
                <a:gd name="T36" fmla="*/ 3 w 21"/>
                <a:gd name="T37" fmla="*/ 14 h 21"/>
                <a:gd name="T38" fmla="*/ 4 w 21"/>
                <a:gd name="T39" fmla="*/ 17 h 21"/>
                <a:gd name="T40" fmla="*/ 7 w 21"/>
                <a:gd name="T41" fmla="*/ 18 h 21"/>
                <a:gd name="T42" fmla="*/ 11 w 21"/>
                <a:gd name="T43" fmla="*/ 19 h 21"/>
                <a:gd name="T44" fmla="*/ 13 w 21"/>
                <a:gd name="T45" fmla="*/ 18 h 21"/>
                <a:gd name="T46" fmla="*/ 16 w 21"/>
                <a:gd name="T47" fmla="*/ 17 h 21"/>
                <a:gd name="T48" fmla="*/ 18 w 21"/>
                <a:gd name="T49" fmla="*/ 14 h 21"/>
                <a:gd name="T50" fmla="*/ 18 w 21"/>
                <a:gd name="T51" fmla="*/ 10 h 21"/>
                <a:gd name="T52" fmla="*/ 18 w 21"/>
                <a:gd name="T53" fmla="*/ 7 h 21"/>
                <a:gd name="T54" fmla="*/ 16 w 21"/>
                <a:gd name="T55" fmla="*/ 5 h 21"/>
                <a:gd name="T56" fmla="*/ 13 w 21"/>
                <a:gd name="T57" fmla="*/ 2 h 21"/>
                <a:gd name="T58" fmla="*/ 11 w 21"/>
                <a:gd name="T59" fmla="*/ 2 h 21"/>
                <a:gd name="T60" fmla="*/ 7 w 21"/>
                <a:gd name="T61" fmla="*/ 2 h 21"/>
                <a:gd name="T62" fmla="*/ 4 w 21"/>
                <a:gd name="T63" fmla="*/ 5 h 21"/>
                <a:gd name="T64" fmla="*/ 3 w 21"/>
                <a:gd name="T65" fmla="*/ 7 h 21"/>
                <a:gd name="T66" fmla="*/ 1 w 21"/>
                <a:gd name="T67" fmla="*/ 10 h 21"/>
                <a:gd name="T68" fmla="*/ 16 w 21"/>
                <a:gd name="T69" fmla="*/ 17 h 21"/>
                <a:gd name="T70" fmla="*/ 13 w 21"/>
                <a:gd name="T71" fmla="*/ 17 h 21"/>
                <a:gd name="T72" fmla="*/ 11 w 21"/>
                <a:gd name="T73" fmla="*/ 11 h 21"/>
                <a:gd name="T74" fmla="*/ 8 w 21"/>
                <a:gd name="T75" fmla="*/ 11 h 21"/>
                <a:gd name="T76" fmla="*/ 8 w 21"/>
                <a:gd name="T77" fmla="*/ 17 h 21"/>
                <a:gd name="T78" fmla="*/ 7 w 21"/>
                <a:gd name="T79" fmla="*/ 17 h 21"/>
                <a:gd name="T80" fmla="*/ 7 w 21"/>
                <a:gd name="T81" fmla="*/ 5 h 21"/>
                <a:gd name="T82" fmla="*/ 12 w 21"/>
                <a:gd name="T83" fmla="*/ 5 h 21"/>
                <a:gd name="T84" fmla="*/ 13 w 21"/>
                <a:gd name="T85" fmla="*/ 5 h 21"/>
                <a:gd name="T86" fmla="*/ 14 w 21"/>
                <a:gd name="T87" fmla="*/ 5 h 21"/>
                <a:gd name="T88" fmla="*/ 16 w 21"/>
                <a:gd name="T89" fmla="*/ 6 h 21"/>
                <a:gd name="T90" fmla="*/ 16 w 21"/>
                <a:gd name="T91" fmla="*/ 7 h 21"/>
                <a:gd name="T92" fmla="*/ 14 w 21"/>
                <a:gd name="T93" fmla="*/ 10 h 21"/>
                <a:gd name="T94" fmla="*/ 13 w 21"/>
                <a:gd name="T95" fmla="*/ 10 h 21"/>
                <a:gd name="T96" fmla="*/ 12 w 21"/>
                <a:gd name="T97" fmla="*/ 11 h 21"/>
                <a:gd name="T98" fmla="*/ 16 w 21"/>
                <a:gd name="T99" fmla="*/ 17 h 21"/>
                <a:gd name="T100" fmla="*/ 9 w 21"/>
                <a:gd name="T101" fmla="*/ 9 h 21"/>
                <a:gd name="T102" fmla="*/ 11 w 21"/>
                <a:gd name="T103" fmla="*/ 9 h 21"/>
                <a:gd name="T104" fmla="*/ 12 w 21"/>
                <a:gd name="T105" fmla="*/ 9 h 21"/>
                <a:gd name="T106" fmla="*/ 13 w 21"/>
                <a:gd name="T107" fmla="*/ 9 h 21"/>
                <a:gd name="T108" fmla="*/ 13 w 21"/>
                <a:gd name="T109" fmla="*/ 7 h 21"/>
                <a:gd name="T110" fmla="*/ 13 w 21"/>
                <a:gd name="T111" fmla="*/ 6 h 21"/>
                <a:gd name="T112" fmla="*/ 12 w 21"/>
                <a:gd name="T113" fmla="*/ 6 h 21"/>
                <a:gd name="T114" fmla="*/ 11 w 21"/>
                <a:gd name="T115" fmla="*/ 6 h 21"/>
                <a:gd name="T116" fmla="*/ 8 w 21"/>
                <a:gd name="T117" fmla="*/ 6 h 21"/>
                <a:gd name="T118" fmla="*/ 8 w 21"/>
                <a:gd name="T119" fmla="*/ 9 h 21"/>
                <a:gd name="T120" fmla="*/ 9 w 21"/>
                <a:gd name="T121" fmla="*/ 9 h 2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" h="21">
                  <a:moveTo>
                    <a:pt x="0" y="10"/>
                  </a:moveTo>
                  <a:lnTo>
                    <a:pt x="0" y="6"/>
                  </a:lnTo>
                  <a:lnTo>
                    <a:pt x="3" y="3"/>
                  </a:lnTo>
                  <a:lnTo>
                    <a:pt x="5" y="1"/>
                  </a:lnTo>
                  <a:lnTo>
                    <a:pt x="11" y="0"/>
                  </a:lnTo>
                  <a:lnTo>
                    <a:pt x="14" y="1"/>
                  </a:lnTo>
                  <a:lnTo>
                    <a:pt x="17" y="3"/>
                  </a:lnTo>
                  <a:lnTo>
                    <a:pt x="20" y="6"/>
                  </a:lnTo>
                  <a:lnTo>
                    <a:pt x="21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1"/>
                  </a:lnTo>
                  <a:lnTo>
                    <a:pt x="11" y="21"/>
                  </a:lnTo>
                  <a:lnTo>
                    <a:pt x="5" y="21"/>
                  </a:lnTo>
                  <a:lnTo>
                    <a:pt x="3" y="18"/>
                  </a:lnTo>
                  <a:lnTo>
                    <a:pt x="0" y="14"/>
                  </a:lnTo>
                  <a:lnTo>
                    <a:pt x="0" y="10"/>
                  </a:lnTo>
                  <a:close/>
                  <a:moveTo>
                    <a:pt x="1" y="10"/>
                  </a:moveTo>
                  <a:lnTo>
                    <a:pt x="3" y="14"/>
                  </a:lnTo>
                  <a:lnTo>
                    <a:pt x="4" y="17"/>
                  </a:lnTo>
                  <a:lnTo>
                    <a:pt x="7" y="18"/>
                  </a:lnTo>
                  <a:lnTo>
                    <a:pt x="11" y="19"/>
                  </a:lnTo>
                  <a:lnTo>
                    <a:pt x="13" y="18"/>
                  </a:lnTo>
                  <a:lnTo>
                    <a:pt x="16" y="17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8" y="7"/>
                  </a:lnTo>
                  <a:lnTo>
                    <a:pt x="16" y="5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7" y="2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10"/>
                  </a:lnTo>
                  <a:close/>
                  <a:moveTo>
                    <a:pt x="16" y="17"/>
                  </a:moveTo>
                  <a:lnTo>
                    <a:pt x="13" y="17"/>
                  </a:lnTo>
                  <a:lnTo>
                    <a:pt x="11" y="11"/>
                  </a:lnTo>
                  <a:lnTo>
                    <a:pt x="8" y="11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5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4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4" y="10"/>
                  </a:lnTo>
                  <a:lnTo>
                    <a:pt x="13" y="10"/>
                  </a:lnTo>
                  <a:lnTo>
                    <a:pt x="12" y="11"/>
                  </a:lnTo>
                  <a:lnTo>
                    <a:pt x="16" y="17"/>
                  </a:lnTo>
                  <a:close/>
                  <a:moveTo>
                    <a:pt x="9" y="9"/>
                  </a:move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8" y="6"/>
                  </a:lnTo>
                  <a:lnTo>
                    <a:pt x="8" y="9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0" name="Picture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821" name="Rectangle 37"/>
          <p:cNvSpPr>
            <a:spLocks noGrp="1" noChangeArrowheads="1"/>
          </p:cNvSpPr>
          <p:nvPr>
            <p:ph type="ctrTitle"/>
          </p:nvPr>
        </p:nvSpPr>
        <p:spPr>
          <a:xfrm>
            <a:off x="765175" y="1666875"/>
            <a:ext cx="7778750" cy="264795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Ctr="1"/>
          <a:lstStyle>
            <a:lvl1pPr algn="ctr">
              <a:defRPr sz="4800">
                <a:solidFill>
                  <a:srgbClr val="FFC425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46822" name="Rectangle 38"/>
          <p:cNvSpPr>
            <a:spLocks noGrp="1" noChangeArrowheads="1"/>
          </p:cNvSpPr>
          <p:nvPr>
            <p:ph type="subTitle" idx="1"/>
          </p:nvPr>
        </p:nvSpPr>
        <p:spPr>
          <a:xfrm>
            <a:off x="765175" y="4454525"/>
            <a:ext cx="7778750" cy="1984375"/>
          </a:xfrm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1" name="Rectangle 1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179638" y="6480175"/>
            <a:ext cx="4979987" cy="24130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" name="Rectangle 112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9625" y="6480175"/>
            <a:ext cx="1384300" cy="24130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F1861-48E1-470D-A03A-35E4D924D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3" name="Rectangle 113"/>
          <p:cNvSpPr>
            <a:spLocks noGrp="1" noChangeArrowheads="1"/>
          </p:cNvSpPr>
          <p:nvPr>
            <p:ph type="dt" sz="half" idx="12"/>
          </p:nvPr>
        </p:nvSpPr>
        <p:spPr>
          <a:xfrm>
            <a:off x="765175" y="6480175"/>
            <a:ext cx="1414463" cy="24130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3781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5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1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73C94-E8A5-4A82-941A-750E27D2C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1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7679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4788" y="274638"/>
            <a:ext cx="1989137" cy="6007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4200" y="274638"/>
            <a:ext cx="5818188" cy="6007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5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1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BDCB1-8982-495E-BDB7-CB30C8629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1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8355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499A3-5DCF-4D70-A0D9-450518F604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962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9CD11-C1FC-4339-BC66-A387A57C6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1745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D8173-CBBD-4E92-A149-30477117BE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4314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200" y="1600200"/>
            <a:ext cx="3903663" cy="4681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0200"/>
            <a:ext cx="3903662" cy="4681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3F522-7644-4131-8D3E-7A4DEF83E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5485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65033-D49A-4E1A-A633-F8DA3F7B4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641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7016E-F562-4F96-A4CF-FC0B3F2A7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4407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89DB6-3F80-4FB4-9A8F-64B31EE592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3296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169A0-0868-4E35-AABC-FB86A2173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299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5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1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919AE-7B54-478F-8B0B-47313BDD0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1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5445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672CC-3B82-4C8A-BA69-BDE166913E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2332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D0BB7-B839-41CB-B41E-EB856868B2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2161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4788" y="274638"/>
            <a:ext cx="1989137" cy="6007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4200" y="274638"/>
            <a:ext cx="5818188" cy="6007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39264-CE70-4AA3-85C7-F94E2EDCF5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2507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4DDE4-42F0-4B36-8DB2-F0C3EA19F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9633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30F45-5E19-4AFF-A419-AA59F3E91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2548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FA7BC-7ECC-4A88-A8F2-E9AD152705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5320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200" y="1600200"/>
            <a:ext cx="3903663" cy="4681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0200"/>
            <a:ext cx="3903662" cy="4681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A6AAD-56E1-4629-818A-8CD80D2F1F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022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A7866-CC6D-4859-9AC1-A0B0D96D2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0456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5038D-817E-4007-A334-7F3CBCB82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1494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D8395-D041-4012-AE36-DDD2AAB66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6345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1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2EFD4-FE38-4A5D-A8C4-7F7EA417AF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1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77765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18ADB-F0A7-4916-9FE6-9B10B7EB4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2991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6805E-ACC5-41F1-B6BF-3E147FC78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8557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3DB54-AC07-49F6-815D-B5646C199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2835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4788" y="274638"/>
            <a:ext cx="1989137" cy="6007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4200" y="274638"/>
            <a:ext cx="5818188" cy="6007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53F84-B02F-4590-A549-932A5AFB02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0617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200" y="1600200"/>
            <a:ext cx="3903663" cy="4681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0200"/>
            <a:ext cx="3903662" cy="4681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Rectangle 5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1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EFD11-3FAE-4066-ACDF-EA6413F66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51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6448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Rectangle 5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1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1E075-6B23-49F8-9256-628BE54A7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51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876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Rectangle 5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1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8892F-35D9-4C8C-8647-CC6D8325B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1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224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1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03780-65EC-4CB3-96B8-4BF4E89A46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51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5888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1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D85A5-A989-4111-A46B-4125D5C230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51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8304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1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CE0CC-9ED4-4DA7-A867-58EAEBFA6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51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7620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65"/>
          <p:cNvSpPr>
            <a:spLocks noChangeArrowheads="1"/>
          </p:cNvSpPr>
          <p:nvPr/>
        </p:nvSpPr>
        <p:spPr bwMode="auto">
          <a:xfrm>
            <a:off x="-1588" y="0"/>
            <a:ext cx="288926" cy="6858000"/>
          </a:xfrm>
          <a:prstGeom prst="rect">
            <a:avLst/>
          </a:prstGeom>
          <a:gradFill rotWithShape="1">
            <a:gsLst>
              <a:gs pos="0">
                <a:srgbClr val="53657A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514"/>
          <p:cNvSpPr>
            <a:spLocks noChangeArrowheads="1"/>
          </p:cNvSpPr>
          <p:nvPr/>
        </p:nvSpPr>
        <p:spPr bwMode="auto">
          <a:xfrm>
            <a:off x="107950" y="5907088"/>
            <a:ext cx="12557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Rectangle 515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274638"/>
            <a:ext cx="79597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MGIS Presentation</a:t>
            </a:r>
          </a:p>
        </p:txBody>
      </p:sp>
      <p:sp>
        <p:nvSpPr>
          <p:cNvPr id="1029" name="Rectangle 5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4200" y="1600200"/>
            <a:ext cx="7959725" cy="468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Bullet One</a:t>
            </a:r>
          </a:p>
          <a:p>
            <a:pPr lvl="1"/>
            <a:r>
              <a:rPr lang="en-US" smtClean="0"/>
              <a:t>Secondary bullets</a:t>
            </a:r>
          </a:p>
          <a:p>
            <a:pPr lvl="2"/>
            <a:r>
              <a:rPr lang="en-US" smtClean="0"/>
              <a:t>Detail bullet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13" name="Rectangle 5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1688" y="6491288"/>
            <a:ext cx="26638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E799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E799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4A8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14" name="Rectangle 5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480175"/>
            <a:ext cx="15970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E799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E799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4A82"/>
                </a:solidFill>
                <a:latin typeface="Arial" charset="0"/>
              </a:defRPr>
            </a:lvl1pPr>
          </a:lstStyle>
          <a:p>
            <a:pPr>
              <a:defRPr/>
            </a:pPr>
            <a:fld id="{3918D6A3-F33C-4D0C-AFDF-DEBF5A03E1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615" name="Rectangle 5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0075" y="6480175"/>
            <a:ext cx="19923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E799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E799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4A8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33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6300"/>
            <a:ext cx="5911850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4" name="Group 282"/>
          <p:cNvGrpSpPr>
            <a:grpSpLocks/>
          </p:cNvGrpSpPr>
          <p:nvPr/>
        </p:nvGrpSpPr>
        <p:grpSpPr bwMode="auto">
          <a:xfrm>
            <a:off x="8902700" y="6157913"/>
            <a:ext cx="241300" cy="476250"/>
            <a:chOff x="5608" y="3651"/>
            <a:chExt cx="152" cy="300"/>
          </a:xfrm>
        </p:grpSpPr>
        <p:sp>
          <p:nvSpPr>
            <p:cNvPr id="1036" name="Rectangle 33"/>
            <p:cNvSpPr>
              <a:spLocks noChangeArrowheads="1"/>
            </p:cNvSpPr>
            <p:nvPr/>
          </p:nvSpPr>
          <p:spPr bwMode="auto">
            <a:xfrm>
              <a:off x="5608" y="3651"/>
              <a:ext cx="152" cy="3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Rectangle 34"/>
            <p:cNvSpPr>
              <a:spLocks noChangeArrowheads="1"/>
            </p:cNvSpPr>
            <p:nvPr/>
          </p:nvSpPr>
          <p:spPr bwMode="auto">
            <a:xfrm>
              <a:off x="5608" y="3651"/>
              <a:ext cx="45" cy="30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35" name="Picture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6281738"/>
            <a:ext cx="9842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4A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4A8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4A8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4A8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4A8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rgbClr val="004A82"/>
          </a:solidFill>
          <a:latin typeface="+mn-lt"/>
          <a:ea typeface="+mn-ea"/>
          <a:cs typeface="+mn-cs"/>
        </a:defRPr>
      </a:lvl1pPr>
      <a:lvl2pPr marL="720725" indent="-3762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1">
          <a:solidFill>
            <a:srgbClr val="004A82"/>
          </a:solidFill>
          <a:latin typeface="+mn-lt"/>
        </a:defRPr>
      </a:lvl2pPr>
      <a:lvl3pPr marL="1073150" indent="-350838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rgbClr val="004A82"/>
          </a:solidFill>
          <a:latin typeface="+mn-lt"/>
        </a:defRPr>
      </a:lvl3pPr>
      <a:lvl4pPr marL="1435100" indent="-36036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b="1">
          <a:solidFill>
            <a:srgbClr val="004A82"/>
          </a:solidFill>
          <a:latin typeface="+mn-lt"/>
        </a:defRPr>
      </a:lvl4pPr>
      <a:lvl5pPr marL="1797050" indent="-360363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4A82"/>
          </a:solidFill>
          <a:latin typeface="+mn-lt"/>
        </a:defRPr>
      </a:lvl5pPr>
      <a:lvl6pPr marL="2254250" indent="-360363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6pPr>
      <a:lvl7pPr marL="2711450" indent="-360363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7pPr>
      <a:lvl8pPr marL="3168650" indent="-360363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8pPr>
      <a:lvl9pPr marL="3625850" indent="-360363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1"/>
          <p:cNvSpPr>
            <a:spLocks noChangeArrowheads="1"/>
          </p:cNvSpPr>
          <p:nvPr/>
        </p:nvSpPr>
        <p:spPr bwMode="auto">
          <a:xfrm>
            <a:off x="107950" y="5907088"/>
            <a:ext cx="12557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" name="Rectangle 8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274638"/>
            <a:ext cx="79597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MGIS Presentation</a:t>
            </a:r>
          </a:p>
        </p:txBody>
      </p:sp>
      <p:sp>
        <p:nvSpPr>
          <p:cNvPr id="2052" name="Rectangle 8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4200" y="1600200"/>
            <a:ext cx="7959725" cy="468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Bullet One</a:t>
            </a:r>
          </a:p>
          <a:p>
            <a:pPr lvl="1"/>
            <a:r>
              <a:rPr lang="en-US" smtClean="0"/>
              <a:t>Secondary bullets</a:t>
            </a:r>
          </a:p>
          <a:p>
            <a:pPr lvl="2"/>
            <a:r>
              <a:rPr lang="en-US" smtClean="0"/>
              <a:t>Detail bullet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1444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1688" y="6491288"/>
            <a:ext cx="26638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E799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E799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445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480175"/>
            <a:ext cx="15970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E799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E799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BCD085D3-17A5-476B-B855-0E556439D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71446" name="Rectangle 8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0075" y="6480175"/>
            <a:ext cx="19923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E799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E799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2056" name="Group 87"/>
          <p:cNvGrpSpPr>
            <a:grpSpLocks noChangeAspect="1"/>
          </p:cNvGrpSpPr>
          <p:nvPr/>
        </p:nvGrpSpPr>
        <p:grpSpPr bwMode="auto">
          <a:xfrm>
            <a:off x="109538" y="5910263"/>
            <a:ext cx="989012" cy="230187"/>
            <a:chOff x="73" y="3722"/>
            <a:chExt cx="783" cy="184"/>
          </a:xfrm>
        </p:grpSpPr>
        <p:sp>
          <p:nvSpPr>
            <p:cNvPr id="2077" name="Freeform 88"/>
            <p:cNvSpPr>
              <a:spLocks noChangeAspect="1"/>
            </p:cNvSpPr>
            <p:nvPr/>
          </p:nvSpPr>
          <p:spPr bwMode="auto">
            <a:xfrm>
              <a:off x="344" y="3782"/>
              <a:ext cx="64" cy="103"/>
            </a:xfrm>
            <a:custGeom>
              <a:avLst/>
              <a:gdLst>
                <a:gd name="T0" fmla="*/ 0 w 64"/>
                <a:gd name="T1" fmla="*/ 1 h 103"/>
                <a:gd name="T2" fmla="*/ 32 w 64"/>
                <a:gd name="T3" fmla="*/ 1 h 103"/>
                <a:gd name="T4" fmla="*/ 32 w 64"/>
                <a:gd name="T5" fmla="*/ 17 h 103"/>
                <a:gd name="T6" fmla="*/ 32 w 64"/>
                <a:gd name="T7" fmla="*/ 17 h 103"/>
                <a:gd name="T8" fmla="*/ 38 w 64"/>
                <a:gd name="T9" fmla="*/ 9 h 103"/>
                <a:gd name="T10" fmla="*/ 44 w 64"/>
                <a:gd name="T11" fmla="*/ 4 h 103"/>
                <a:gd name="T12" fmla="*/ 55 w 64"/>
                <a:gd name="T13" fmla="*/ 0 h 103"/>
                <a:gd name="T14" fmla="*/ 64 w 64"/>
                <a:gd name="T15" fmla="*/ 0 h 103"/>
                <a:gd name="T16" fmla="*/ 64 w 64"/>
                <a:gd name="T17" fmla="*/ 33 h 103"/>
                <a:gd name="T18" fmla="*/ 58 w 64"/>
                <a:gd name="T19" fmla="*/ 30 h 103"/>
                <a:gd name="T20" fmla="*/ 51 w 64"/>
                <a:gd name="T21" fmla="*/ 30 h 103"/>
                <a:gd name="T22" fmla="*/ 46 w 64"/>
                <a:gd name="T23" fmla="*/ 30 h 103"/>
                <a:gd name="T24" fmla="*/ 40 w 64"/>
                <a:gd name="T25" fmla="*/ 31 h 103"/>
                <a:gd name="T26" fmla="*/ 38 w 64"/>
                <a:gd name="T27" fmla="*/ 33 h 103"/>
                <a:gd name="T28" fmla="*/ 35 w 64"/>
                <a:gd name="T29" fmla="*/ 35 h 103"/>
                <a:gd name="T30" fmla="*/ 32 w 64"/>
                <a:gd name="T31" fmla="*/ 38 h 103"/>
                <a:gd name="T32" fmla="*/ 32 w 64"/>
                <a:gd name="T33" fmla="*/ 103 h 103"/>
                <a:gd name="T34" fmla="*/ 0 w 64"/>
                <a:gd name="T35" fmla="*/ 103 h 103"/>
                <a:gd name="T36" fmla="*/ 0 w 64"/>
                <a:gd name="T37" fmla="*/ 1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4" h="103">
                  <a:moveTo>
                    <a:pt x="0" y="1"/>
                  </a:moveTo>
                  <a:lnTo>
                    <a:pt x="32" y="1"/>
                  </a:lnTo>
                  <a:lnTo>
                    <a:pt x="32" y="17"/>
                  </a:lnTo>
                  <a:lnTo>
                    <a:pt x="38" y="9"/>
                  </a:lnTo>
                  <a:lnTo>
                    <a:pt x="44" y="4"/>
                  </a:lnTo>
                  <a:lnTo>
                    <a:pt x="55" y="0"/>
                  </a:lnTo>
                  <a:lnTo>
                    <a:pt x="64" y="0"/>
                  </a:lnTo>
                  <a:lnTo>
                    <a:pt x="64" y="33"/>
                  </a:lnTo>
                  <a:lnTo>
                    <a:pt x="58" y="30"/>
                  </a:lnTo>
                  <a:lnTo>
                    <a:pt x="51" y="30"/>
                  </a:lnTo>
                  <a:lnTo>
                    <a:pt x="46" y="30"/>
                  </a:lnTo>
                  <a:lnTo>
                    <a:pt x="40" y="31"/>
                  </a:lnTo>
                  <a:lnTo>
                    <a:pt x="38" y="33"/>
                  </a:lnTo>
                  <a:lnTo>
                    <a:pt x="35" y="35"/>
                  </a:lnTo>
                  <a:lnTo>
                    <a:pt x="32" y="38"/>
                  </a:lnTo>
                  <a:lnTo>
                    <a:pt x="32" y="103"/>
                  </a:lnTo>
                  <a:lnTo>
                    <a:pt x="0" y="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" name="Rectangle 89"/>
            <p:cNvSpPr>
              <a:spLocks noChangeAspect="1" noChangeArrowheads="1"/>
            </p:cNvSpPr>
            <p:nvPr/>
          </p:nvSpPr>
          <p:spPr bwMode="auto">
            <a:xfrm>
              <a:off x="417" y="3783"/>
              <a:ext cx="32" cy="102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9" name="Freeform 90"/>
            <p:cNvSpPr>
              <a:spLocks noChangeAspect="1"/>
            </p:cNvSpPr>
            <p:nvPr/>
          </p:nvSpPr>
          <p:spPr bwMode="auto">
            <a:xfrm>
              <a:off x="461" y="3782"/>
              <a:ext cx="134" cy="103"/>
            </a:xfrm>
            <a:custGeom>
              <a:avLst/>
              <a:gdLst>
                <a:gd name="T0" fmla="*/ 0 w 134"/>
                <a:gd name="T1" fmla="*/ 1 h 103"/>
                <a:gd name="T2" fmla="*/ 33 w 134"/>
                <a:gd name="T3" fmla="*/ 1 h 103"/>
                <a:gd name="T4" fmla="*/ 33 w 134"/>
                <a:gd name="T5" fmla="*/ 16 h 103"/>
                <a:gd name="T6" fmla="*/ 33 w 134"/>
                <a:gd name="T7" fmla="*/ 16 h 103"/>
                <a:gd name="T8" fmla="*/ 41 w 134"/>
                <a:gd name="T9" fmla="*/ 6 h 103"/>
                <a:gd name="T10" fmla="*/ 50 w 134"/>
                <a:gd name="T11" fmla="*/ 1 h 103"/>
                <a:gd name="T12" fmla="*/ 62 w 134"/>
                <a:gd name="T13" fmla="*/ 0 h 103"/>
                <a:gd name="T14" fmla="*/ 67 w 134"/>
                <a:gd name="T15" fmla="*/ 0 h 103"/>
                <a:gd name="T16" fmla="*/ 71 w 134"/>
                <a:gd name="T17" fmla="*/ 1 h 103"/>
                <a:gd name="T18" fmla="*/ 75 w 134"/>
                <a:gd name="T19" fmla="*/ 4 h 103"/>
                <a:gd name="T20" fmla="*/ 79 w 134"/>
                <a:gd name="T21" fmla="*/ 6 h 103"/>
                <a:gd name="T22" fmla="*/ 82 w 134"/>
                <a:gd name="T23" fmla="*/ 10 h 103"/>
                <a:gd name="T24" fmla="*/ 82 w 134"/>
                <a:gd name="T25" fmla="*/ 16 h 103"/>
                <a:gd name="T26" fmla="*/ 83 w 134"/>
                <a:gd name="T27" fmla="*/ 16 h 103"/>
                <a:gd name="T28" fmla="*/ 91 w 134"/>
                <a:gd name="T29" fmla="*/ 6 h 103"/>
                <a:gd name="T30" fmla="*/ 100 w 134"/>
                <a:gd name="T31" fmla="*/ 1 h 103"/>
                <a:gd name="T32" fmla="*/ 112 w 134"/>
                <a:gd name="T33" fmla="*/ 0 h 103"/>
                <a:gd name="T34" fmla="*/ 121 w 134"/>
                <a:gd name="T35" fmla="*/ 1 h 103"/>
                <a:gd name="T36" fmla="*/ 128 w 134"/>
                <a:gd name="T37" fmla="*/ 5 h 103"/>
                <a:gd name="T38" fmla="*/ 133 w 134"/>
                <a:gd name="T39" fmla="*/ 12 h 103"/>
                <a:gd name="T40" fmla="*/ 134 w 134"/>
                <a:gd name="T41" fmla="*/ 21 h 103"/>
                <a:gd name="T42" fmla="*/ 134 w 134"/>
                <a:gd name="T43" fmla="*/ 103 h 103"/>
                <a:gd name="T44" fmla="*/ 101 w 134"/>
                <a:gd name="T45" fmla="*/ 103 h 103"/>
                <a:gd name="T46" fmla="*/ 101 w 134"/>
                <a:gd name="T47" fmla="*/ 31 h 103"/>
                <a:gd name="T48" fmla="*/ 101 w 134"/>
                <a:gd name="T49" fmla="*/ 29 h 103"/>
                <a:gd name="T50" fmla="*/ 100 w 134"/>
                <a:gd name="T51" fmla="*/ 26 h 103"/>
                <a:gd name="T52" fmla="*/ 99 w 134"/>
                <a:gd name="T53" fmla="*/ 23 h 103"/>
                <a:gd name="T54" fmla="*/ 97 w 134"/>
                <a:gd name="T55" fmla="*/ 22 h 103"/>
                <a:gd name="T56" fmla="*/ 93 w 134"/>
                <a:gd name="T57" fmla="*/ 22 h 103"/>
                <a:gd name="T58" fmla="*/ 91 w 134"/>
                <a:gd name="T59" fmla="*/ 22 h 103"/>
                <a:gd name="T60" fmla="*/ 88 w 134"/>
                <a:gd name="T61" fmla="*/ 25 h 103"/>
                <a:gd name="T62" fmla="*/ 86 w 134"/>
                <a:gd name="T63" fmla="*/ 26 h 103"/>
                <a:gd name="T64" fmla="*/ 83 w 134"/>
                <a:gd name="T65" fmla="*/ 29 h 103"/>
                <a:gd name="T66" fmla="*/ 83 w 134"/>
                <a:gd name="T67" fmla="*/ 103 h 103"/>
                <a:gd name="T68" fmla="*/ 50 w 134"/>
                <a:gd name="T69" fmla="*/ 103 h 103"/>
                <a:gd name="T70" fmla="*/ 50 w 134"/>
                <a:gd name="T71" fmla="*/ 31 h 103"/>
                <a:gd name="T72" fmla="*/ 50 w 134"/>
                <a:gd name="T73" fmla="*/ 29 h 103"/>
                <a:gd name="T74" fmla="*/ 50 w 134"/>
                <a:gd name="T75" fmla="*/ 26 h 103"/>
                <a:gd name="T76" fmla="*/ 49 w 134"/>
                <a:gd name="T77" fmla="*/ 23 h 103"/>
                <a:gd name="T78" fmla="*/ 46 w 134"/>
                <a:gd name="T79" fmla="*/ 22 h 103"/>
                <a:gd name="T80" fmla="*/ 42 w 134"/>
                <a:gd name="T81" fmla="*/ 22 h 103"/>
                <a:gd name="T82" fmla="*/ 39 w 134"/>
                <a:gd name="T83" fmla="*/ 22 h 103"/>
                <a:gd name="T84" fmla="*/ 37 w 134"/>
                <a:gd name="T85" fmla="*/ 25 h 103"/>
                <a:gd name="T86" fmla="*/ 34 w 134"/>
                <a:gd name="T87" fmla="*/ 26 h 103"/>
                <a:gd name="T88" fmla="*/ 33 w 134"/>
                <a:gd name="T89" fmla="*/ 29 h 103"/>
                <a:gd name="T90" fmla="*/ 33 w 134"/>
                <a:gd name="T91" fmla="*/ 103 h 103"/>
                <a:gd name="T92" fmla="*/ 0 w 134"/>
                <a:gd name="T93" fmla="*/ 103 h 103"/>
                <a:gd name="T94" fmla="*/ 0 w 134"/>
                <a:gd name="T95" fmla="*/ 1 h 10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34" h="103">
                  <a:moveTo>
                    <a:pt x="0" y="1"/>
                  </a:moveTo>
                  <a:lnTo>
                    <a:pt x="33" y="1"/>
                  </a:lnTo>
                  <a:lnTo>
                    <a:pt x="33" y="16"/>
                  </a:lnTo>
                  <a:lnTo>
                    <a:pt x="41" y="6"/>
                  </a:lnTo>
                  <a:lnTo>
                    <a:pt x="50" y="1"/>
                  </a:lnTo>
                  <a:lnTo>
                    <a:pt x="62" y="0"/>
                  </a:lnTo>
                  <a:lnTo>
                    <a:pt x="67" y="0"/>
                  </a:lnTo>
                  <a:lnTo>
                    <a:pt x="71" y="1"/>
                  </a:lnTo>
                  <a:lnTo>
                    <a:pt x="75" y="4"/>
                  </a:lnTo>
                  <a:lnTo>
                    <a:pt x="79" y="6"/>
                  </a:lnTo>
                  <a:lnTo>
                    <a:pt x="82" y="10"/>
                  </a:lnTo>
                  <a:lnTo>
                    <a:pt x="82" y="16"/>
                  </a:lnTo>
                  <a:lnTo>
                    <a:pt x="83" y="16"/>
                  </a:lnTo>
                  <a:lnTo>
                    <a:pt x="91" y="6"/>
                  </a:lnTo>
                  <a:lnTo>
                    <a:pt x="100" y="1"/>
                  </a:lnTo>
                  <a:lnTo>
                    <a:pt x="112" y="0"/>
                  </a:lnTo>
                  <a:lnTo>
                    <a:pt x="121" y="1"/>
                  </a:lnTo>
                  <a:lnTo>
                    <a:pt x="128" y="5"/>
                  </a:lnTo>
                  <a:lnTo>
                    <a:pt x="133" y="12"/>
                  </a:lnTo>
                  <a:lnTo>
                    <a:pt x="134" y="21"/>
                  </a:lnTo>
                  <a:lnTo>
                    <a:pt x="134" y="103"/>
                  </a:lnTo>
                  <a:lnTo>
                    <a:pt x="101" y="103"/>
                  </a:lnTo>
                  <a:lnTo>
                    <a:pt x="101" y="31"/>
                  </a:lnTo>
                  <a:lnTo>
                    <a:pt x="101" y="29"/>
                  </a:lnTo>
                  <a:lnTo>
                    <a:pt x="100" y="26"/>
                  </a:lnTo>
                  <a:lnTo>
                    <a:pt x="99" y="23"/>
                  </a:lnTo>
                  <a:lnTo>
                    <a:pt x="97" y="22"/>
                  </a:lnTo>
                  <a:lnTo>
                    <a:pt x="93" y="22"/>
                  </a:lnTo>
                  <a:lnTo>
                    <a:pt x="91" y="22"/>
                  </a:lnTo>
                  <a:lnTo>
                    <a:pt x="88" y="25"/>
                  </a:lnTo>
                  <a:lnTo>
                    <a:pt x="86" y="26"/>
                  </a:lnTo>
                  <a:lnTo>
                    <a:pt x="83" y="29"/>
                  </a:lnTo>
                  <a:lnTo>
                    <a:pt x="83" y="103"/>
                  </a:lnTo>
                  <a:lnTo>
                    <a:pt x="50" y="103"/>
                  </a:lnTo>
                  <a:lnTo>
                    <a:pt x="50" y="31"/>
                  </a:lnTo>
                  <a:lnTo>
                    <a:pt x="50" y="29"/>
                  </a:lnTo>
                  <a:lnTo>
                    <a:pt x="50" y="26"/>
                  </a:lnTo>
                  <a:lnTo>
                    <a:pt x="49" y="23"/>
                  </a:lnTo>
                  <a:lnTo>
                    <a:pt x="46" y="22"/>
                  </a:lnTo>
                  <a:lnTo>
                    <a:pt x="42" y="22"/>
                  </a:lnTo>
                  <a:lnTo>
                    <a:pt x="39" y="22"/>
                  </a:lnTo>
                  <a:lnTo>
                    <a:pt x="37" y="25"/>
                  </a:lnTo>
                  <a:lnTo>
                    <a:pt x="34" y="26"/>
                  </a:lnTo>
                  <a:lnTo>
                    <a:pt x="33" y="29"/>
                  </a:lnTo>
                  <a:lnTo>
                    <a:pt x="33" y="103"/>
                  </a:lnTo>
                  <a:lnTo>
                    <a:pt x="0" y="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0" name="Freeform 91"/>
            <p:cNvSpPr>
              <a:spLocks noChangeAspect="1" noEditPoints="1"/>
            </p:cNvSpPr>
            <p:nvPr/>
          </p:nvSpPr>
          <p:spPr bwMode="auto">
            <a:xfrm>
              <a:off x="606" y="3741"/>
              <a:ext cx="88" cy="145"/>
            </a:xfrm>
            <a:custGeom>
              <a:avLst/>
              <a:gdLst>
                <a:gd name="T0" fmla="*/ 0 w 88"/>
                <a:gd name="T1" fmla="*/ 0 h 145"/>
                <a:gd name="T2" fmla="*/ 33 w 88"/>
                <a:gd name="T3" fmla="*/ 0 h 145"/>
                <a:gd name="T4" fmla="*/ 33 w 88"/>
                <a:gd name="T5" fmla="*/ 49 h 145"/>
                <a:gd name="T6" fmla="*/ 33 w 88"/>
                <a:gd name="T7" fmla="*/ 49 h 145"/>
                <a:gd name="T8" fmla="*/ 38 w 88"/>
                <a:gd name="T9" fmla="*/ 45 h 145"/>
                <a:gd name="T10" fmla="*/ 42 w 88"/>
                <a:gd name="T11" fmla="*/ 42 h 145"/>
                <a:gd name="T12" fmla="*/ 49 w 88"/>
                <a:gd name="T13" fmla="*/ 41 h 145"/>
                <a:gd name="T14" fmla="*/ 54 w 88"/>
                <a:gd name="T15" fmla="*/ 41 h 145"/>
                <a:gd name="T16" fmla="*/ 66 w 88"/>
                <a:gd name="T17" fmla="*/ 43 h 145"/>
                <a:gd name="T18" fmla="*/ 75 w 88"/>
                <a:gd name="T19" fmla="*/ 50 h 145"/>
                <a:gd name="T20" fmla="*/ 83 w 88"/>
                <a:gd name="T21" fmla="*/ 62 h 145"/>
                <a:gd name="T22" fmla="*/ 87 w 88"/>
                <a:gd name="T23" fmla="*/ 75 h 145"/>
                <a:gd name="T24" fmla="*/ 88 w 88"/>
                <a:gd name="T25" fmla="*/ 92 h 145"/>
                <a:gd name="T26" fmla="*/ 87 w 88"/>
                <a:gd name="T27" fmla="*/ 104 h 145"/>
                <a:gd name="T28" fmla="*/ 84 w 88"/>
                <a:gd name="T29" fmla="*/ 116 h 145"/>
                <a:gd name="T30" fmla="*/ 80 w 88"/>
                <a:gd name="T31" fmla="*/ 128 h 145"/>
                <a:gd name="T32" fmla="*/ 72 w 88"/>
                <a:gd name="T33" fmla="*/ 137 h 145"/>
                <a:gd name="T34" fmla="*/ 63 w 88"/>
                <a:gd name="T35" fmla="*/ 144 h 145"/>
                <a:gd name="T36" fmla="*/ 51 w 88"/>
                <a:gd name="T37" fmla="*/ 145 h 145"/>
                <a:gd name="T38" fmla="*/ 39 w 88"/>
                <a:gd name="T39" fmla="*/ 144 h 145"/>
                <a:gd name="T40" fmla="*/ 30 w 88"/>
                <a:gd name="T41" fmla="*/ 138 h 145"/>
                <a:gd name="T42" fmla="*/ 24 w 88"/>
                <a:gd name="T43" fmla="*/ 129 h 145"/>
                <a:gd name="T44" fmla="*/ 17 w 88"/>
                <a:gd name="T45" fmla="*/ 144 h 145"/>
                <a:gd name="T46" fmla="*/ 0 w 88"/>
                <a:gd name="T47" fmla="*/ 144 h 145"/>
                <a:gd name="T48" fmla="*/ 0 w 88"/>
                <a:gd name="T49" fmla="*/ 0 h 145"/>
                <a:gd name="T50" fmla="*/ 33 w 88"/>
                <a:gd name="T51" fmla="*/ 112 h 145"/>
                <a:gd name="T52" fmla="*/ 33 w 88"/>
                <a:gd name="T53" fmla="*/ 116 h 145"/>
                <a:gd name="T54" fmla="*/ 34 w 88"/>
                <a:gd name="T55" fmla="*/ 120 h 145"/>
                <a:gd name="T56" fmla="*/ 37 w 88"/>
                <a:gd name="T57" fmla="*/ 123 h 145"/>
                <a:gd name="T58" fmla="*/ 41 w 88"/>
                <a:gd name="T59" fmla="*/ 124 h 145"/>
                <a:gd name="T60" fmla="*/ 43 w 88"/>
                <a:gd name="T61" fmla="*/ 125 h 145"/>
                <a:gd name="T62" fmla="*/ 49 w 88"/>
                <a:gd name="T63" fmla="*/ 123 h 145"/>
                <a:gd name="T64" fmla="*/ 53 w 88"/>
                <a:gd name="T65" fmla="*/ 119 h 145"/>
                <a:gd name="T66" fmla="*/ 54 w 88"/>
                <a:gd name="T67" fmla="*/ 109 h 145"/>
                <a:gd name="T68" fmla="*/ 54 w 88"/>
                <a:gd name="T69" fmla="*/ 97 h 145"/>
                <a:gd name="T70" fmla="*/ 54 w 88"/>
                <a:gd name="T71" fmla="*/ 90 h 145"/>
                <a:gd name="T72" fmla="*/ 54 w 88"/>
                <a:gd name="T73" fmla="*/ 76 h 145"/>
                <a:gd name="T74" fmla="*/ 53 w 88"/>
                <a:gd name="T75" fmla="*/ 66 h 145"/>
                <a:gd name="T76" fmla="*/ 50 w 88"/>
                <a:gd name="T77" fmla="*/ 60 h 145"/>
                <a:gd name="T78" fmla="*/ 43 w 88"/>
                <a:gd name="T79" fmla="*/ 58 h 145"/>
                <a:gd name="T80" fmla="*/ 41 w 88"/>
                <a:gd name="T81" fmla="*/ 59 h 145"/>
                <a:gd name="T82" fmla="*/ 37 w 88"/>
                <a:gd name="T83" fmla="*/ 60 h 145"/>
                <a:gd name="T84" fmla="*/ 35 w 88"/>
                <a:gd name="T85" fmla="*/ 63 h 145"/>
                <a:gd name="T86" fmla="*/ 33 w 88"/>
                <a:gd name="T87" fmla="*/ 64 h 145"/>
                <a:gd name="T88" fmla="*/ 33 w 88"/>
                <a:gd name="T89" fmla="*/ 112 h 14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88" h="145">
                  <a:moveTo>
                    <a:pt x="0" y="0"/>
                  </a:moveTo>
                  <a:lnTo>
                    <a:pt x="33" y="0"/>
                  </a:lnTo>
                  <a:lnTo>
                    <a:pt x="33" y="49"/>
                  </a:lnTo>
                  <a:lnTo>
                    <a:pt x="38" y="45"/>
                  </a:lnTo>
                  <a:lnTo>
                    <a:pt x="42" y="42"/>
                  </a:lnTo>
                  <a:lnTo>
                    <a:pt x="49" y="41"/>
                  </a:lnTo>
                  <a:lnTo>
                    <a:pt x="54" y="41"/>
                  </a:lnTo>
                  <a:lnTo>
                    <a:pt x="66" y="43"/>
                  </a:lnTo>
                  <a:lnTo>
                    <a:pt x="75" y="50"/>
                  </a:lnTo>
                  <a:lnTo>
                    <a:pt x="83" y="62"/>
                  </a:lnTo>
                  <a:lnTo>
                    <a:pt x="87" y="75"/>
                  </a:lnTo>
                  <a:lnTo>
                    <a:pt x="88" y="92"/>
                  </a:lnTo>
                  <a:lnTo>
                    <a:pt x="87" y="104"/>
                  </a:lnTo>
                  <a:lnTo>
                    <a:pt x="84" y="116"/>
                  </a:lnTo>
                  <a:lnTo>
                    <a:pt x="80" y="128"/>
                  </a:lnTo>
                  <a:lnTo>
                    <a:pt x="72" y="137"/>
                  </a:lnTo>
                  <a:lnTo>
                    <a:pt x="63" y="144"/>
                  </a:lnTo>
                  <a:lnTo>
                    <a:pt x="51" y="145"/>
                  </a:lnTo>
                  <a:lnTo>
                    <a:pt x="39" y="144"/>
                  </a:lnTo>
                  <a:lnTo>
                    <a:pt x="30" y="138"/>
                  </a:lnTo>
                  <a:lnTo>
                    <a:pt x="24" y="129"/>
                  </a:lnTo>
                  <a:lnTo>
                    <a:pt x="17" y="144"/>
                  </a:lnTo>
                  <a:lnTo>
                    <a:pt x="0" y="144"/>
                  </a:lnTo>
                  <a:lnTo>
                    <a:pt x="0" y="0"/>
                  </a:lnTo>
                  <a:close/>
                  <a:moveTo>
                    <a:pt x="33" y="112"/>
                  </a:moveTo>
                  <a:lnTo>
                    <a:pt x="33" y="116"/>
                  </a:lnTo>
                  <a:lnTo>
                    <a:pt x="34" y="120"/>
                  </a:lnTo>
                  <a:lnTo>
                    <a:pt x="37" y="123"/>
                  </a:lnTo>
                  <a:lnTo>
                    <a:pt x="41" y="124"/>
                  </a:lnTo>
                  <a:lnTo>
                    <a:pt x="43" y="125"/>
                  </a:lnTo>
                  <a:lnTo>
                    <a:pt x="49" y="123"/>
                  </a:lnTo>
                  <a:lnTo>
                    <a:pt x="53" y="119"/>
                  </a:lnTo>
                  <a:lnTo>
                    <a:pt x="54" y="109"/>
                  </a:lnTo>
                  <a:lnTo>
                    <a:pt x="54" y="97"/>
                  </a:lnTo>
                  <a:lnTo>
                    <a:pt x="54" y="90"/>
                  </a:lnTo>
                  <a:lnTo>
                    <a:pt x="54" y="76"/>
                  </a:lnTo>
                  <a:lnTo>
                    <a:pt x="53" y="66"/>
                  </a:lnTo>
                  <a:lnTo>
                    <a:pt x="50" y="60"/>
                  </a:lnTo>
                  <a:lnTo>
                    <a:pt x="43" y="58"/>
                  </a:lnTo>
                  <a:lnTo>
                    <a:pt x="41" y="59"/>
                  </a:lnTo>
                  <a:lnTo>
                    <a:pt x="37" y="60"/>
                  </a:lnTo>
                  <a:lnTo>
                    <a:pt x="35" y="63"/>
                  </a:lnTo>
                  <a:lnTo>
                    <a:pt x="33" y="64"/>
                  </a:lnTo>
                  <a:lnTo>
                    <a:pt x="33" y="112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" name="Rectangle 92"/>
            <p:cNvSpPr>
              <a:spLocks noChangeAspect="1" noChangeArrowheads="1"/>
            </p:cNvSpPr>
            <p:nvPr/>
          </p:nvSpPr>
          <p:spPr bwMode="auto">
            <a:xfrm>
              <a:off x="702" y="3741"/>
              <a:ext cx="33" cy="144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2" name="Freeform 93"/>
            <p:cNvSpPr>
              <a:spLocks noChangeAspect="1" noEditPoints="1"/>
            </p:cNvSpPr>
            <p:nvPr/>
          </p:nvSpPr>
          <p:spPr bwMode="auto">
            <a:xfrm>
              <a:off x="744" y="3778"/>
              <a:ext cx="87" cy="107"/>
            </a:xfrm>
            <a:custGeom>
              <a:avLst/>
              <a:gdLst>
                <a:gd name="T0" fmla="*/ 33 w 87"/>
                <a:gd name="T1" fmla="*/ 60 h 107"/>
                <a:gd name="T2" fmla="*/ 33 w 87"/>
                <a:gd name="T3" fmla="*/ 68 h 107"/>
                <a:gd name="T4" fmla="*/ 35 w 87"/>
                <a:gd name="T5" fmla="*/ 76 h 107"/>
                <a:gd name="T6" fmla="*/ 40 w 87"/>
                <a:gd name="T7" fmla="*/ 83 h 107"/>
                <a:gd name="T8" fmla="*/ 48 w 87"/>
                <a:gd name="T9" fmla="*/ 84 h 107"/>
                <a:gd name="T10" fmla="*/ 52 w 87"/>
                <a:gd name="T11" fmla="*/ 84 h 107"/>
                <a:gd name="T12" fmla="*/ 56 w 87"/>
                <a:gd name="T13" fmla="*/ 83 h 107"/>
                <a:gd name="T14" fmla="*/ 60 w 87"/>
                <a:gd name="T15" fmla="*/ 79 h 107"/>
                <a:gd name="T16" fmla="*/ 62 w 87"/>
                <a:gd name="T17" fmla="*/ 75 h 107"/>
                <a:gd name="T18" fmla="*/ 64 w 87"/>
                <a:gd name="T19" fmla="*/ 71 h 107"/>
                <a:gd name="T20" fmla="*/ 86 w 87"/>
                <a:gd name="T21" fmla="*/ 79 h 107"/>
                <a:gd name="T22" fmla="*/ 85 w 87"/>
                <a:gd name="T23" fmla="*/ 84 h 107"/>
                <a:gd name="T24" fmla="*/ 79 w 87"/>
                <a:gd name="T25" fmla="*/ 91 h 107"/>
                <a:gd name="T26" fmla="*/ 71 w 87"/>
                <a:gd name="T27" fmla="*/ 99 h 107"/>
                <a:gd name="T28" fmla="*/ 61 w 87"/>
                <a:gd name="T29" fmla="*/ 104 h 107"/>
                <a:gd name="T30" fmla="*/ 45 w 87"/>
                <a:gd name="T31" fmla="*/ 107 h 107"/>
                <a:gd name="T32" fmla="*/ 28 w 87"/>
                <a:gd name="T33" fmla="*/ 104 h 107"/>
                <a:gd name="T34" fmla="*/ 16 w 87"/>
                <a:gd name="T35" fmla="*/ 96 h 107"/>
                <a:gd name="T36" fmla="*/ 7 w 87"/>
                <a:gd name="T37" fmla="*/ 84 h 107"/>
                <a:gd name="T38" fmla="*/ 2 w 87"/>
                <a:gd name="T39" fmla="*/ 70 h 107"/>
                <a:gd name="T40" fmla="*/ 0 w 87"/>
                <a:gd name="T41" fmla="*/ 54 h 107"/>
                <a:gd name="T42" fmla="*/ 2 w 87"/>
                <a:gd name="T43" fmla="*/ 37 h 107"/>
                <a:gd name="T44" fmla="*/ 7 w 87"/>
                <a:gd name="T45" fmla="*/ 22 h 107"/>
                <a:gd name="T46" fmla="*/ 16 w 87"/>
                <a:gd name="T47" fmla="*/ 10 h 107"/>
                <a:gd name="T48" fmla="*/ 29 w 87"/>
                <a:gd name="T49" fmla="*/ 2 h 107"/>
                <a:gd name="T50" fmla="*/ 45 w 87"/>
                <a:gd name="T51" fmla="*/ 0 h 107"/>
                <a:gd name="T52" fmla="*/ 60 w 87"/>
                <a:gd name="T53" fmla="*/ 2 h 107"/>
                <a:gd name="T54" fmla="*/ 70 w 87"/>
                <a:gd name="T55" fmla="*/ 8 h 107"/>
                <a:gd name="T56" fmla="*/ 78 w 87"/>
                <a:gd name="T57" fmla="*/ 17 h 107"/>
                <a:gd name="T58" fmla="*/ 83 w 87"/>
                <a:gd name="T59" fmla="*/ 29 h 107"/>
                <a:gd name="T60" fmla="*/ 86 w 87"/>
                <a:gd name="T61" fmla="*/ 41 h 107"/>
                <a:gd name="T62" fmla="*/ 87 w 87"/>
                <a:gd name="T63" fmla="*/ 54 h 107"/>
                <a:gd name="T64" fmla="*/ 87 w 87"/>
                <a:gd name="T65" fmla="*/ 60 h 107"/>
                <a:gd name="T66" fmla="*/ 33 w 87"/>
                <a:gd name="T67" fmla="*/ 60 h 107"/>
                <a:gd name="T68" fmla="*/ 57 w 87"/>
                <a:gd name="T69" fmla="*/ 41 h 107"/>
                <a:gd name="T70" fmla="*/ 57 w 87"/>
                <a:gd name="T71" fmla="*/ 37 h 107"/>
                <a:gd name="T72" fmla="*/ 57 w 87"/>
                <a:gd name="T73" fmla="*/ 33 h 107"/>
                <a:gd name="T74" fmla="*/ 56 w 87"/>
                <a:gd name="T75" fmla="*/ 29 h 107"/>
                <a:gd name="T76" fmla="*/ 54 w 87"/>
                <a:gd name="T77" fmla="*/ 26 h 107"/>
                <a:gd name="T78" fmla="*/ 52 w 87"/>
                <a:gd name="T79" fmla="*/ 23 h 107"/>
                <a:gd name="T80" fmla="*/ 49 w 87"/>
                <a:gd name="T81" fmla="*/ 21 h 107"/>
                <a:gd name="T82" fmla="*/ 45 w 87"/>
                <a:gd name="T83" fmla="*/ 21 h 107"/>
                <a:gd name="T84" fmla="*/ 41 w 87"/>
                <a:gd name="T85" fmla="*/ 21 h 107"/>
                <a:gd name="T86" fmla="*/ 39 w 87"/>
                <a:gd name="T87" fmla="*/ 23 h 107"/>
                <a:gd name="T88" fmla="*/ 36 w 87"/>
                <a:gd name="T89" fmla="*/ 26 h 107"/>
                <a:gd name="T90" fmla="*/ 35 w 87"/>
                <a:gd name="T91" fmla="*/ 29 h 107"/>
                <a:gd name="T92" fmla="*/ 33 w 87"/>
                <a:gd name="T93" fmla="*/ 33 h 107"/>
                <a:gd name="T94" fmla="*/ 33 w 87"/>
                <a:gd name="T95" fmla="*/ 37 h 107"/>
                <a:gd name="T96" fmla="*/ 33 w 87"/>
                <a:gd name="T97" fmla="*/ 41 h 107"/>
                <a:gd name="T98" fmla="*/ 57 w 87"/>
                <a:gd name="T99" fmla="*/ 41 h 10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7" h="107">
                  <a:moveTo>
                    <a:pt x="33" y="60"/>
                  </a:moveTo>
                  <a:lnTo>
                    <a:pt x="33" y="68"/>
                  </a:lnTo>
                  <a:lnTo>
                    <a:pt x="35" y="76"/>
                  </a:lnTo>
                  <a:lnTo>
                    <a:pt x="40" y="83"/>
                  </a:lnTo>
                  <a:lnTo>
                    <a:pt x="48" y="84"/>
                  </a:lnTo>
                  <a:lnTo>
                    <a:pt x="52" y="84"/>
                  </a:lnTo>
                  <a:lnTo>
                    <a:pt x="56" y="83"/>
                  </a:lnTo>
                  <a:lnTo>
                    <a:pt x="60" y="79"/>
                  </a:lnTo>
                  <a:lnTo>
                    <a:pt x="62" y="75"/>
                  </a:lnTo>
                  <a:lnTo>
                    <a:pt x="64" y="71"/>
                  </a:lnTo>
                  <a:lnTo>
                    <a:pt x="86" y="79"/>
                  </a:lnTo>
                  <a:lnTo>
                    <a:pt x="85" y="84"/>
                  </a:lnTo>
                  <a:lnTo>
                    <a:pt x="79" y="91"/>
                  </a:lnTo>
                  <a:lnTo>
                    <a:pt x="71" y="99"/>
                  </a:lnTo>
                  <a:lnTo>
                    <a:pt x="61" y="104"/>
                  </a:lnTo>
                  <a:lnTo>
                    <a:pt x="45" y="107"/>
                  </a:lnTo>
                  <a:lnTo>
                    <a:pt x="28" y="104"/>
                  </a:lnTo>
                  <a:lnTo>
                    <a:pt x="16" y="96"/>
                  </a:lnTo>
                  <a:lnTo>
                    <a:pt x="7" y="84"/>
                  </a:lnTo>
                  <a:lnTo>
                    <a:pt x="2" y="70"/>
                  </a:lnTo>
                  <a:lnTo>
                    <a:pt x="0" y="54"/>
                  </a:lnTo>
                  <a:lnTo>
                    <a:pt x="2" y="37"/>
                  </a:lnTo>
                  <a:lnTo>
                    <a:pt x="7" y="22"/>
                  </a:lnTo>
                  <a:lnTo>
                    <a:pt x="16" y="10"/>
                  </a:lnTo>
                  <a:lnTo>
                    <a:pt x="29" y="2"/>
                  </a:lnTo>
                  <a:lnTo>
                    <a:pt x="45" y="0"/>
                  </a:lnTo>
                  <a:lnTo>
                    <a:pt x="60" y="2"/>
                  </a:lnTo>
                  <a:lnTo>
                    <a:pt x="70" y="8"/>
                  </a:lnTo>
                  <a:lnTo>
                    <a:pt x="78" y="17"/>
                  </a:lnTo>
                  <a:lnTo>
                    <a:pt x="83" y="29"/>
                  </a:lnTo>
                  <a:lnTo>
                    <a:pt x="86" y="41"/>
                  </a:lnTo>
                  <a:lnTo>
                    <a:pt x="87" y="54"/>
                  </a:lnTo>
                  <a:lnTo>
                    <a:pt x="87" y="60"/>
                  </a:lnTo>
                  <a:lnTo>
                    <a:pt x="33" y="60"/>
                  </a:lnTo>
                  <a:close/>
                  <a:moveTo>
                    <a:pt x="57" y="41"/>
                  </a:moveTo>
                  <a:lnTo>
                    <a:pt x="57" y="37"/>
                  </a:lnTo>
                  <a:lnTo>
                    <a:pt x="57" y="33"/>
                  </a:lnTo>
                  <a:lnTo>
                    <a:pt x="56" y="29"/>
                  </a:lnTo>
                  <a:lnTo>
                    <a:pt x="54" y="26"/>
                  </a:lnTo>
                  <a:lnTo>
                    <a:pt x="52" y="23"/>
                  </a:lnTo>
                  <a:lnTo>
                    <a:pt x="49" y="21"/>
                  </a:lnTo>
                  <a:lnTo>
                    <a:pt x="45" y="21"/>
                  </a:lnTo>
                  <a:lnTo>
                    <a:pt x="41" y="21"/>
                  </a:lnTo>
                  <a:lnTo>
                    <a:pt x="39" y="23"/>
                  </a:lnTo>
                  <a:lnTo>
                    <a:pt x="36" y="26"/>
                  </a:lnTo>
                  <a:lnTo>
                    <a:pt x="35" y="29"/>
                  </a:lnTo>
                  <a:lnTo>
                    <a:pt x="33" y="33"/>
                  </a:lnTo>
                  <a:lnTo>
                    <a:pt x="33" y="37"/>
                  </a:lnTo>
                  <a:lnTo>
                    <a:pt x="33" y="41"/>
                  </a:lnTo>
                  <a:lnTo>
                    <a:pt x="57" y="4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3" name="Rectangle 94"/>
            <p:cNvSpPr>
              <a:spLocks noChangeAspect="1" noChangeArrowheads="1"/>
            </p:cNvSpPr>
            <p:nvPr/>
          </p:nvSpPr>
          <p:spPr bwMode="auto">
            <a:xfrm>
              <a:off x="416" y="3741"/>
              <a:ext cx="33" cy="29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4" name="Freeform 95"/>
            <p:cNvSpPr>
              <a:spLocks noChangeAspect="1" noEditPoints="1"/>
            </p:cNvSpPr>
            <p:nvPr/>
          </p:nvSpPr>
          <p:spPr bwMode="auto">
            <a:xfrm>
              <a:off x="835" y="3864"/>
              <a:ext cx="21" cy="21"/>
            </a:xfrm>
            <a:custGeom>
              <a:avLst/>
              <a:gdLst>
                <a:gd name="T0" fmla="*/ 0 w 21"/>
                <a:gd name="T1" fmla="*/ 10 h 21"/>
                <a:gd name="T2" fmla="*/ 2 w 21"/>
                <a:gd name="T3" fmla="*/ 6 h 21"/>
                <a:gd name="T4" fmla="*/ 3 w 21"/>
                <a:gd name="T5" fmla="*/ 3 h 21"/>
                <a:gd name="T6" fmla="*/ 7 w 21"/>
                <a:gd name="T7" fmla="*/ 1 h 21"/>
                <a:gd name="T8" fmla="*/ 11 w 21"/>
                <a:gd name="T9" fmla="*/ 0 h 21"/>
                <a:gd name="T10" fmla="*/ 15 w 21"/>
                <a:gd name="T11" fmla="*/ 1 h 21"/>
                <a:gd name="T12" fmla="*/ 19 w 21"/>
                <a:gd name="T13" fmla="*/ 3 h 21"/>
                <a:gd name="T14" fmla="*/ 21 w 21"/>
                <a:gd name="T15" fmla="*/ 6 h 21"/>
                <a:gd name="T16" fmla="*/ 21 w 21"/>
                <a:gd name="T17" fmla="*/ 10 h 21"/>
                <a:gd name="T18" fmla="*/ 21 w 21"/>
                <a:gd name="T19" fmla="*/ 14 h 21"/>
                <a:gd name="T20" fmla="*/ 19 w 21"/>
                <a:gd name="T21" fmla="*/ 18 h 21"/>
                <a:gd name="T22" fmla="*/ 15 w 21"/>
                <a:gd name="T23" fmla="*/ 21 h 21"/>
                <a:gd name="T24" fmla="*/ 11 w 21"/>
                <a:gd name="T25" fmla="*/ 21 h 21"/>
                <a:gd name="T26" fmla="*/ 7 w 21"/>
                <a:gd name="T27" fmla="*/ 21 h 21"/>
                <a:gd name="T28" fmla="*/ 3 w 21"/>
                <a:gd name="T29" fmla="*/ 18 h 21"/>
                <a:gd name="T30" fmla="*/ 2 w 21"/>
                <a:gd name="T31" fmla="*/ 14 h 21"/>
                <a:gd name="T32" fmla="*/ 0 w 21"/>
                <a:gd name="T33" fmla="*/ 10 h 21"/>
                <a:gd name="T34" fmla="*/ 3 w 21"/>
                <a:gd name="T35" fmla="*/ 10 h 21"/>
                <a:gd name="T36" fmla="*/ 3 w 21"/>
                <a:gd name="T37" fmla="*/ 14 h 21"/>
                <a:gd name="T38" fmla="*/ 6 w 21"/>
                <a:gd name="T39" fmla="*/ 17 h 21"/>
                <a:gd name="T40" fmla="*/ 8 w 21"/>
                <a:gd name="T41" fmla="*/ 18 h 21"/>
                <a:gd name="T42" fmla="*/ 11 w 21"/>
                <a:gd name="T43" fmla="*/ 19 h 21"/>
                <a:gd name="T44" fmla="*/ 15 w 21"/>
                <a:gd name="T45" fmla="*/ 18 h 21"/>
                <a:gd name="T46" fmla="*/ 17 w 21"/>
                <a:gd name="T47" fmla="*/ 17 h 21"/>
                <a:gd name="T48" fmla="*/ 19 w 21"/>
                <a:gd name="T49" fmla="*/ 14 h 21"/>
                <a:gd name="T50" fmla="*/ 20 w 21"/>
                <a:gd name="T51" fmla="*/ 10 h 21"/>
                <a:gd name="T52" fmla="*/ 19 w 21"/>
                <a:gd name="T53" fmla="*/ 7 h 21"/>
                <a:gd name="T54" fmla="*/ 17 w 21"/>
                <a:gd name="T55" fmla="*/ 5 h 21"/>
                <a:gd name="T56" fmla="*/ 15 w 21"/>
                <a:gd name="T57" fmla="*/ 2 h 21"/>
                <a:gd name="T58" fmla="*/ 11 w 21"/>
                <a:gd name="T59" fmla="*/ 2 h 21"/>
                <a:gd name="T60" fmla="*/ 8 w 21"/>
                <a:gd name="T61" fmla="*/ 2 h 21"/>
                <a:gd name="T62" fmla="*/ 6 w 21"/>
                <a:gd name="T63" fmla="*/ 5 h 21"/>
                <a:gd name="T64" fmla="*/ 3 w 21"/>
                <a:gd name="T65" fmla="*/ 7 h 21"/>
                <a:gd name="T66" fmla="*/ 3 w 21"/>
                <a:gd name="T67" fmla="*/ 10 h 21"/>
                <a:gd name="T68" fmla="*/ 16 w 21"/>
                <a:gd name="T69" fmla="*/ 17 h 21"/>
                <a:gd name="T70" fmla="*/ 15 w 21"/>
                <a:gd name="T71" fmla="*/ 17 h 21"/>
                <a:gd name="T72" fmla="*/ 11 w 21"/>
                <a:gd name="T73" fmla="*/ 11 h 21"/>
                <a:gd name="T74" fmla="*/ 9 w 21"/>
                <a:gd name="T75" fmla="*/ 11 h 21"/>
                <a:gd name="T76" fmla="*/ 9 w 21"/>
                <a:gd name="T77" fmla="*/ 17 h 21"/>
                <a:gd name="T78" fmla="*/ 7 w 21"/>
                <a:gd name="T79" fmla="*/ 17 h 21"/>
                <a:gd name="T80" fmla="*/ 7 w 21"/>
                <a:gd name="T81" fmla="*/ 5 h 21"/>
                <a:gd name="T82" fmla="*/ 12 w 21"/>
                <a:gd name="T83" fmla="*/ 5 h 21"/>
                <a:gd name="T84" fmla="*/ 13 w 21"/>
                <a:gd name="T85" fmla="*/ 5 h 21"/>
                <a:gd name="T86" fmla="*/ 15 w 21"/>
                <a:gd name="T87" fmla="*/ 5 h 21"/>
                <a:gd name="T88" fmla="*/ 16 w 21"/>
                <a:gd name="T89" fmla="*/ 6 h 21"/>
                <a:gd name="T90" fmla="*/ 16 w 21"/>
                <a:gd name="T91" fmla="*/ 7 h 21"/>
                <a:gd name="T92" fmla="*/ 16 w 21"/>
                <a:gd name="T93" fmla="*/ 10 h 21"/>
                <a:gd name="T94" fmla="*/ 15 w 21"/>
                <a:gd name="T95" fmla="*/ 10 h 21"/>
                <a:gd name="T96" fmla="*/ 13 w 21"/>
                <a:gd name="T97" fmla="*/ 11 h 21"/>
                <a:gd name="T98" fmla="*/ 16 w 21"/>
                <a:gd name="T99" fmla="*/ 17 h 21"/>
                <a:gd name="T100" fmla="*/ 11 w 21"/>
                <a:gd name="T101" fmla="*/ 9 h 21"/>
                <a:gd name="T102" fmla="*/ 12 w 21"/>
                <a:gd name="T103" fmla="*/ 9 h 21"/>
                <a:gd name="T104" fmla="*/ 13 w 21"/>
                <a:gd name="T105" fmla="*/ 9 h 21"/>
                <a:gd name="T106" fmla="*/ 15 w 21"/>
                <a:gd name="T107" fmla="*/ 9 h 21"/>
                <a:gd name="T108" fmla="*/ 15 w 21"/>
                <a:gd name="T109" fmla="*/ 7 h 21"/>
                <a:gd name="T110" fmla="*/ 15 w 21"/>
                <a:gd name="T111" fmla="*/ 6 h 21"/>
                <a:gd name="T112" fmla="*/ 13 w 21"/>
                <a:gd name="T113" fmla="*/ 6 h 21"/>
                <a:gd name="T114" fmla="*/ 12 w 21"/>
                <a:gd name="T115" fmla="*/ 6 h 21"/>
                <a:gd name="T116" fmla="*/ 9 w 21"/>
                <a:gd name="T117" fmla="*/ 6 h 21"/>
                <a:gd name="T118" fmla="*/ 9 w 21"/>
                <a:gd name="T119" fmla="*/ 9 h 21"/>
                <a:gd name="T120" fmla="*/ 11 w 21"/>
                <a:gd name="T121" fmla="*/ 9 h 2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" h="21">
                  <a:moveTo>
                    <a:pt x="0" y="10"/>
                  </a:moveTo>
                  <a:lnTo>
                    <a:pt x="2" y="6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1" y="6"/>
                  </a:lnTo>
                  <a:lnTo>
                    <a:pt x="21" y="10"/>
                  </a:lnTo>
                  <a:lnTo>
                    <a:pt x="21" y="14"/>
                  </a:lnTo>
                  <a:lnTo>
                    <a:pt x="19" y="18"/>
                  </a:lnTo>
                  <a:lnTo>
                    <a:pt x="15" y="21"/>
                  </a:lnTo>
                  <a:lnTo>
                    <a:pt x="11" y="21"/>
                  </a:lnTo>
                  <a:lnTo>
                    <a:pt x="7" y="21"/>
                  </a:lnTo>
                  <a:lnTo>
                    <a:pt x="3" y="18"/>
                  </a:lnTo>
                  <a:lnTo>
                    <a:pt x="2" y="14"/>
                  </a:lnTo>
                  <a:lnTo>
                    <a:pt x="0" y="10"/>
                  </a:lnTo>
                  <a:close/>
                  <a:moveTo>
                    <a:pt x="3" y="10"/>
                  </a:moveTo>
                  <a:lnTo>
                    <a:pt x="3" y="14"/>
                  </a:lnTo>
                  <a:lnTo>
                    <a:pt x="6" y="17"/>
                  </a:lnTo>
                  <a:lnTo>
                    <a:pt x="8" y="18"/>
                  </a:lnTo>
                  <a:lnTo>
                    <a:pt x="11" y="19"/>
                  </a:lnTo>
                  <a:lnTo>
                    <a:pt x="15" y="18"/>
                  </a:lnTo>
                  <a:lnTo>
                    <a:pt x="17" y="17"/>
                  </a:lnTo>
                  <a:lnTo>
                    <a:pt x="19" y="14"/>
                  </a:lnTo>
                  <a:lnTo>
                    <a:pt x="20" y="10"/>
                  </a:lnTo>
                  <a:lnTo>
                    <a:pt x="19" y="7"/>
                  </a:lnTo>
                  <a:lnTo>
                    <a:pt x="17" y="5"/>
                  </a:lnTo>
                  <a:lnTo>
                    <a:pt x="15" y="2"/>
                  </a:lnTo>
                  <a:lnTo>
                    <a:pt x="11" y="2"/>
                  </a:lnTo>
                  <a:lnTo>
                    <a:pt x="8" y="2"/>
                  </a:lnTo>
                  <a:lnTo>
                    <a:pt x="6" y="5"/>
                  </a:lnTo>
                  <a:lnTo>
                    <a:pt x="3" y="7"/>
                  </a:lnTo>
                  <a:lnTo>
                    <a:pt x="3" y="10"/>
                  </a:lnTo>
                  <a:close/>
                  <a:moveTo>
                    <a:pt x="16" y="17"/>
                  </a:moveTo>
                  <a:lnTo>
                    <a:pt x="15" y="17"/>
                  </a:lnTo>
                  <a:lnTo>
                    <a:pt x="11" y="11"/>
                  </a:lnTo>
                  <a:lnTo>
                    <a:pt x="9" y="11"/>
                  </a:lnTo>
                  <a:lnTo>
                    <a:pt x="9" y="17"/>
                  </a:lnTo>
                  <a:lnTo>
                    <a:pt x="7" y="17"/>
                  </a:lnTo>
                  <a:lnTo>
                    <a:pt x="7" y="5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5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10"/>
                  </a:lnTo>
                  <a:lnTo>
                    <a:pt x="15" y="10"/>
                  </a:lnTo>
                  <a:lnTo>
                    <a:pt x="13" y="11"/>
                  </a:lnTo>
                  <a:lnTo>
                    <a:pt x="16" y="17"/>
                  </a:lnTo>
                  <a:close/>
                  <a:moveTo>
                    <a:pt x="11" y="9"/>
                  </a:moveTo>
                  <a:lnTo>
                    <a:pt x="12" y="9"/>
                  </a:lnTo>
                  <a:lnTo>
                    <a:pt x="13" y="9"/>
                  </a:lnTo>
                  <a:lnTo>
                    <a:pt x="15" y="9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2" y="6"/>
                  </a:lnTo>
                  <a:lnTo>
                    <a:pt x="9" y="6"/>
                  </a:lnTo>
                  <a:lnTo>
                    <a:pt x="9" y="9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5" name="Freeform 96"/>
            <p:cNvSpPr>
              <a:spLocks noChangeAspect="1"/>
            </p:cNvSpPr>
            <p:nvPr/>
          </p:nvSpPr>
          <p:spPr bwMode="auto">
            <a:xfrm>
              <a:off x="257" y="3741"/>
              <a:ext cx="101" cy="144"/>
            </a:xfrm>
            <a:custGeom>
              <a:avLst/>
              <a:gdLst>
                <a:gd name="T0" fmla="*/ 0 w 101"/>
                <a:gd name="T1" fmla="*/ 0 h 144"/>
                <a:gd name="T2" fmla="*/ 101 w 101"/>
                <a:gd name="T3" fmla="*/ 0 h 144"/>
                <a:gd name="T4" fmla="*/ 101 w 101"/>
                <a:gd name="T5" fmla="*/ 28 h 144"/>
                <a:gd name="T6" fmla="*/ 68 w 101"/>
                <a:gd name="T7" fmla="*/ 28 h 144"/>
                <a:gd name="T8" fmla="*/ 68 w 101"/>
                <a:gd name="T9" fmla="*/ 144 h 144"/>
                <a:gd name="T10" fmla="*/ 32 w 101"/>
                <a:gd name="T11" fmla="*/ 144 h 144"/>
                <a:gd name="T12" fmla="*/ 32 w 101"/>
                <a:gd name="T13" fmla="*/ 28 h 144"/>
                <a:gd name="T14" fmla="*/ 0 w 101"/>
                <a:gd name="T15" fmla="*/ 28 h 144"/>
                <a:gd name="T16" fmla="*/ 0 w 101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1" h="144">
                  <a:moveTo>
                    <a:pt x="0" y="0"/>
                  </a:moveTo>
                  <a:lnTo>
                    <a:pt x="101" y="0"/>
                  </a:lnTo>
                  <a:lnTo>
                    <a:pt x="101" y="28"/>
                  </a:lnTo>
                  <a:lnTo>
                    <a:pt x="68" y="28"/>
                  </a:lnTo>
                  <a:lnTo>
                    <a:pt x="68" y="144"/>
                  </a:lnTo>
                  <a:lnTo>
                    <a:pt x="32" y="144"/>
                  </a:lnTo>
                  <a:lnTo>
                    <a:pt x="32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6" name="Freeform 97"/>
            <p:cNvSpPr>
              <a:spLocks noChangeAspect="1"/>
            </p:cNvSpPr>
            <p:nvPr/>
          </p:nvSpPr>
          <p:spPr bwMode="auto">
            <a:xfrm>
              <a:off x="129" y="3838"/>
              <a:ext cx="83" cy="47"/>
            </a:xfrm>
            <a:custGeom>
              <a:avLst/>
              <a:gdLst>
                <a:gd name="T0" fmla="*/ 62 w 83"/>
                <a:gd name="T1" fmla="*/ 12 h 47"/>
                <a:gd name="T2" fmla="*/ 60 w 83"/>
                <a:gd name="T3" fmla="*/ 15 h 47"/>
                <a:gd name="T4" fmla="*/ 59 w 83"/>
                <a:gd name="T5" fmla="*/ 18 h 47"/>
                <a:gd name="T6" fmla="*/ 59 w 83"/>
                <a:gd name="T7" fmla="*/ 19 h 47"/>
                <a:gd name="T8" fmla="*/ 59 w 83"/>
                <a:gd name="T9" fmla="*/ 20 h 47"/>
                <a:gd name="T10" fmla="*/ 58 w 83"/>
                <a:gd name="T11" fmla="*/ 22 h 47"/>
                <a:gd name="T12" fmla="*/ 56 w 83"/>
                <a:gd name="T13" fmla="*/ 22 h 47"/>
                <a:gd name="T14" fmla="*/ 46 w 83"/>
                <a:gd name="T15" fmla="*/ 29 h 47"/>
                <a:gd name="T16" fmla="*/ 34 w 83"/>
                <a:gd name="T17" fmla="*/ 35 h 47"/>
                <a:gd name="T18" fmla="*/ 30 w 83"/>
                <a:gd name="T19" fmla="*/ 36 h 47"/>
                <a:gd name="T20" fmla="*/ 26 w 83"/>
                <a:gd name="T21" fmla="*/ 36 h 47"/>
                <a:gd name="T22" fmla="*/ 21 w 83"/>
                <a:gd name="T23" fmla="*/ 37 h 47"/>
                <a:gd name="T24" fmla="*/ 14 w 83"/>
                <a:gd name="T25" fmla="*/ 37 h 47"/>
                <a:gd name="T26" fmla="*/ 0 w 83"/>
                <a:gd name="T27" fmla="*/ 45 h 47"/>
                <a:gd name="T28" fmla="*/ 15 w 83"/>
                <a:gd name="T29" fmla="*/ 47 h 47"/>
                <a:gd name="T30" fmla="*/ 29 w 83"/>
                <a:gd name="T31" fmla="*/ 45 h 47"/>
                <a:gd name="T32" fmla="*/ 37 w 83"/>
                <a:gd name="T33" fmla="*/ 44 h 47"/>
                <a:gd name="T34" fmla="*/ 50 w 83"/>
                <a:gd name="T35" fmla="*/ 37 h 47"/>
                <a:gd name="T36" fmla="*/ 63 w 83"/>
                <a:gd name="T37" fmla="*/ 29 h 47"/>
                <a:gd name="T38" fmla="*/ 66 w 83"/>
                <a:gd name="T39" fmla="*/ 26 h 47"/>
                <a:gd name="T40" fmla="*/ 72 w 83"/>
                <a:gd name="T41" fmla="*/ 19 h 47"/>
                <a:gd name="T42" fmla="*/ 79 w 83"/>
                <a:gd name="T43" fmla="*/ 8 h 47"/>
                <a:gd name="T44" fmla="*/ 81 w 83"/>
                <a:gd name="T45" fmla="*/ 4 h 47"/>
                <a:gd name="T46" fmla="*/ 83 w 83"/>
                <a:gd name="T47" fmla="*/ 0 h 47"/>
                <a:gd name="T48" fmla="*/ 62 w 83"/>
                <a:gd name="T49" fmla="*/ 12 h 4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47">
                  <a:moveTo>
                    <a:pt x="62" y="12"/>
                  </a:moveTo>
                  <a:lnTo>
                    <a:pt x="60" y="15"/>
                  </a:lnTo>
                  <a:lnTo>
                    <a:pt x="59" y="18"/>
                  </a:lnTo>
                  <a:lnTo>
                    <a:pt x="59" y="19"/>
                  </a:lnTo>
                  <a:lnTo>
                    <a:pt x="59" y="20"/>
                  </a:lnTo>
                  <a:lnTo>
                    <a:pt x="58" y="22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4" y="35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21" y="37"/>
                  </a:lnTo>
                  <a:lnTo>
                    <a:pt x="14" y="37"/>
                  </a:lnTo>
                  <a:lnTo>
                    <a:pt x="0" y="45"/>
                  </a:lnTo>
                  <a:lnTo>
                    <a:pt x="15" y="47"/>
                  </a:lnTo>
                  <a:lnTo>
                    <a:pt x="29" y="45"/>
                  </a:lnTo>
                  <a:lnTo>
                    <a:pt x="37" y="44"/>
                  </a:lnTo>
                  <a:lnTo>
                    <a:pt x="50" y="37"/>
                  </a:lnTo>
                  <a:lnTo>
                    <a:pt x="63" y="29"/>
                  </a:lnTo>
                  <a:lnTo>
                    <a:pt x="66" y="26"/>
                  </a:lnTo>
                  <a:lnTo>
                    <a:pt x="72" y="19"/>
                  </a:lnTo>
                  <a:lnTo>
                    <a:pt x="79" y="8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2" y="12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7" name="Freeform 98"/>
            <p:cNvSpPr>
              <a:spLocks noChangeAspect="1"/>
            </p:cNvSpPr>
            <p:nvPr/>
          </p:nvSpPr>
          <p:spPr bwMode="auto">
            <a:xfrm>
              <a:off x="126" y="3741"/>
              <a:ext cx="87" cy="50"/>
            </a:xfrm>
            <a:custGeom>
              <a:avLst/>
              <a:gdLst>
                <a:gd name="T0" fmla="*/ 16 w 87"/>
                <a:gd name="T1" fmla="*/ 9 h 50"/>
                <a:gd name="T2" fmla="*/ 16 w 87"/>
                <a:gd name="T3" fmla="*/ 9 h 50"/>
                <a:gd name="T4" fmla="*/ 17 w 87"/>
                <a:gd name="T5" fmla="*/ 9 h 50"/>
                <a:gd name="T6" fmla="*/ 18 w 87"/>
                <a:gd name="T7" fmla="*/ 9 h 50"/>
                <a:gd name="T8" fmla="*/ 20 w 87"/>
                <a:gd name="T9" fmla="*/ 9 h 50"/>
                <a:gd name="T10" fmla="*/ 17 w 87"/>
                <a:gd name="T11" fmla="*/ 10 h 50"/>
                <a:gd name="T12" fmla="*/ 15 w 87"/>
                <a:gd name="T13" fmla="*/ 10 h 50"/>
                <a:gd name="T14" fmla="*/ 28 w 87"/>
                <a:gd name="T15" fmla="*/ 18 h 50"/>
                <a:gd name="T16" fmla="*/ 42 w 87"/>
                <a:gd name="T17" fmla="*/ 21 h 50"/>
                <a:gd name="T18" fmla="*/ 54 w 87"/>
                <a:gd name="T19" fmla="*/ 29 h 50"/>
                <a:gd name="T20" fmla="*/ 51 w 87"/>
                <a:gd name="T21" fmla="*/ 29 h 50"/>
                <a:gd name="T22" fmla="*/ 49 w 87"/>
                <a:gd name="T23" fmla="*/ 30 h 50"/>
                <a:gd name="T24" fmla="*/ 70 w 87"/>
                <a:gd name="T25" fmla="*/ 41 h 50"/>
                <a:gd name="T26" fmla="*/ 70 w 87"/>
                <a:gd name="T27" fmla="*/ 41 h 50"/>
                <a:gd name="T28" fmla="*/ 70 w 87"/>
                <a:gd name="T29" fmla="*/ 41 h 50"/>
                <a:gd name="T30" fmla="*/ 71 w 87"/>
                <a:gd name="T31" fmla="*/ 41 h 50"/>
                <a:gd name="T32" fmla="*/ 73 w 87"/>
                <a:gd name="T33" fmla="*/ 42 h 50"/>
                <a:gd name="T34" fmla="*/ 87 w 87"/>
                <a:gd name="T35" fmla="*/ 50 h 50"/>
                <a:gd name="T36" fmla="*/ 87 w 87"/>
                <a:gd name="T37" fmla="*/ 49 h 50"/>
                <a:gd name="T38" fmla="*/ 86 w 87"/>
                <a:gd name="T39" fmla="*/ 49 h 50"/>
                <a:gd name="T40" fmla="*/ 86 w 87"/>
                <a:gd name="T41" fmla="*/ 47 h 50"/>
                <a:gd name="T42" fmla="*/ 86 w 87"/>
                <a:gd name="T43" fmla="*/ 47 h 50"/>
                <a:gd name="T44" fmla="*/ 86 w 87"/>
                <a:gd name="T45" fmla="*/ 47 h 50"/>
                <a:gd name="T46" fmla="*/ 86 w 87"/>
                <a:gd name="T47" fmla="*/ 46 h 50"/>
                <a:gd name="T48" fmla="*/ 76 w 87"/>
                <a:gd name="T49" fmla="*/ 30 h 50"/>
                <a:gd name="T50" fmla="*/ 63 w 87"/>
                <a:gd name="T51" fmla="*/ 17 h 50"/>
                <a:gd name="T52" fmla="*/ 63 w 87"/>
                <a:gd name="T53" fmla="*/ 16 h 50"/>
                <a:gd name="T54" fmla="*/ 62 w 87"/>
                <a:gd name="T55" fmla="*/ 16 h 50"/>
                <a:gd name="T56" fmla="*/ 47 w 87"/>
                <a:gd name="T57" fmla="*/ 6 h 50"/>
                <a:gd name="T58" fmla="*/ 34 w 87"/>
                <a:gd name="T59" fmla="*/ 2 h 50"/>
                <a:gd name="T60" fmla="*/ 24 w 87"/>
                <a:gd name="T61" fmla="*/ 0 h 50"/>
                <a:gd name="T62" fmla="*/ 24 w 87"/>
                <a:gd name="T63" fmla="*/ 0 h 50"/>
                <a:gd name="T64" fmla="*/ 24 w 87"/>
                <a:gd name="T65" fmla="*/ 0 h 50"/>
                <a:gd name="T66" fmla="*/ 16 w 87"/>
                <a:gd name="T67" fmla="*/ 0 h 50"/>
                <a:gd name="T68" fmla="*/ 9 w 87"/>
                <a:gd name="T69" fmla="*/ 1 h 50"/>
                <a:gd name="T70" fmla="*/ 9 w 87"/>
                <a:gd name="T71" fmla="*/ 1 h 50"/>
                <a:gd name="T72" fmla="*/ 8 w 87"/>
                <a:gd name="T73" fmla="*/ 1 h 50"/>
                <a:gd name="T74" fmla="*/ 5 w 87"/>
                <a:gd name="T75" fmla="*/ 1 h 50"/>
                <a:gd name="T76" fmla="*/ 3 w 87"/>
                <a:gd name="T77" fmla="*/ 1 h 50"/>
                <a:gd name="T78" fmla="*/ 1 w 87"/>
                <a:gd name="T79" fmla="*/ 2 h 50"/>
                <a:gd name="T80" fmla="*/ 0 w 87"/>
                <a:gd name="T81" fmla="*/ 2 h 50"/>
                <a:gd name="T82" fmla="*/ 13 w 87"/>
                <a:gd name="T83" fmla="*/ 10 h 50"/>
                <a:gd name="T84" fmla="*/ 15 w 87"/>
                <a:gd name="T85" fmla="*/ 9 h 50"/>
                <a:gd name="T86" fmla="*/ 16 w 87"/>
                <a:gd name="T87" fmla="*/ 9 h 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7" h="50">
                  <a:moveTo>
                    <a:pt x="16" y="9"/>
                  </a:moveTo>
                  <a:lnTo>
                    <a:pt x="16" y="9"/>
                  </a:lnTo>
                  <a:lnTo>
                    <a:pt x="17" y="9"/>
                  </a:lnTo>
                  <a:lnTo>
                    <a:pt x="18" y="9"/>
                  </a:lnTo>
                  <a:lnTo>
                    <a:pt x="20" y="9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28" y="18"/>
                  </a:lnTo>
                  <a:lnTo>
                    <a:pt x="42" y="21"/>
                  </a:lnTo>
                  <a:lnTo>
                    <a:pt x="54" y="29"/>
                  </a:lnTo>
                  <a:lnTo>
                    <a:pt x="51" y="29"/>
                  </a:lnTo>
                  <a:lnTo>
                    <a:pt x="49" y="30"/>
                  </a:lnTo>
                  <a:lnTo>
                    <a:pt x="70" y="41"/>
                  </a:lnTo>
                  <a:lnTo>
                    <a:pt x="71" y="41"/>
                  </a:lnTo>
                  <a:lnTo>
                    <a:pt x="73" y="42"/>
                  </a:lnTo>
                  <a:lnTo>
                    <a:pt x="87" y="50"/>
                  </a:lnTo>
                  <a:lnTo>
                    <a:pt x="87" y="49"/>
                  </a:lnTo>
                  <a:lnTo>
                    <a:pt x="86" y="49"/>
                  </a:lnTo>
                  <a:lnTo>
                    <a:pt x="86" y="47"/>
                  </a:lnTo>
                  <a:lnTo>
                    <a:pt x="86" y="46"/>
                  </a:lnTo>
                  <a:lnTo>
                    <a:pt x="76" y="30"/>
                  </a:lnTo>
                  <a:lnTo>
                    <a:pt x="63" y="17"/>
                  </a:lnTo>
                  <a:lnTo>
                    <a:pt x="63" y="16"/>
                  </a:lnTo>
                  <a:lnTo>
                    <a:pt x="62" y="16"/>
                  </a:lnTo>
                  <a:lnTo>
                    <a:pt x="47" y="6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1"/>
                  </a:lnTo>
                  <a:lnTo>
                    <a:pt x="8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13" y="10"/>
                  </a:lnTo>
                  <a:lnTo>
                    <a:pt x="15" y="9"/>
                  </a:lnTo>
                  <a:lnTo>
                    <a:pt x="16" y="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8" name="Freeform 99"/>
            <p:cNvSpPr>
              <a:spLocks noChangeAspect="1"/>
            </p:cNvSpPr>
            <p:nvPr/>
          </p:nvSpPr>
          <p:spPr bwMode="auto">
            <a:xfrm>
              <a:off x="73" y="3770"/>
              <a:ext cx="13" cy="86"/>
            </a:xfrm>
            <a:custGeom>
              <a:avLst/>
              <a:gdLst>
                <a:gd name="T0" fmla="*/ 13 w 13"/>
                <a:gd name="T1" fmla="*/ 66 h 86"/>
                <a:gd name="T2" fmla="*/ 12 w 13"/>
                <a:gd name="T3" fmla="*/ 62 h 86"/>
                <a:gd name="T4" fmla="*/ 11 w 13"/>
                <a:gd name="T5" fmla="*/ 58 h 86"/>
                <a:gd name="T6" fmla="*/ 10 w 13"/>
                <a:gd name="T7" fmla="*/ 55 h 86"/>
                <a:gd name="T8" fmla="*/ 10 w 13"/>
                <a:gd name="T9" fmla="*/ 53 h 86"/>
                <a:gd name="T10" fmla="*/ 10 w 13"/>
                <a:gd name="T11" fmla="*/ 49 h 86"/>
                <a:gd name="T12" fmla="*/ 10 w 13"/>
                <a:gd name="T13" fmla="*/ 47 h 86"/>
                <a:gd name="T14" fmla="*/ 10 w 13"/>
                <a:gd name="T15" fmla="*/ 45 h 86"/>
                <a:gd name="T16" fmla="*/ 10 w 13"/>
                <a:gd name="T17" fmla="*/ 41 h 86"/>
                <a:gd name="T18" fmla="*/ 10 w 13"/>
                <a:gd name="T19" fmla="*/ 38 h 86"/>
                <a:gd name="T20" fmla="*/ 10 w 13"/>
                <a:gd name="T21" fmla="*/ 35 h 86"/>
                <a:gd name="T22" fmla="*/ 11 w 13"/>
                <a:gd name="T23" fmla="*/ 30 h 86"/>
                <a:gd name="T24" fmla="*/ 12 w 13"/>
                <a:gd name="T25" fmla="*/ 25 h 86"/>
                <a:gd name="T26" fmla="*/ 13 w 13"/>
                <a:gd name="T27" fmla="*/ 18 h 86"/>
                <a:gd name="T28" fmla="*/ 13 w 13"/>
                <a:gd name="T29" fmla="*/ 0 h 86"/>
                <a:gd name="T30" fmla="*/ 11 w 13"/>
                <a:gd name="T31" fmla="*/ 5 h 86"/>
                <a:gd name="T32" fmla="*/ 8 w 13"/>
                <a:gd name="T33" fmla="*/ 10 h 86"/>
                <a:gd name="T34" fmla="*/ 3 w 13"/>
                <a:gd name="T35" fmla="*/ 24 h 86"/>
                <a:gd name="T36" fmla="*/ 0 w 13"/>
                <a:gd name="T37" fmla="*/ 33 h 86"/>
                <a:gd name="T38" fmla="*/ 0 w 13"/>
                <a:gd name="T39" fmla="*/ 37 h 86"/>
                <a:gd name="T40" fmla="*/ 0 w 13"/>
                <a:gd name="T41" fmla="*/ 41 h 86"/>
                <a:gd name="T42" fmla="*/ 0 w 13"/>
                <a:gd name="T43" fmla="*/ 45 h 86"/>
                <a:gd name="T44" fmla="*/ 0 w 13"/>
                <a:gd name="T45" fmla="*/ 47 h 86"/>
                <a:gd name="T46" fmla="*/ 0 w 13"/>
                <a:gd name="T47" fmla="*/ 50 h 86"/>
                <a:gd name="T48" fmla="*/ 0 w 13"/>
                <a:gd name="T49" fmla="*/ 54 h 86"/>
                <a:gd name="T50" fmla="*/ 2 w 13"/>
                <a:gd name="T51" fmla="*/ 58 h 86"/>
                <a:gd name="T52" fmla="*/ 2 w 13"/>
                <a:gd name="T53" fmla="*/ 62 h 86"/>
                <a:gd name="T54" fmla="*/ 4 w 13"/>
                <a:gd name="T55" fmla="*/ 67 h 86"/>
                <a:gd name="T56" fmla="*/ 6 w 13"/>
                <a:gd name="T57" fmla="*/ 72 h 86"/>
                <a:gd name="T58" fmla="*/ 10 w 13"/>
                <a:gd name="T59" fmla="*/ 78 h 86"/>
                <a:gd name="T60" fmla="*/ 12 w 13"/>
                <a:gd name="T61" fmla="*/ 83 h 86"/>
                <a:gd name="T62" fmla="*/ 12 w 13"/>
                <a:gd name="T63" fmla="*/ 84 h 86"/>
                <a:gd name="T64" fmla="*/ 13 w 13"/>
                <a:gd name="T65" fmla="*/ 84 h 86"/>
                <a:gd name="T66" fmla="*/ 13 w 13"/>
                <a:gd name="T67" fmla="*/ 86 h 86"/>
                <a:gd name="T68" fmla="*/ 13 w 13"/>
                <a:gd name="T69" fmla="*/ 86 h 86"/>
                <a:gd name="T70" fmla="*/ 13 w 13"/>
                <a:gd name="T71" fmla="*/ 64 h 86"/>
                <a:gd name="T72" fmla="*/ 13 w 13"/>
                <a:gd name="T73" fmla="*/ 66 h 86"/>
                <a:gd name="T74" fmla="*/ 13 w 13"/>
                <a:gd name="T75" fmla="*/ 66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3" h="86">
                  <a:moveTo>
                    <a:pt x="13" y="66"/>
                  </a:moveTo>
                  <a:lnTo>
                    <a:pt x="12" y="62"/>
                  </a:lnTo>
                  <a:lnTo>
                    <a:pt x="11" y="58"/>
                  </a:lnTo>
                  <a:lnTo>
                    <a:pt x="10" y="55"/>
                  </a:lnTo>
                  <a:lnTo>
                    <a:pt x="10" y="53"/>
                  </a:lnTo>
                  <a:lnTo>
                    <a:pt x="10" y="49"/>
                  </a:lnTo>
                  <a:lnTo>
                    <a:pt x="10" y="47"/>
                  </a:lnTo>
                  <a:lnTo>
                    <a:pt x="10" y="45"/>
                  </a:lnTo>
                  <a:lnTo>
                    <a:pt x="10" y="41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11" y="30"/>
                  </a:lnTo>
                  <a:lnTo>
                    <a:pt x="12" y="25"/>
                  </a:lnTo>
                  <a:lnTo>
                    <a:pt x="13" y="18"/>
                  </a:lnTo>
                  <a:lnTo>
                    <a:pt x="13" y="0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3" y="24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4" y="67"/>
                  </a:lnTo>
                  <a:lnTo>
                    <a:pt x="6" y="72"/>
                  </a:lnTo>
                  <a:lnTo>
                    <a:pt x="10" y="78"/>
                  </a:lnTo>
                  <a:lnTo>
                    <a:pt x="12" y="83"/>
                  </a:lnTo>
                  <a:lnTo>
                    <a:pt x="12" y="84"/>
                  </a:lnTo>
                  <a:lnTo>
                    <a:pt x="13" y="84"/>
                  </a:lnTo>
                  <a:lnTo>
                    <a:pt x="13" y="86"/>
                  </a:lnTo>
                  <a:lnTo>
                    <a:pt x="13" y="64"/>
                  </a:lnTo>
                  <a:lnTo>
                    <a:pt x="13" y="66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9" name="Freeform 100"/>
            <p:cNvSpPr>
              <a:spLocks noChangeAspect="1"/>
            </p:cNvSpPr>
            <p:nvPr/>
          </p:nvSpPr>
          <p:spPr bwMode="auto">
            <a:xfrm>
              <a:off x="189" y="3782"/>
              <a:ext cx="16" cy="43"/>
            </a:xfrm>
            <a:custGeom>
              <a:avLst/>
              <a:gdLst>
                <a:gd name="T0" fmla="*/ 4 w 16"/>
                <a:gd name="T1" fmla="*/ 21 h 43"/>
                <a:gd name="T2" fmla="*/ 3 w 16"/>
                <a:gd name="T3" fmla="*/ 22 h 43"/>
                <a:gd name="T4" fmla="*/ 0 w 16"/>
                <a:gd name="T5" fmla="*/ 25 h 43"/>
                <a:gd name="T6" fmla="*/ 6 w 16"/>
                <a:gd name="T7" fmla="*/ 34 h 43"/>
                <a:gd name="T8" fmla="*/ 10 w 16"/>
                <a:gd name="T9" fmla="*/ 43 h 43"/>
                <a:gd name="T10" fmla="*/ 10 w 16"/>
                <a:gd name="T11" fmla="*/ 42 h 43"/>
                <a:gd name="T12" fmla="*/ 11 w 16"/>
                <a:gd name="T13" fmla="*/ 41 h 43"/>
                <a:gd name="T14" fmla="*/ 16 w 16"/>
                <a:gd name="T15" fmla="*/ 26 h 43"/>
                <a:gd name="T16" fmla="*/ 13 w 16"/>
                <a:gd name="T17" fmla="*/ 9 h 43"/>
                <a:gd name="T18" fmla="*/ 13 w 16"/>
                <a:gd name="T19" fmla="*/ 9 h 43"/>
                <a:gd name="T20" fmla="*/ 13 w 16"/>
                <a:gd name="T21" fmla="*/ 8 h 43"/>
                <a:gd name="T22" fmla="*/ 12 w 16"/>
                <a:gd name="T23" fmla="*/ 6 h 43"/>
                <a:gd name="T24" fmla="*/ 12 w 16"/>
                <a:gd name="T25" fmla="*/ 5 h 43"/>
                <a:gd name="T26" fmla="*/ 11 w 16"/>
                <a:gd name="T27" fmla="*/ 4 h 43"/>
                <a:gd name="T28" fmla="*/ 11 w 16"/>
                <a:gd name="T29" fmla="*/ 4 h 43"/>
                <a:gd name="T30" fmla="*/ 11 w 16"/>
                <a:gd name="T31" fmla="*/ 2 h 43"/>
                <a:gd name="T32" fmla="*/ 10 w 16"/>
                <a:gd name="T33" fmla="*/ 1 h 43"/>
                <a:gd name="T34" fmla="*/ 7 w 16"/>
                <a:gd name="T35" fmla="*/ 0 h 43"/>
                <a:gd name="T36" fmla="*/ 8 w 16"/>
                <a:gd name="T37" fmla="*/ 8 h 43"/>
                <a:gd name="T38" fmla="*/ 7 w 16"/>
                <a:gd name="T39" fmla="*/ 14 h 43"/>
                <a:gd name="T40" fmla="*/ 4 w 16"/>
                <a:gd name="T41" fmla="*/ 21 h 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" h="43">
                  <a:moveTo>
                    <a:pt x="4" y="21"/>
                  </a:moveTo>
                  <a:lnTo>
                    <a:pt x="3" y="22"/>
                  </a:lnTo>
                  <a:lnTo>
                    <a:pt x="0" y="25"/>
                  </a:lnTo>
                  <a:lnTo>
                    <a:pt x="6" y="34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1" y="41"/>
                  </a:lnTo>
                  <a:lnTo>
                    <a:pt x="16" y="26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1" y="4"/>
                  </a:lnTo>
                  <a:lnTo>
                    <a:pt x="11" y="2"/>
                  </a:lnTo>
                  <a:lnTo>
                    <a:pt x="10" y="1"/>
                  </a:lnTo>
                  <a:lnTo>
                    <a:pt x="7" y="0"/>
                  </a:lnTo>
                  <a:lnTo>
                    <a:pt x="8" y="8"/>
                  </a:lnTo>
                  <a:lnTo>
                    <a:pt x="7" y="14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0" name="Freeform 101"/>
            <p:cNvSpPr>
              <a:spLocks noChangeAspect="1"/>
            </p:cNvSpPr>
            <p:nvPr/>
          </p:nvSpPr>
          <p:spPr bwMode="auto">
            <a:xfrm>
              <a:off x="127" y="3751"/>
              <a:ext cx="14" cy="4"/>
            </a:xfrm>
            <a:custGeom>
              <a:avLst/>
              <a:gdLst>
                <a:gd name="T0" fmla="*/ 10 w 14"/>
                <a:gd name="T1" fmla="*/ 0 h 4"/>
                <a:gd name="T2" fmla="*/ 10 w 14"/>
                <a:gd name="T3" fmla="*/ 0 h 4"/>
                <a:gd name="T4" fmla="*/ 10 w 14"/>
                <a:gd name="T5" fmla="*/ 0 h 4"/>
                <a:gd name="T6" fmla="*/ 4 w 14"/>
                <a:gd name="T7" fmla="*/ 0 h 4"/>
                <a:gd name="T8" fmla="*/ 0 w 14"/>
                <a:gd name="T9" fmla="*/ 2 h 4"/>
                <a:gd name="T10" fmla="*/ 4 w 14"/>
                <a:gd name="T11" fmla="*/ 3 h 4"/>
                <a:gd name="T12" fmla="*/ 8 w 14"/>
                <a:gd name="T13" fmla="*/ 4 h 4"/>
                <a:gd name="T14" fmla="*/ 11 w 14"/>
                <a:gd name="T15" fmla="*/ 3 h 4"/>
                <a:gd name="T16" fmla="*/ 14 w 14"/>
                <a:gd name="T17" fmla="*/ 0 h 4"/>
                <a:gd name="T18" fmla="*/ 12 w 14"/>
                <a:gd name="T19" fmla="*/ 0 h 4"/>
                <a:gd name="T20" fmla="*/ 11 w 14"/>
                <a:gd name="T21" fmla="*/ 0 h 4"/>
                <a:gd name="T22" fmla="*/ 10 w 14"/>
                <a:gd name="T23" fmla="*/ 0 h 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" h="4">
                  <a:moveTo>
                    <a:pt x="10" y="0"/>
                  </a:moveTo>
                  <a:lnTo>
                    <a:pt x="10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4" y="3"/>
                  </a:lnTo>
                  <a:lnTo>
                    <a:pt x="8" y="4"/>
                  </a:lnTo>
                  <a:lnTo>
                    <a:pt x="11" y="3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1" name="Freeform 102"/>
            <p:cNvSpPr>
              <a:spLocks noChangeAspect="1"/>
            </p:cNvSpPr>
            <p:nvPr/>
          </p:nvSpPr>
          <p:spPr bwMode="auto">
            <a:xfrm>
              <a:off x="212" y="3791"/>
              <a:ext cx="45" cy="47"/>
            </a:xfrm>
            <a:custGeom>
              <a:avLst/>
              <a:gdLst>
                <a:gd name="T0" fmla="*/ 0 w 45"/>
                <a:gd name="T1" fmla="*/ 47 h 47"/>
                <a:gd name="T2" fmla="*/ 45 w 45"/>
                <a:gd name="T3" fmla="*/ 24 h 47"/>
                <a:gd name="T4" fmla="*/ 1 w 45"/>
                <a:gd name="T5" fmla="*/ 0 h 47"/>
                <a:gd name="T6" fmla="*/ 4 w 45"/>
                <a:gd name="T7" fmla="*/ 18 h 47"/>
                <a:gd name="T8" fmla="*/ 4 w 45"/>
                <a:gd name="T9" fmla="*/ 34 h 47"/>
                <a:gd name="T10" fmla="*/ 0 w 45"/>
                <a:gd name="T11" fmla="*/ 47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7">
                  <a:moveTo>
                    <a:pt x="0" y="47"/>
                  </a:moveTo>
                  <a:lnTo>
                    <a:pt x="45" y="24"/>
                  </a:lnTo>
                  <a:lnTo>
                    <a:pt x="1" y="0"/>
                  </a:lnTo>
                  <a:lnTo>
                    <a:pt x="4" y="18"/>
                  </a:lnTo>
                  <a:lnTo>
                    <a:pt x="4" y="34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2" name="Freeform 103"/>
            <p:cNvSpPr>
              <a:spLocks noChangeAspect="1"/>
            </p:cNvSpPr>
            <p:nvPr/>
          </p:nvSpPr>
          <p:spPr bwMode="auto">
            <a:xfrm>
              <a:off x="146" y="3759"/>
              <a:ext cx="29" cy="15"/>
            </a:xfrm>
            <a:custGeom>
              <a:avLst/>
              <a:gdLst>
                <a:gd name="T0" fmla="*/ 4 w 29"/>
                <a:gd name="T1" fmla="*/ 0 h 15"/>
                <a:gd name="T2" fmla="*/ 1 w 29"/>
                <a:gd name="T3" fmla="*/ 0 h 15"/>
                <a:gd name="T4" fmla="*/ 0 w 29"/>
                <a:gd name="T5" fmla="*/ 2 h 15"/>
                <a:gd name="T6" fmla="*/ 8 w 29"/>
                <a:gd name="T7" fmla="*/ 7 h 15"/>
                <a:gd name="T8" fmla="*/ 17 w 29"/>
                <a:gd name="T9" fmla="*/ 15 h 15"/>
                <a:gd name="T10" fmla="*/ 24 w 29"/>
                <a:gd name="T11" fmla="*/ 12 h 15"/>
                <a:gd name="T12" fmla="*/ 29 w 29"/>
                <a:gd name="T13" fmla="*/ 12 h 15"/>
                <a:gd name="T14" fmla="*/ 8 w 29"/>
                <a:gd name="T15" fmla="*/ 0 h 15"/>
                <a:gd name="T16" fmla="*/ 6 w 29"/>
                <a:gd name="T17" fmla="*/ 0 h 15"/>
                <a:gd name="T18" fmla="*/ 4 w 29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" h="15">
                  <a:moveTo>
                    <a:pt x="4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8" y="7"/>
                  </a:lnTo>
                  <a:lnTo>
                    <a:pt x="17" y="15"/>
                  </a:lnTo>
                  <a:lnTo>
                    <a:pt x="24" y="12"/>
                  </a:lnTo>
                  <a:lnTo>
                    <a:pt x="29" y="1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3" name="Freeform 104"/>
            <p:cNvSpPr>
              <a:spLocks noChangeAspect="1"/>
            </p:cNvSpPr>
            <p:nvPr/>
          </p:nvSpPr>
          <p:spPr bwMode="auto">
            <a:xfrm>
              <a:off x="93" y="3823"/>
              <a:ext cx="98" cy="52"/>
            </a:xfrm>
            <a:custGeom>
              <a:avLst/>
              <a:gdLst>
                <a:gd name="T0" fmla="*/ 78 w 98"/>
                <a:gd name="T1" fmla="*/ 27 h 52"/>
                <a:gd name="T2" fmla="*/ 59 w 98"/>
                <a:gd name="T3" fmla="*/ 27 h 52"/>
                <a:gd name="T4" fmla="*/ 42 w 98"/>
                <a:gd name="T5" fmla="*/ 22 h 52"/>
                <a:gd name="T6" fmla="*/ 25 w 98"/>
                <a:gd name="T7" fmla="*/ 13 h 52"/>
                <a:gd name="T8" fmla="*/ 12 w 98"/>
                <a:gd name="T9" fmla="*/ 0 h 52"/>
                <a:gd name="T10" fmla="*/ 7 w 98"/>
                <a:gd name="T11" fmla="*/ 8 h 52"/>
                <a:gd name="T12" fmla="*/ 3 w 98"/>
                <a:gd name="T13" fmla="*/ 14 h 52"/>
                <a:gd name="T14" fmla="*/ 1 w 98"/>
                <a:gd name="T15" fmla="*/ 19 h 52"/>
                <a:gd name="T16" fmla="*/ 0 w 98"/>
                <a:gd name="T17" fmla="*/ 23 h 52"/>
                <a:gd name="T18" fmla="*/ 0 w 98"/>
                <a:gd name="T19" fmla="*/ 26 h 52"/>
                <a:gd name="T20" fmla="*/ 3 w 98"/>
                <a:gd name="T21" fmla="*/ 29 h 52"/>
                <a:gd name="T22" fmla="*/ 4 w 98"/>
                <a:gd name="T23" fmla="*/ 31 h 52"/>
                <a:gd name="T24" fmla="*/ 9 w 98"/>
                <a:gd name="T25" fmla="*/ 37 h 52"/>
                <a:gd name="T26" fmla="*/ 20 w 98"/>
                <a:gd name="T27" fmla="*/ 43 h 52"/>
                <a:gd name="T28" fmla="*/ 34 w 98"/>
                <a:gd name="T29" fmla="*/ 50 h 52"/>
                <a:gd name="T30" fmla="*/ 42 w 98"/>
                <a:gd name="T31" fmla="*/ 52 h 52"/>
                <a:gd name="T32" fmla="*/ 50 w 98"/>
                <a:gd name="T33" fmla="*/ 52 h 52"/>
                <a:gd name="T34" fmla="*/ 98 w 98"/>
                <a:gd name="T35" fmla="*/ 27 h 52"/>
                <a:gd name="T36" fmla="*/ 98 w 98"/>
                <a:gd name="T37" fmla="*/ 23 h 52"/>
                <a:gd name="T38" fmla="*/ 98 w 98"/>
                <a:gd name="T39" fmla="*/ 21 h 52"/>
                <a:gd name="T40" fmla="*/ 92 w 98"/>
                <a:gd name="T41" fmla="*/ 23 h 52"/>
                <a:gd name="T42" fmla="*/ 86 w 98"/>
                <a:gd name="T43" fmla="*/ 26 h 52"/>
                <a:gd name="T44" fmla="*/ 78 w 98"/>
                <a:gd name="T45" fmla="*/ 27 h 5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98" h="52">
                  <a:moveTo>
                    <a:pt x="78" y="27"/>
                  </a:moveTo>
                  <a:lnTo>
                    <a:pt x="59" y="27"/>
                  </a:lnTo>
                  <a:lnTo>
                    <a:pt x="42" y="22"/>
                  </a:lnTo>
                  <a:lnTo>
                    <a:pt x="25" y="13"/>
                  </a:lnTo>
                  <a:lnTo>
                    <a:pt x="12" y="0"/>
                  </a:lnTo>
                  <a:lnTo>
                    <a:pt x="7" y="8"/>
                  </a:lnTo>
                  <a:lnTo>
                    <a:pt x="3" y="14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3" y="29"/>
                  </a:lnTo>
                  <a:lnTo>
                    <a:pt x="4" y="31"/>
                  </a:lnTo>
                  <a:lnTo>
                    <a:pt x="9" y="37"/>
                  </a:lnTo>
                  <a:lnTo>
                    <a:pt x="20" y="43"/>
                  </a:lnTo>
                  <a:lnTo>
                    <a:pt x="34" y="50"/>
                  </a:lnTo>
                  <a:lnTo>
                    <a:pt x="42" y="52"/>
                  </a:lnTo>
                  <a:lnTo>
                    <a:pt x="50" y="52"/>
                  </a:lnTo>
                  <a:lnTo>
                    <a:pt x="98" y="27"/>
                  </a:lnTo>
                  <a:lnTo>
                    <a:pt x="98" y="23"/>
                  </a:lnTo>
                  <a:lnTo>
                    <a:pt x="98" y="21"/>
                  </a:lnTo>
                  <a:lnTo>
                    <a:pt x="92" y="23"/>
                  </a:lnTo>
                  <a:lnTo>
                    <a:pt x="86" y="26"/>
                  </a:lnTo>
                  <a:lnTo>
                    <a:pt x="78" y="2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4" name="Freeform 105"/>
            <p:cNvSpPr>
              <a:spLocks noChangeAspect="1"/>
            </p:cNvSpPr>
            <p:nvPr/>
          </p:nvSpPr>
          <p:spPr bwMode="auto">
            <a:xfrm>
              <a:off x="101" y="3761"/>
              <a:ext cx="26" cy="47"/>
            </a:xfrm>
            <a:custGeom>
              <a:avLst/>
              <a:gdLst>
                <a:gd name="T0" fmla="*/ 5 w 26"/>
                <a:gd name="T1" fmla="*/ 47 h 47"/>
                <a:gd name="T2" fmla="*/ 14 w 26"/>
                <a:gd name="T3" fmla="*/ 39 h 47"/>
                <a:gd name="T4" fmla="*/ 25 w 26"/>
                <a:gd name="T5" fmla="*/ 31 h 47"/>
                <a:gd name="T6" fmla="*/ 24 w 26"/>
                <a:gd name="T7" fmla="*/ 30 h 47"/>
                <a:gd name="T8" fmla="*/ 24 w 26"/>
                <a:gd name="T9" fmla="*/ 29 h 47"/>
                <a:gd name="T10" fmla="*/ 24 w 26"/>
                <a:gd name="T11" fmla="*/ 29 h 47"/>
                <a:gd name="T12" fmla="*/ 24 w 26"/>
                <a:gd name="T13" fmla="*/ 29 h 47"/>
                <a:gd name="T14" fmla="*/ 21 w 26"/>
                <a:gd name="T15" fmla="*/ 15 h 47"/>
                <a:gd name="T16" fmla="*/ 25 w 26"/>
                <a:gd name="T17" fmla="*/ 2 h 47"/>
                <a:gd name="T18" fmla="*/ 26 w 26"/>
                <a:gd name="T19" fmla="*/ 2 h 47"/>
                <a:gd name="T20" fmla="*/ 26 w 26"/>
                <a:gd name="T21" fmla="*/ 2 h 47"/>
                <a:gd name="T22" fmla="*/ 18 w 26"/>
                <a:gd name="T23" fmla="*/ 0 h 47"/>
                <a:gd name="T24" fmla="*/ 12 w 26"/>
                <a:gd name="T25" fmla="*/ 0 h 47"/>
                <a:gd name="T26" fmla="*/ 9 w 26"/>
                <a:gd name="T27" fmla="*/ 4 h 47"/>
                <a:gd name="T28" fmla="*/ 5 w 26"/>
                <a:gd name="T29" fmla="*/ 8 h 47"/>
                <a:gd name="T30" fmla="*/ 3 w 26"/>
                <a:gd name="T31" fmla="*/ 14 h 47"/>
                <a:gd name="T32" fmla="*/ 1 w 26"/>
                <a:gd name="T33" fmla="*/ 21 h 47"/>
                <a:gd name="T34" fmla="*/ 0 w 26"/>
                <a:gd name="T35" fmla="*/ 27 h 47"/>
                <a:gd name="T36" fmla="*/ 1 w 26"/>
                <a:gd name="T37" fmla="*/ 34 h 47"/>
                <a:gd name="T38" fmla="*/ 3 w 26"/>
                <a:gd name="T39" fmla="*/ 40 h 47"/>
                <a:gd name="T40" fmla="*/ 4 w 26"/>
                <a:gd name="T41" fmla="*/ 44 h 47"/>
                <a:gd name="T42" fmla="*/ 5 w 26"/>
                <a:gd name="T43" fmla="*/ 47 h 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6" h="47">
                  <a:moveTo>
                    <a:pt x="5" y="47"/>
                  </a:moveTo>
                  <a:lnTo>
                    <a:pt x="14" y="39"/>
                  </a:lnTo>
                  <a:lnTo>
                    <a:pt x="25" y="31"/>
                  </a:lnTo>
                  <a:lnTo>
                    <a:pt x="24" y="30"/>
                  </a:lnTo>
                  <a:lnTo>
                    <a:pt x="24" y="29"/>
                  </a:lnTo>
                  <a:lnTo>
                    <a:pt x="21" y="15"/>
                  </a:lnTo>
                  <a:lnTo>
                    <a:pt x="25" y="2"/>
                  </a:lnTo>
                  <a:lnTo>
                    <a:pt x="26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9" y="4"/>
                  </a:lnTo>
                  <a:lnTo>
                    <a:pt x="5" y="8"/>
                  </a:lnTo>
                  <a:lnTo>
                    <a:pt x="3" y="14"/>
                  </a:lnTo>
                  <a:lnTo>
                    <a:pt x="1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3" y="40"/>
                  </a:lnTo>
                  <a:lnTo>
                    <a:pt x="4" y="44"/>
                  </a:lnTo>
                  <a:lnTo>
                    <a:pt x="5" y="4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5" name="Freeform 106"/>
            <p:cNvSpPr>
              <a:spLocks noChangeAspect="1"/>
            </p:cNvSpPr>
            <p:nvPr/>
          </p:nvSpPr>
          <p:spPr bwMode="auto">
            <a:xfrm>
              <a:off x="131" y="3766"/>
              <a:ext cx="23" cy="21"/>
            </a:xfrm>
            <a:custGeom>
              <a:avLst/>
              <a:gdLst>
                <a:gd name="T0" fmla="*/ 2 w 23"/>
                <a:gd name="T1" fmla="*/ 20 h 21"/>
                <a:gd name="T2" fmla="*/ 2 w 23"/>
                <a:gd name="T3" fmla="*/ 21 h 21"/>
                <a:gd name="T4" fmla="*/ 3 w 23"/>
                <a:gd name="T5" fmla="*/ 21 h 21"/>
                <a:gd name="T6" fmla="*/ 12 w 23"/>
                <a:gd name="T7" fmla="*/ 16 h 21"/>
                <a:gd name="T8" fmla="*/ 23 w 23"/>
                <a:gd name="T9" fmla="*/ 10 h 21"/>
                <a:gd name="T10" fmla="*/ 13 w 23"/>
                <a:gd name="T11" fmla="*/ 5 h 21"/>
                <a:gd name="T12" fmla="*/ 6 w 23"/>
                <a:gd name="T13" fmla="*/ 0 h 21"/>
                <a:gd name="T14" fmla="*/ 4 w 23"/>
                <a:gd name="T15" fmla="*/ 1 h 21"/>
                <a:gd name="T16" fmla="*/ 3 w 23"/>
                <a:gd name="T17" fmla="*/ 3 h 21"/>
                <a:gd name="T18" fmla="*/ 2 w 23"/>
                <a:gd name="T19" fmla="*/ 8 h 21"/>
                <a:gd name="T20" fmla="*/ 0 w 23"/>
                <a:gd name="T21" fmla="*/ 14 h 21"/>
                <a:gd name="T22" fmla="*/ 2 w 23"/>
                <a:gd name="T23" fmla="*/ 20 h 21"/>
                <a:gd name="T24" fmla="*/ 2 w 23"/>
                <a:gd name="T25" fmla="*/ 20 h 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" h="21">
                  <a:moveTo>
                    <a:pt x="2" y="20"/>
                  </a:moveTo>
                  <a:lnTo>
                    <a:pt x="2" y="21"/>
                  </a:lnTo>
                  <a:lnTo>
                    <a:pt x="3" y="21"/>
                  </a:lnTo>
                  <a:lnTo>
                    <a:pt x="12" y="16"/>
                  </a:lnTo>
                  <a:lnTo>
                    <a:pt x="23" y="10"/>
                  </a:lnTo>
                  <a:lnTo>
                    <a:pt x="13" y="5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2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6" name="Freeform 107"/>
            <p:cNvSpPr>
              <a:spLocks noChangeAspect="1"/>
            </p:cNvSpPr>
            <p:nvPr/>
          </p:nvSpPr>
          <p:spPr bwMode="auto">
            <a:xfrm>
              <a:off x="138" y="3784"/>
              <a:ext cx="39" cy="23"/>
            </a:xfrm>
            <a:custGeom>
              <a:avLst/>
              <a:gdLst>
                <a:gd name="T0" fmla="*/ 32 w 39"/>
                <a:gd name="T1" fmla="*/ 23 h 23"/>
                <a:gd name="T2" fmla="*/ 35 w 39"/>
                <a:gd name="T3" fmla="*/ 23 h 23"/>
                <a:gd name="T4" fmla="*/ 39 w 39"/>
                <a:gd name="T5" fmla="*/ 20 h 23"/>
                <a:gd name="T6" fmla="*/ 32 w 39"/>
                <a:gd name="T7" fmla="*/ 10 h 23"/>
                <a:gd name="T8" fmla="*/ 24 w 39"/>
                <a:gd name="T9" fmla="*/ 0 h 23"/>
                <a:gd name="T10" fmla="*/ 21 w 39"/>
                <a:gd name="T11" fmla="*/ 0 h 23"/>
                <a:gd name="T12" fmla="*/ 20 w 39"/>
                <a:gd name="T13" fmla="*/ 2 h 23"/>
                <a:gd name="T14" fmla="*/ 10 w 39"/>
                <a:gd name="T15" fmla="*/ 6 h 23"/>
                <a:gd name="T16" fmla="*/ 0 w 39"/>
                <a:gd name="T17" fmla="*/ 11 h 23"/>
                <a:gd name="T18" fmla="*/ 9 w 39"/>
                <a:gd name="T19" fmla="*/ 19 h 23"/>
                <a:gd name="T20" fmla="*/ 20 w 39"/>
                <a:gd name="T21" fmla="*/ 23 h 23"/>
                <a:gd name="T22" fmla="*/ 32 w 39"/>
                <a:gd name="T23" fmla="*/ 23 h 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" h="23">
                  <a:moveTo>
                    <a:pt x="32" y="23"/>
                  </a:moveTo>
                  <a:lnTo>
                    <a:pt x="35" y="23"/>
                  </a:lnTo>
                  <a:lnTo>
                    <a:pt x="39" y="20"/>
                  </a:lnTo>
                  <a:lnTo>
                    <a:pt x="32" y="1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0" y="6"/>
                  </a:lnTo>
                  <a:lnTo>
                    <a:pt x="0" y="11"/>
                  </a:lnTo>
                  <a:lnTo>
                    <a:pt x="9" y="19"/>
                  </a:lnTo>
                  <a:lnTo>
                    <a:pt x="20" y="23"/>
                  </a:lnTo>
                  <a:lnTo>
                    <a:pt x="32" y="23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7" name="Freeform 108"/>
            <p:cNvSpPr>
              <a:spLocks noChangeAspect="1"/>
            </p:cNvSpPr>
            <p:nvPr/>
          </p:nvSpPr>
          <p:spPr bwMode="auto">
            <a:xfrm>
              <a:off x="86" y="3722"/>
              <a:ext cx="40" cy="48"/>
            </a:xfrm>
            <a:custGeom>
              <a:avLst/>
              <a:gdLst>
                <a:gd name="T0" fmla="*/ 22 w 40"/>
                <a:gd name="T1" fmla="*/ 29 h 48"/>
                <a:gd name="T2" fmla="*/ 26 w 40"/>
                <a:gd name="T3" fmla="*/ 27 h 48"/>
                <a:gd name="T4" fmla="*/ 29 w 40"/>
                <a:gd name="T5" fmla="*/ 25 h 48"/>
                <a:gd name="T6" fmla="*/ 33 w 40"/>
                <a:gd name="T7" fmla="*/ 24 h 48"/>
                <a:gd name="T8" fmla="*/ 40 w 40"/>
                <a:gd name="T9" fmla="*/ 21 h 48"/>
                <a:gd name="T10" fmla="*/ 0 w 40"/>
                <a:gd name="T11" fmla="*/ 0 h 48"/>
                <a:gd name="T12" fmla="*/ 0 w 40"/>
                <a:gd name="T13" fmla="*/ 48 h 48"/>
                <a:gd name="T14" fmla="*/ 6 w 40"/>
                <a:gd name="T15" fmla="*/ 43 h 48"/>
                <a:gd name="T16" fmla="*/ 10 w 40"/>
                <a:gd name="T17" fmla="*/ 39 h 48"/>
                <a:gd name="T18" fmla="*/ 14 w 40"/>
                <a:gd name="T19" fmla="*/ 35 h 48"/>
                <a:gd name="T20" fmla="*/ 18 w 40"/>
                <a:gd name="T21" fmla="*/ 32 h 48"/>
                <a:gd name="T22" fmla="*/ 20 w 40"/>
                <a:gd name="T23" fmla="*/ 31 h 48"/>
                <a:gd name="T24" fmla="*/ 22 w 40"/>
                <a:gd name="T25" fmla="*/ 29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" h="48">
                  <a:moveTo>
                    <a:pt x="22" y="29"/>
                  </a:moveTo>
                  <a:lnTo>
                    <a:pt x="26" y="27"/>
                  </a:lnTo>
                  <a:lnTo>
                    <a:pt x="29" y="25"/>
                  </a:lnTo>
                  <a:lnTo>
                    <a:pt x="33" y="24"/>
                  </a:lnTo>
                  <a:lnTo>
                    <a:pt x="40" y="21"/>
                  </a:lnTo>
                  <a:lnTo>
                    <a:pt x="0" y="0"/>
                  </a:lnTo>
                  <a:lnTo>
                    <a:pt x="0" y="48"/>
                  </a:lnTo>
                  <a:lnTo>
                    <a:pt x="6" y="43"/>
                  </a:lnTo>
                  <a:lnTo>
                    <a:pt x="10" y="39"/>
                  </a:lnTo>
                  <a:lnTo>
                    <a:pt x="14" y="35"/>
                  </a:lnTo>
                  <a:lnTo>
                    <a:pt x="18" y="32"/>
                  </a:lnTo>
                  <a:lnTo>
                    <a:pt x="20" y="31"/>
                  </a:lnTo>
                  <a:lnTo>
                    <a:pt x="22" y="2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8" name="Freeform 109"/>
            <p:cNvSpPr>
              <a:spLocks noChangeAspect="1"/>
            </p:cNvSpPr>
            <p:nvPr/>
          </p:nvSpPr>
          <p:spPr bwMode="auto">
            <a:xfrm>
              <a:off x="171" y="3779"/>
              <a:ext cx="17" cy="19"/>
            </a:xfrm>
            <a:custGeom>
              <a:avLst/>
              <a:gdLst>
                <a:gd name="T0" fmla="*/ 14 w 17"/>
                <a:gd name="T1" fmla="*/ 19 h 19"/>
                <a:gd name="T2" fmla="*/ 16 w 17"/>
                <a:gd name="T3" fmla="*/ 13 h 19"/>
                <a:gd name="T4" fmla="*/ 17 w 17"/>
                <a:gd name="T5" fmla="*/ 8 h 19"/>
                <a:gd name="T6" fmla="*/ 16 w 17"/>
                <a:gd name="T7" fmla="*/ 1 h 19"/>
                <a:gd name="T8" fmla="*/ 16 w 17"/>
                <a:gd name="T9" fmla="*/ 1 h 19"/>
                <a:gd name="T10" fmla="*/ 16 w 17"/>
                <a:gd name="T11" fmla="*/ 1 h 19"/>
                <a:gd name="T12" fmla="*/ 16 w 17"/>
                <a:gd name="T13" fmla="*/ 0 h 19"/>
                <a:gd name="T14" fmla="*/ 14 w 17"/>
                <a:gd name="T15" fmla="*/ 0 h 19"/>
                <a:gd name="T16" fmla="*/ 8 w 17"/>
                <a:gd name="T17" fmla="*/ 0 h 19"/>
                <a:gd name="T18" fmla="*/ 0 w 17"/>
                <a:gd name="T19" fmla="*/ 1 h 19"/>
                <a:gd name="T20" fmla="*/ 8 w 17"/>
                <a:gd name="T21" fmla="*/ 11 h 19"/>
                <a:gd name="T22" fmla="*/ 14 w 17"/>
                <a:gd name="T23" fmla="*/ 19 h 19"/>
                <a:gd name="T24" fmla="*/ 14 w 17"/>
                <a:gd name="T25" fmla="*/ 19 h 19"/>
                <a:gd name="T26" fmla="*/ 14 w 17"/>
                <a:gd name="T27" fmla="*/ 19 h 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7" h="19">
                  <a:moveTo>
                    <a:pt x="14" y="19"/>
                  </a:moveTo>
                  <a:lnTo>
                    <a:pt x="16" y="13"/>
                  </a:lnTo>
                  <a:lnTo>
                    <a:pt x="17" y="8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0" y="1"/>
                  </a:lnTo>
                  <a:lnTo>
                    <a:pt x="8" y="11"/>
                  </a:lnTo>
                  <a:lnTo>
                    <a:pt x="14" y="1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9" name="Freeform 110"/>
            <p:cNvSpPr>
              <a:spLocks noChangeAspect="1"/>
            </p:cNvSpPr>
            <p:nvPr/>
          </p:nvSpPr>
          <p:spPr bwMode="auto">
            <a:xfrm>
              <a:off x="112" y="3800"/>
              <a:ext cx="79" cy="41"/>
            </a:xfrm>
            <a:custGeom>
              <a:avLst/>
              <a:gdLst>
                <a:gd name="T0" fmla="*/ 58 w 79"/>
                <a:gd name="T1" fmla="*/ 41 h 41"/>
                <a:gd name="T2" fmla="*/ 65 w 79"/>
                <a:gd name="T3" fmla="*/ 40 h 41"/>
                <a:gd name="T4" fmla="*/ 72 w 79"/>
                <a:gd name="T5" fmla="*/ 37 h 41"/>
                <a:gd name="T6" fmla="*/ 79 w 79"/>
                <a:gd name="T7" fmla="*/ 33 h 41"/>
                <a:gd name="T8" fmla="*/ 75 w 79"/>
                <a:gd name="T9" fmla="*/ 23 h 41"/>
                <a:gd name="T10" fmla="*/ 71 w 79"/>
                <a:gd name="T11" fmla="*/ 12 h 41"/>
                <a:gd name="T12" fmla="*/ 65 w 79"/>
                <a:gd name="T13" fmla="*/ 15 h 41"/>
                <a:gd name="T14" fmla="*/ 59 w 79"/>
                <a:gd name="T15" fmla="*/ 16 h 41"/>
                <a:gd name="T16" fmla="*/ 43 w 79"/>
                <a:gd name="T17" fmla="*/ 16 h 41"/>
                <a:gd name="T18" fmla="*/ 30 w 79"/>
                <a:gd name="T19" fmla="*/ 9 h 41"/>
                <a:gd name="T20" fmla="*/ 18 w 79"/>
                <a:gd name="T21" fmla="*/ 0 h 41"/>
                <a:gd name="T22" fmla="*/ 9 w 79"/>
                <a:gd name="T23" fmla="*/ 8 h 41"/>
                <a:gd name="T24" fmla="*/ 0 w 79"/>
                <a:gd name="T25" fmla="*/ 16 h 41"/>
                <a:gd name="T26" fmla="*/ 11 w 79"/>
                <a:gd name="T27" fmla="*/ 28 h 41"/>
                <a:gd name="T28" fmla="*/ 26 w 79"/>
                <a:gd name="T29" fmla="*/ 36 h 41"/>
                <a:gd name="T30" fmla="*/ 42 w 79"/>
                <a:gd name="T31" fmla="*/ 41 h 41"/>
                <a:gd name="T32" fmla="*/ 58 w 79"/>
                <a:gd name="T33" fmla="*/ 41 h 4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9" h="41">
                  <a:moveTo>
                    <a:pt x="58" y="41"/>
                  </a:moveTo>
                  <a:lnTo>
                    <a:pt x="65" y="40"/>
                  </a:lnTo>
                  <a:lnTo>
                    <a:pt x="72" y="37"/>
                  </a:lnTo>
                  <a:lnTo>
                    <a:pt x="79" y="33"/>
                  </a:lnTo>
                  <a:lnTo>
                    <a:pt x="75" y="23"/>
                  </a:lnTo>
                  <a:lnTo>
                    <a:pt x="71" y="12"/>
                  </a:lnTo>
                  <a:lnTo>
                    <a:pt x="65" y="15"/>
                  </a:lnTo>
                  <a:lnTo>
                    <a:pt x="59" y="16"/>
                  </a:lnTo>
                  <a:lnTo>
                    <a:pt x="43" y="16"/>
                  </a:lnTo>
                  <a:lnTo>
                    <a:pt x="30" y="9"/>
                  </a:lnTo>
                  <a:lnTo>
                    <a:pt x="18" y="0"/>
                  </a:lnTo>
                  <a:lnTo>
                    <a:pt x="9" y="8"/>
                  </a:lnTo>
                  <a:lnTo>
                    <a:pt x="0" y="16"/>
                  </a:lnTo>
                  <a:lnTo>
                    <a:pt x="11" y="28"/>
                  </a:lnTo>
                  <a:lnTo>
                    <a:pt x="26" y="36"/>
                  </a:lnTo>
                  <a:lnTo>
                    <a:pt x="42" y="41"/>
                  </a:lnTo>
                  <a:lnTo>
                    <a:pt x="58" y="4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0" name="Freeform 111"/>
            <p:cNvSpPr>
              <a:spLocks noChangeAspect="1"/>
            </p:cNvSpPr>
            <p:nvPr/>
          </p:nvSpPr>
          <p:spPr bwMode="auto">
            <a:xfrm>
              <a:off x="86" y="3776"/>
              <a:ext cx="14" cy="58"/>
            </a:xfrm>
            <a:custGeom>
              <a:avLst/>
              <a:gdLst>
                <a:gd name="T0" fmla="*/ 14 w 14"/>
                <a:gd name="T1" fmla="*/ 39 h 58"/>
                <a:gd name="T2" fmla="*/ 11 w 14"/>
                <a:gd name="T3" fmla="*/ 35 h 58"/>
                <a:gd name="T4" fmla="*/ 10 w 14"/>
                <a:gd name="T5" fmla="*/ 29 h 58"/>
                <a:gd name="T6" fmla="*/ 6 w 14"/>
                <a:gd name="T7" fmla="*/ 15 h 58"/>
                <a:gd name="T8" fmla="*/ 7 w 14"/>
                <a:gd name="T9" fmla="*/ 0 h 58"/>
                <a:gd name="T10" fmla="*/ 6 w 14"/>
                <a:gd name="T11" fmla="*/ 4 h 58"/>
                <a:gd name="T12" fmla="*/ 3 w 14"/>
                <a:gd name="T13" fmla="*/ 8 h 58"/>
                <a:gd name="T14" fmla="*/ 2 w 14"/>
                <a:gd name="T15" fmla="*/ 11 h 58"/>
                <a:gd name="T16" fmla="*/ 0 w 14"/>
                <a:gd name="T17" fmla="*/ 12 h 58"/>
                <a:gd name="T18" fmla="*/ 0 w 14"/>
                <a:gd name="T19" fmla="*/ 58 h 58"/>
                <a:gd name="T20" fmla="*/ 4 w 14"/>
                <a:gd name="T21" fmla="*/ 52 h 58"/>
                <a:gd name="T22" fmla="*/ 8 w 14"/>
                <a:gd name="T23" fmla="*/ 45 h 58"/>
                <a:gd name="T24" fmla="*/ 14 w 14"/>
                <a:gd name="T25" fmla="*/ 39 h 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" h="58">
                  <a:moveTo>
                    <a:pt x="14" y="39"/>
                  </a:moveTo>
                  <a:lnTo>
                    <a:pt x="11" y="35"/>
                  </a:lnTo>
                  <a:lnTo>
                    <a:pt x="10" y="29"/>
                  </a:lnTo>
                  <a:lnTo>
                    <a:pt x="6" y="15"/>
                  </a:lnTo>
                  <a:lnTo>
                    <a:pt x="7" y="0"/>
                  </a:lnTo>
                  <a:lnTo>
                    <a:pt x="6" y="4"/>
                  </a:lnTo>
                  <a:lnTo>
                    <a:pt x="3" y="8"/>
                  </a:lnTo>
                  <a:lnTo>
                    <a:pt x="2" y="11"/>
                  </a:lnTo>
                  <a:lnTo>
                    <a:pt x="0" y="12"/>
                  </a:lnTo>
                  <a:lnTo>
                    <a:pt x="0" y="58"/>
                  </a:lnTo>
                  <a:lnTo>
                    <a:pt x="4" y="52"/>
                  </a:lnTo>
                  <a:lnTo>
                    <a:pt x="8" y="45"/>
                  </a:lnTo>
                  <a:lnTo>
                    <a:pt x="14" y="3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1" name="Freeform 112"/>
            <p:cNvSpPr>
              <a:spLocks noChangeAspect="1"/>
            </p:cNvSpPr>
            <p:nvPr/>
          </p:nvSpPr>
          <p:spPr bwMode="auto">
            <a:xfrm>
              <a:off x="200" y="3834"/>
              <a:ext cx="4" cy="7"/>
            </a:xfrm>
            <a:custGeom>
              <a:avLst/>
              <a:gdLst>
                <a:gd name="T0" fmla="*/ 4 w 4"/>
                <a:gd name="T1" fmla="*/ 0 h 7"/>
                <a:gd name="T2" fmla="*/ 1 w 4"/>
                <a:gd name="T3" fmla="*/ 2 h 7"/>
                <a:gd name="T4" fmla="*/ 0 w 4"/>
                <a:gd name="T5" fmla="*/ 3 h 7"/>
                <a:gd name="T6" fmla="*/ 0 w 4"/>
                <a:gd name="T7" fmla="*/ 4 h 7"/>
                <a:gd name="T8" fmla="*/ 0 w 4"/>
                <a:gd name="T9" fmla="*/ 7 h 7"/>
                <a:gd name="T10" fmla="*/ 2 w 4"/>
                <a:gd name="T11" fmla="*/ 3 h 7"/>
                <a:gd name="T12" fmla="*/ 4 w 4"/>
                <a:gd name="T13" fmla="*/ 0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2" name="Freeform 113"/>
            <p:cNvSpPr>
              <a:spLocks noChangeAspect="1"/>
            </p:cNvSpPr>
            <p:nvPr/>
          </p:nvSpPr>
          <p:spPr bwMode="auto">
            <a:xfrm>
              <a:off x="86" y="3856"/>
              <a:ext cx="43" cy="50"/>
            </a:xfrm>
            <a:custGeom>
              <a:avLst/>
              <a:gdLst>
                <a:gd name="T0" fmla="*/ 4 w 43"/>
                <a:gd name="T1" fmla="*/ 4 h 50"/>
                <a:gd name="T2" fmla="*/ 2 w 43"/>
                <a:gd name="T3" fmla="*/ 2 h 50"/>
                <a:gd name="T4" fmla="*/ 0 w 43"/>
                <a:gd name="T5" fmla="*/ 0 h 50"/>
                <a:gd name="T6" fmla="*/ 0 w 43"/>
                <a:gd name="T7" fmla="*/ 50 h 50"/>
                <a:gd name="T8" fmla="*/ 43 w 43"/>
                <a:gd name="T9" fmla="*/ 27 h 50"/>
                <a:gd name="T10" fmla="*/ 41 w 43"/>
                <a:gd name="T11" fmla="*/ 26 h 50"/>
                <a:gd name="T12" fmla="*/ 39 w 43"/>
                <a:gd name="T13" fmla="*/ 26 h 50"/>
                <a:gd name="T14" fmla="*/ 22 w 43"/>
                <a:gd name="T15" fmla="*/ 19 h 50"/>
                <a:gd name="T16" fmla="*/ 11 w 43"/>
                <a:gd name="T17" fmla="*/ 10 h 50"/>
                <a:gd name="T18" fmla="*/ 4 w 43"/>
                <a:gd name="T19" fmla="*/ 4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50">
                  <a:moveTo>
                    <a:pt x="4" y="4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50"/>
                  </a:lnTo>
                  <a:lnTo>
                    <a:pt x="43" y="27"/>
                  </a:lnTo>
                  <a:lnTo>
                    <a:pt x="41" y="26"/>
                  </a:lnTo>
                  <a:lnTo>
                    <a:pt x="39" y="26"/>
                  </a:lnTo>
                  <a:lnTo>
                    <a:pt x="22" y="19"/>
                  </a:lnTo>
                  <a:lnTo>
                    <a:pt x="11" y="10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3" name="Freeform 114"/>
            <p:cNvSpPr>
              <a:spLocks noChangeAspect="1"/>
            </p:cNvSpPr>
            <p:nvPr/>
          </p:nvSpPr>
          <p:spPr bwMode="auto">
            <a:xfrm>
              <a:off x="129" y="3838"/>
              <a:ext cx="83" cy="47"/>
            </a:xfrm>
            <a:custGeom>
              <a:avLst/>
              <a:gdLst>
                <a:gd name="T0" fmla="*/ 62 w 83"/>
                <a:gd name="T1" fmla="*/ 12 h 47"/>
                <a:gd name="T2" fmla="*/ 60 w 83"/>
                <a:gd name="T3" fmla="*/ 15 h 47"/>
                <a:gd name="T4" fmla="*/ 59 w 83"/>
                <a:gd name="T5" fmla="*/ 18 h 47"/>
                <a:gd name="T6" fmla="*/ 59 w 83"/>
                <a:gd name="T7" fmla="*/ 19 h 47"/>
                <a:gd name="T8" fmla="*/ 59 w 83"/>
                <a:gd name="T9" fmla="*/ 20 h 47"/>
                <a:gd name="T10" fmla="*/ 58 w 83"/>
                <a:gd name="T11" fmla="*/ 22 h 47"/>
                <a:gd name="T12" fmla="*/ 56 w 83"/>
                <a:gd name="T13" fmla="*/ 22 h 47"/>
                <a:gd name="T14" fmla="*/ 46 w 83"/>
                <a:gd name="T15" fmla="*/ 29 h 47"/>
                <a:gd name="T16" fmla="*/ 34 w 83"/>
                <a:gd name="T17" fmla="*/ 35 h 47"/>
                <a:gd name="T18" fmla="*/ 30 w 83"/>
                <a:gd name="T19" fmla="*/ 36 h 47"/>
                <a:gd name="T20" fmla="*/ 26 w 83"/>
                <a:gd name="T21" fmla="*/ 36 h 47"/>
                <a:gd name="T22" fmla="*/ 21 w 83"/>
                <a:gd name="T23" fmla="*/ 37 h 47"/>
                <a:gd name="T24" fmla="*/ 14 w 83"/>
                <a:gd name="T25" fmla="*/ 37 h 47"/>
                <a:gd name="T26" fmla="*/ 0 w 83"/>
                <a:gd name="T27" fmla="*/ 45 h 47"/>
                <a:gd name="T28" fmla="*/ 15 w 83"/>
                <a:gd name="T29" fmla="*/ 47 h 47"/>
                <a:gd name="T30" fmla="*/ 29 w 83"/>
                <a:gd name="T31" fmla="*/ 45 h 47"/>
                <a:gd name="T32" fmla="*/ 37 w 83"/>
                <a:gd name="T33" fmla="*/ 44 h 47"/>
                <a:gd name="T34" fmla="*/ 50 w 83"/>
                <a:gd name="T35" fmla="*/ 37 h 47"/>
                <a:gd name="T36" fmla="*/ 63 w 83"/>
                <a:gd name="T37" fmla="*/ 29 h 47"/>
                <a:gd name="T38" fmla="*/ 66 w 83"/>
                <a:gd name="T39" fmla="*/ 26 h 47"/>
                <a:gd name="T40" fmla="*/ 72 w 83"/>
                <a:gd name="T41" fmla="*/ 19 h 47"/>
                <a:gd name="T42" fmla="*/ 79 w 83"/>
                <a:gd name="T43" fmla="*/ 8 h 47"/>
                <a:gd name="T44" fmla="*/ 81 w 83"/>
                <a:gd name="T45" fmla="*/ 4 h 47"/>
                <a:gd name="T46" fmla="*/ 83 w 83"/>
                <a:gd name="T47" fmla="*/ 0 h 47"/>
                <a:gd name="T48" fmla="*/ 62 w 83"/>
                <a:gd name="T49" fmla="*/ 12 h 4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47">
                  <a:moveTo>
                    <a:pt x="62" y="12"/>
                  </a:moveTo>
                  <a:lnTo>
                    <a:pt x="60" y="15"/>
                  </a:lnTo>
                  <a:lnTo>
                    <a:pt x="59" y="18"/>
                  </a:lnTo>
                  <a:lnTo>
                    <a:pt x="59" y="19"/>
                  </a:lnTo>
                  <a:lnTo>
                    <a:pt x="59" y="20"/>
                  </a:lnTo>
                  <a:lnTo>
                    <a:pt x="58" y="22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4" y="35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21" y="37"/>
                  </a:lnTo>
                  <a:lnTo>
                    <a:pt x="14" y="37"/>
                  </a:lnTo>
                  <a:lnTo>
                    <a:pt x="0" y="45"/>
                  </a:lnTo>
                  <a:lnTo>
                    <a:pt x="15" y="47"/>
                  </a:lnTo>
                  <a:lnTo>
                    <a:pt x="29" y="45"/>
                  </a:lnTo>
                  <a:lnTo>
                    <a:pt x="37" y="44"/>
                  </a:lnTo>
                  <a:lnTo>
                    <a:pt x="50" y="37"/>
                  </a:lnTo>
                  <a:lnTo>
                    <a:pt x="63" y="29"/>
                  </a:lnTo>
                  <a:lnTo>
                    <a:pt x="66" y="26"/>
                  </a:lnTo>
                  <a:lnTo>
                    <a:pt x="72" y="19"/>
                  </a:lnTo>
                  <a:lnTo>
                    <a:pt x="79" y="8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2" y="12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4" name="Freeform 115"/>
            <p:cNvSpPr>
              <a:spLocks noChangeAspect="1"/>
            </p:cNvSpPr>
            <p:nvPr/>
          </p:nvSpPr>
          <p:spPr bwMode="auto">
            <a:xfrm>
              <a:off x="126" y="3741"/>
              <a:ext cx="87" cy="50"/>
            </a:xfrm>
            <a:custGeom>
              <a:avLst/>
              <a:gdLst>
                <a:gd name="T0" fmla="*/ 16 w 87"/>
                <a:gd name="T1" fmla="*/ 9 h 50"/>
                <a:gd name="T2" fmla="*/ 16 w 87"/>
                <a:gd name="T3" fmla="*/ 9 h 50"/>
                <a:gd name="T4" fmla="*/ 17 w 87"/>
                <a:gd name="T5" fmla="*/ 9 h 50"/>
                <a:gd name="T6" fmla="*/ 18 w 87"/>
                <a:gd name="T7" fmla="*/ 9 h 50"/>
                <a:gd name="T8" fmla="*/ 20 w 87"/>
                <a:gd name="T9" fmla="*/ 9 h 50"/>
                <a:gd name="T10" fmla="*/ 17 w 87"/>
                <a:gd name="T11" fmla="*/ 10 h 50"/>
                <a:gd name="T12" fmla="*/ 15 w 87"/>
                <a:gd name="T13" fmla="*/ 10 h 50"/>
                <a:gd name="T14" fmla="*/ 28 w 87"/>
                <a:gd name="T15" fmla="*/ 18 h 50"/>
                <a:gd name="T16" fmla="*/ 42 w 87"/>
                <a:gd name="T17" fmla="*/ 21 h 50"/>
                <a:gd name="T18" fmla="*/ 54 w 87"/>
                <a:gd name="T19" fmla="*/ 29 h 50"/>
                <a:gd name="T20" fmla="*/ 51 w 87"/>
                <a:gd name="T21" fmla="*/ 29 h 50"/>
                <a:gd name="T22" fmla="*/ 49 w 87"/>
                <a:gd name="T23" fmla="*/ 30 h 50"/>
                <a:gd name="T24" fmla="*/ 70 w 87"/>
                <a:gd name="T25" fmla="*/ 41 h 50"/>
                <a:gd name="T26" fmla="*/ 70 w 87"/>
                <a:gd name="T27" fmla="*/ 41 h 50"/>
                <a:gd name="T28" fmla="*/ 70 w 87"/>
                <a:gd name="T29" fmla="*/ 41 h 50"/>
                <a:gd name="T30" fmla="*/ 71 w 87"/>
                <a:gd name="T31" fmla="*/ 41 h 50"/>
                <a:gd name="T32" fmla="*/ 73 w 87"/>
                <a:gd name="T33" fmla="*/ 42 h 50"/>
                <a:gd name="T34" fmla="*/ 87 w 87"/>
                <a:gd name="T35" fmla="*/ 50 h 50"/>
                <a:gd name="T36" fmla="*/ 87 w 87"/>
                <a:gd name="T37" fmla="*/ 49 h 50"/>
                <a:gd name="T38" fmla="*/ 86 w 87"/>
                <a:gd name="T39" fmla="*/ 49 h 50"/>
                <a:gd name="T40" fmla="*/ 86 w 87"/>
                <a:gd name="T41" fmla="*/ 47 h 50"/>
                <a:gd name="T42" fmla="*/ 86 w 87"/>
                <a:gd name="T43" fmla="*/ 47 h 50"/>
                <a:gd name="T44" fmla="*/ 86 w 87"/>
                <a:gd name="T45" fmla="*/ 47 h 50"/>
                <a:gd name="T46" fmla="*/ 86 w 87"/>
                <a:gd name="T47" fmla="*/ 46 h 50"/>
                <a:gd name="T48" fmla="*/ 76 w 87"/>
                <a:gd name="T49" fmla="*/ 30 h 50"/>
                <a:gd name="T50" fmla="*/ 63 w 87"/>
                <a:gd name="T51" fmla="*/ 17 h 50"/>
                <a:gd name="T52" fmla="*/ 63 w 87"/>
                <a:gd name="T53" fmla="*/ 16 h 50"/>
                <a:gd name="T54" fmla="*/ 62 w 87"/>
                <a:gd name="T55" fmla="*/ 16 h 50"/>
                <a:gd name="T56" fmla="*/ 47 w 87"/>
                <a:gd name="T57" fmla="*/ 6 h 50"/>
                <a:gd name="T58" fmla="*/ 34 w 87"/>
                <a:gd name="T59" fmla="*/ 2 h 50"/>
                <a:gd name="T60" fmla="*/ 24 w 87"/>
                <a:gd name="T61" fmla="*/ 0 h 50"/>
                <a:gd name="T62" fmla="*/ 24 w 87"/>
                <a:gd name="T63" fmla="*/ 0 h 50"/>
                <a:gd name="T64" fmla="*/ 24 w 87"/>
                <a:gd name="T65" fmla="*/ 0 h 50"/>
                <a:gd name="T66" fmla="*/ 16 w 87"/>
                <a:gd name="T67" fmla="*/ 0 h 50"/>
                <a:gd name="T68" fmla="*/ 9 w 87"/>
                <a:gd name="T69" fmla="*/ 1 h 50"/>
                <a:gd name="T70" fmla="*/ 9 w 87"/>
                <a:gd name="T71" fmla="*/ 1 h 50"/>
                <a:gd name="T72" fmla="*/ 8 w 87"/>
                <a:gd name="T73" fmla="*/ 1 h 50"/>
                <a:gd name="T74" fmla="*/ 5 w 87"/>
                <a:gd name="T75" fmla="*/ 1 h 50"/>
                <a:gd name="T76" fmla="*/ 3 w 87"/>
                <a:gd name="T77" fmla="*/ 1 h 50"/>
                <a:gd name="T78" fmla="*/ 1 w 87"/>
                <a:gd name="T79" fmla="*/ 2 h 50"/>
                <a:gd name="T80" fmla="*/ 0 w 87"/>
                <a:gd name="T81" fmla="*/ 2 h 50"/>
                <a:gd name="T82" fmla="*/ 13 w 87"/>
                <a:gd name="T83" fmla="*/ 10 h 50"/>
                <a:gd name="T84" fmla="*/ 15 w 87"/>
                <a:gd name="T85" fmla="*/ 9 h 50"/>
                <a:gd name="T86" fmla="*/ 16 w 87"/>
                <a:gd name="T87" fmla="*/ 9 h 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7" h="50">
                  <a:moveTo>
                    <a:pt x="16" y="9"/>
                  </a:moveTo>
                  <a:lnTo>
                    <a:pt x="16" y="9"/>
                  </a:lnTo>
                  <a:lnTo>
                    <a:pt x="17" y="9"/>
                  </a:lnTo>
                  <a:lnTo>
                    <a:pt x="18" y="9"/>
                  </a:lnTo>
                  <a:lnTo>
                    <a:pt x="20" y="9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28" y="18"/>
                  </a:lnTo>
                  <a:lnTo>
                    <a:pt x="42" y="21"/>
                  </a:lnTo>
                  <a:lnTo>
                    <a:pt x="54" y="29"/>
                  </a:lnTo>
                  <a:lnTo>
                    <a:pt x="51" y="29"/>
                  </a:lnTo>
                  <a:lnTo>
                    <a:pt x="49" y="30"/>
                  </a:lnTo>
                  <a:lnTo>
                    <a:pt x="70" y="41"/>
                  </a:lnTo>
                  <a:lnTo>
                    <a:pt x="71" y="41"/>
                  </a:lnTo>
                  <a:lnTo>
                    <a:pt x="73" y="42"/>
                  </a:lnTo>
                  <a:lnTo>
                    <a:pt x="87" y="50"/>
                  </a:lnTo>
                  <a:lnTo>
                    <a:pt x="87" y="49"/>
                  </a:lnTo>
                  <a:lnTo>
                    <a:pt x="86" y="49"/>
                  </a:lnTo>
                  <a:lnTo>
                    <a:pt x="86" y="47"/>
                  </a:lnTo>
                  <a:lnTo>
                    <a:pt x="86" y="46"/>
                  </a:lnTo>
                  <a:lnTo>
                    <a:pt x="76" y="30"/>
                  </a:lnTo>
                  <a:lnTo>
                    <a:pt x="63" y="17"/>
                  </a:lnTo>
                  <a:lnTo>
                    <a:pt x="63" y="16"/>
                  </a:lnTo>
                  <a:lnTo>
                    <a:pt x="62" y="16"/>
                  </a:lnTo>
                  <a:lnTo>
                    <a:pt x="47" y="6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1"/>
                  </a:lnTo>
                  <a:lnTo>
                    <a:pt x="8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13" y="10"/>
                  </a:lnTo>
                  <a:lnTo>
                    <a:pt x="15" y="9"/>
                  </a:lnTo>
                  <a:lnTo>
                    <a:pt x="16" y="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" name="Freeform 116"/>
            <p:cNvSpPr>
              <a:spLocks noChangeAspect="1"/>
            </p:cNvSpPr>
            <p:nvPr/>
          </p:nvSpPr>
          <p:spPr bwMode="auto">
            <a:xfrm>
              <a:off x="73" y="3770"/>
              <a:ext cx="13" cy="86"/>
            </a:xfrm>
            <a:custGeom>
              <a:avLst/>
              <a:gdLst>
                <a:gd name="T0" fmla="*/ 13 w 13"/>
                <a:gd name="T1" fmla="*/ 66 h 86"/>
                <a:gd name="T2" fmla="*/ 12 w 13"/>
                <a:gd name="T3" fmla="*/ 62 h 86"/>
                <a:gd name="T4" fmla="*/ 11 w 13"/>
                <a:gd name="T5" fmla="*/ 58 h 86"/>
                <a:gd name="T6" fmla="*/ 10 w 13"/>
                <a:gd name="T7" fmla="*/ 55 h 86"/>
                <a:gd name="T8" fmla="*/ 10 w 13"/>
                <a:gd name="T9" fmla="*/ 53 h 86"/>
                <a:gd name="T10" fmla="*/ 10 w 13"/>
                <a:gd name="T11" fmla="*/ 49 h 86"/>
                <a:gd name="T12" fmla="*/ 10 w 13"/>
                <a:gd name="T13" fmla="*/ 47 h 86"/>
                <a:gd name="T14" fmla="*/ 10 w 13"/>
                <a:gd name="T15" fmla="*/ 45 h 86"/>
                <a:gd name="T16" fmla="*/ 10 w 13"/>
                <a:gd name="T17" fmla="*/ 41 h 86"/>
                <a:gd name="T18" fmla="*/ 10 w 13"/>
                <a:gd name="T19" fmla="*/ 38 h 86"/>
                <a:gd name="T20" fmla="*/ 10 w 13"/>
                <a:gd name="T21" fmla="*/ 35 h 86"/>
                <a:gd name="T22" fmla="*/ 11 w 13"/>
                <a:gd name="T23" fmla="*/ 30 h 86"/>
                <a:gd name="T24" fmla="*/ 12 w 13"/>
                <a:gd name="T25" fmla="*/ 25 h 86"/>
                <a:gd name="T26" fmla="*/ 13 w 13"/>
                <a:gd name="T27" fmla="*/ 18 h 86"/>
                <a:gd name="T28" fmla="*/ 13 w 13"/>
                <a:gd name="T29" fmla="*/ 0 h 86"/>
                <a:gd name="T30" fmla="*/ 11 w 13"/>
                <a:gd name="T31" fmla="*/ 5 h 86"/>
                <a:gd name="T32" fmla="*/ 8 w 13"/>
                <a:gd name="T33" fmla="*/ 10 h 86"/>
                <a:gd name="T34" fmla="*/ 3 w 13"/>
                <a:gd name="T35" fmla="*/ 24 h 86"/>
                <a:gd name="T36" fmla="*/ 0 w 13"/>
                <a:gd name="T37" fmla="*/ 33 h 86"/>
                <a:gd name="T38" fmla="*/ 0 w 13"/>
                <a:gd name="T39" fmla="*/ 37 h 86"/>
                <a:gd name="T40" fmla="*/ 0 w 13"/>
                <a:gd name="T41" fmla="*/ 41 h 86"/>
                <a:gd name="T42" fmla="*/ 0 w 13"/>
                <a:gd name="T43" fmla="*/ 45 h 86"/>
                <a:gd name="T44" fmla="*/ 0 w 13"/>
                <a:gd name="T45" fmla="*/ 47 h 86"/>
                <a:gd name="T46" fmla="*/ 0 w 13"/>
                <a:gd name="T47" fmla="*/ 50 h 86"/>
                <a:gd name="T48" fmla="*/ 0 w 13"/>
                <a:gd name="T49" fmla="*/ 54 h 86"/>
                <a:gd name="T50" fmla="*/ 2 w 13"/>
                <a:gd name="T51" fmla="*/ 58 h 86"/>
                <a:gd name="T52" fmla="*/ 2 w 13"/>
                <a:gd name="T53" fmla="*/ 62 h 86"/>
                <a:gd name="T54" fmla="*/ 4 w 13"/>
                <a:gd name="T55" fmla="*/ 67 h 86"/>
                <a:gd name="T56" fmla="*/ 6 w 13"/>
                <a:gd name="T57" fmla="*/ 72 h 86"/>
                <a:gd name="T58" fmla="*/ 10 w 13"/>
                <a:gd name="T59" fmla="*/ 78 h 86"/>
                <a:gd name="T60" fmla="*/ 12 w 13"/>
                <a:gd name="T61" fmla="*/ 83 h 86"/>
                <a:gd name="T62" fmla="*/ 12 w 13"/>
                <a:gd name="T63" fmla="*/ 84 h 86"/>
                <a:gd name="T64" fmla="*/ 13 w 13"/>
                <a:gd name="T65" fmla="*/ 84 h 86"/>
                <a:gd name="T66" fmla="*/ 13 w 13"/>
                <a:gd name="T67" fmla="*/ 86 h 86"/>
                <a:gd name="T68" fmla="*/ 13 w 13"/>
                <a:gd name="T69" fmla="*/ 86 h 86"/>
                <a:gd name="T70" fmla="*/ 13 w 13"/>
                <a:gd name="T71" fmla="*/ 64 h 86"/>
                <a:gd name="T72" fmla="*/ 13 w 13"/>
                <a:gd name="T73" fmla="*/ 66 h 86"/>
                <a:gd name="T74" fmla="*/ 13 w 13"/>
                <a:gd name="T75" fmla="*/ 66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3" h="86">
                  <a:moveTo>
                    <a:pt x="13" y="66"/>
                  </a:moveTo>
                  <a:lnTo>
                    <a:pt x="12" y="62"/>
                  </a:lnTo>
                  <a:lnTo>
                    <a:pt x="11" y="58"/>
                  </a:lnTo>
                  <a:lnTo>
                    <a:pt x="10" y="55"/>
                  </a:lnTo>
                  <a:lnTo>
                    <a:pt x="10" y="53"/>
                  </a:lnTo>
                  <a:lnTo>
                    <a:pt x="10" y="49"/>
                  </a:lnTo>
                  <a:lnTo>
                    <a:pt x="10" y="47"/>
                  </a:lnTo>
                  <a:lnTo>
                    <a:pt x="10" y="45"/>
                  </a:lnTo>
                  <a:lnTo>
                    <a:pt x="10" y="41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11" y="30"/>
                  </a:lnTo>
                  <a:lnTo>
                    <a:pt x="12" y="25"/>
                  </a:lnTo>
                  <a:lnTo>
                    <a:pt x="13" y="18"/>
                  </a:lnTo>
                  <a:lnTo>
                    <a:pt x="13" y="0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3" y="24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4" y="67"/>
                  </a:lnTo>
                  <a:lnTo>
                    <a:pt x="6" y="72"/>
                  </a:lnTo>
                  <a:lnTo>
                    <a:pt x="10" y="78"/>
                  </a:lnTo>
                  <a:lnTo>
                    <a:pt x="12" y="83"/>
                  </a:lnTo>
                  <a:lnTo>
                    <a:pt x="12" y="84"/>
                  </a:lnTo>
                  <a:lnTo>
                    <a:pt x="13" y="84"/>
                  </a:lnTo>
                  <a:lnTo>
                    <a:pt x="13" y="86"/>
                  </a:lnTo>
                  <a:lnTo>
                    <a:pt x="13" y="64"/>
                  </a:lnTo>
                  <a:lnTo>
                    <a:pt x="13" y="66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6" name="Freeform 117"/>
            <p:cNvSpPr>
              <a:spLocks noChangeAspect="1"/>
            </p:cNvSpPr>
            <p:nvPr/>
          </p:nvSpPr>
          <p:spPr bwMode="auto">
            <a:xfrm>
              <a:off x="189" y="3782"/>
              <a:ext cx="16" cy="43"/>
            </a:xfrm>
            <a:custGeom>
              <a:avLst/>
              <a:gdLst>
                <a:gd name="T0" fmla="*/ 4 w 16"/>
                <a:gd name="T1" fmla="*/ 21 h 43"/>
                <a:gd name="T2" fmla="*/ 3 w 16"/>
                <a:gd name="T3" fmla="*/ 22 h 43"/>
                <a:gd name="T4" fmla="*/ 0 w 16"/>
                <a:gd name="T5" fmla="*/ 25 h 43"/>
                <a:gd name="T6" fmla="*/ 6 w 16"/>
                <a:gd name="T7" fmla="*/ 34 h 43"/>
                <a:gd name="T8" fmla="*/ 10 w 16"/>
                <a:gd name="T9" fmla="*/ 43 h 43"/>
                <a:gd name="T10" fmla="*/ 10 w 16"/>
                <a:gd name="T11" fmla="*/ 42 h 43"/>
                <a:gd name="T12" fmla="*/ 11 w 16"/>
                <a:gd name="T13" fmla="*/ 41 h 43"/>
                <a:gd name="T14" fmla="*/ 16 w 16"/>
                <a:gd name="T15" fmla="*/ 26 h 43"/>
                <a:gd name="T16" fmla="*/ 13 w 16"/>
                <a:gd name="T17" fmla="*/ 9 h 43"/>
                <a:gd name="T18" fmla="*/ 13 w 16"/>
                <a:gd name="T19" fmla="*/ 9 h 43"/>
                <a:gd name="T20" fmla="*/ 13 w 16"/>
                <a:gd name="T21" fmla="*/ 8 h 43"/>
                <a:gd name="T22" fmla="*/ 12 w 16"/>
                <a:gd name="T23" fmla="*/ 6 h 43"/>
                <a:gd name="T24" fmla="*/ 12 w 16"/>
                <a:gd name="T25" fmla="*/ 5 h 43"/>
                <a:gd name="T26" fmla="*/ 11 w 16"/>
                <a:gd name="T27" fmla="*/ 4 h 43"/>
                <a:gd name="T28" fmla="*/ 11 w 16"/>
                <a:gd name="T29" fmla="*/ 4 h 43"/>
                <a:gd name="T30" fmla="*/ 11 w 16"/>
                <a:gd name="T31" fmla="*/ 2 h 43"/>
                <a:gd name="T32" fmla="*/ 10 w 16"/>
                <a:gd name="T33" fmla="*/ 1 h 43"/>
                <a:gd name="T34" fmla="*/ 7 w 16"/>
                <a:gd name="T35" fmla="*/ 0 h 43"/>
                <a:gd name="T36" fmla="*/ 8 w 16"/>
                <a:gd name="T37" fmla="*/ 8 h 43"/>
                <a:gd name="T38" fmla="*/ 7 w 16"/>
                <a:gd name="T39" fmla="*/ 14 h 43"/>
                <a:gd name="T40" fmla="*/ 4 w 16"/>
                <a:gd name="T41" fmla="*/ 21 h 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" h="43">
                  <a:moveTo>
                    <a:pt x="4" y="21"/>
                  </a:moveTo>
                  <a:lnTo>
                    <a:pt x="3" y="22"/>
                  </a:lnTo>
                  <a:lnTo>
                    <a:pt x="0" y="25"/>
                  </a:lnTo>
                  <a:lnTo>
                    <a:pt x="6" y="34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1" y="41"/>
                  </a:lnTo>
                  <a:lnTo>
                    <a:pt x="16" y="26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1" y="4"/>
                  </a:lnTo>
                  <a:lnTo>
                    <a:pt x="11" y="2"/>
                  </a:lnTo>
                  <a:lnTo>
                    <a:pt x="10" y="1"/>
                  </a:lnTo>
                  <a:lnTo>
                    <a:pt x="7" y="0"/>
                  </a:lnTo>
                  <a:lnTo>
                    <a:pt x="8" y="8"/>
                  </a:lnTo>
                  <a:lnTo>
                    <a:pt x="7" y="14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7" name="Freeform 118"/>
            <p:cNvSpPr>
              <a:spLocks noChangeAspect="1"/>
            </p:cNvSpPr>
            <p:nvPr/>
          </p:nvSpPr>
          <p:spPr bwMode="auto">
            <a:xfrm>
              <a:off x="127" y="3751"/>
              <a:ext cx="14" cy="4"/>
            </a:xfrm>
            <a:custGeom>
              <a:avLst/>
              <a:gdLst>
                <a:gd name="T0" fmla="*/ 10 w 14"/>
                <a:gd name="T1" fmla="*/ 0 h 4"/>
                <a:gd name="T2" fmla="*/ 10 w 14"/>
                <a:gd name="T3" fmla="*/ 0 h 4"/>
                <a:gd name="T4" fmla="*/ 10 w 14"/>
                <a:gd name="T5" fmla="*/ 0 h 4"/>
                <a:gd name="T6" fmla="*/ 4 w 14"/>
                <a:gd name="T7" fmla="*/ 0 h 4"/>
                <a:gd name="T8" fmla="*/ 0 w 14"/>
                <a:gd name="T9" fmla="*/ 2 h 4"/>
                <a:gd name="T10" fmla="*/ 4 w 14"/>
                <a:gd name="T11" fmla="*/ 3 h 4"/>
                <a:gd name="T12" fmla="*/ 8 w 14"/>
                <a:gd name="T13" fmla="*/ 4 h 4"/>
                <a:gd name="T14" fmla="*/ 11 w 14"/>
                <a:gd name="T15" fmla="*/ 3 h 4"/>
                <a:gd name="T16" fmla="*/ 14 w 14"/>
                <a:gd name="T17" fmla="*/ 0 h 4"/>
                <a:gd name="T18" fmla="*/ 12 w 14"/>
                <a:gd name="T19" fmla="*/ 0 h 4"/>
                <a:gd name="T20" fmla="*/ 11 w 14"/>
                <a:gd name="T21" fmla="*/ 0 h 4"/>
                <a:gd name="T22" fmla="*/ 10 w 14"/>
                <a:gd name="T23" fmla="*/ 0 h 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" h="4">
                  <a:moveTo>
                    <a:pt x="10" y="0"/>
                  </a:moveTo>
                  <a:lnTo>
                    <a:pt x="10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4" y="3"/>
                  </a:lnTo>
                  <a:lnTo>
                    <a:pt x="8" y="4"/>
                  </a:lnTo>
                  <a:lnTo>
                    <a:pt x="11" y="3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8" name="Freeform 119"/>
            <p:cNvSpPr>
              <a:spLocks noChangeAspect="1"/>
            </p:cNvSpPr>
            <p:nvPr/>
          </p:nvSpPr>
          <p:spPr bwMode="auto">
            <a:xfrm>
              <a:off x="212" y="3791"/>
              <a:ext cx="45" cy="47"/>
            </a:xfrm>
            <a:custGeom>
              <a:avLst/>
              <a:gdLst>
                <a:gd name="T0" fmla="*/ 0 w 45"/>
                <a:gd name="T1" fmla="*/ 47 h 47"/>
                <a:gd name="T2" fmla="*/ 45 w 45"/>
                <a:gd name="T3" fmla="*/ 24 h 47"/>
                <a:gd name="T4" fmla="*/ 1 w 45"/>
                <a:gd name="T5" fmla="*/ 0 h 47"/>
                <a:gd name="T6" fmla="*/ 4 w 45"/>
                <a:gd name="T7" fmla="*/ 18 h 47"/>
                <a:gd name="T8" fmla="*/ 4 w 45"/>
                <a:gd name="T9" fmla="*/ 34 h 47"/>
                <a:gd name="T10" fmla="*/ 0 w 45"/>
                <a:gd name="T11" fmla="*/ 47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7">
                  <a:moveTo>
                    <a:pt x="0" y="47"/>
                  </a:moveTo>
                  <a:lnTo>
                    <a:pt x="45" y="24"/>
                  </a:lnTo>
                  <a:lnTo>
                    <a:pt x="1" y="0"/>
                  </a:lnTo>
                  <a:lnTo>
                    <a:pt x="4" y="18"/>
                  </a:lnTo>
                  <a:lnTo>
                    <a:pt x="4" y="34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9" name="Freeform 120"/>
            <p:cNvSpPr>
              <a:spLocks noChangeAspect="1"/>
            </p:cNvSpPr>
            <p:nvPr/>
          </p:nvSpPr>
          <p:spPr bwMode="auto">
            <a:xfrm>
              <a:off x="146" y="3759"/>
              <a:ext cx="29" cy="15"/>
            </a:xfrm>
            <a:custGeom>
              <a:avLst/>
              <a:gdLst>
                <a:gd name="T0" fmla="*/ 4 w 29"/>
                <a:gd name="T1" fmla="*/ 0 h 15"/>
                <a:gd name="T2" fmla="*/ 1 w 29"/>
                <a:gd name="T3" fmla="*/ 0 h 15"/>
                <a:gd name="T4" fmla="*/ 0 w 29"/>
                <a:gd name="T5" fmla="*/ 2 h 15"/>
                <a:gd name="T6" fmla="*/ 8 w 29"/>
                <a:gd name="T7" fmla="*/ 7 h 15"/>
                <a:gd name="T8" fmla="*/ 17 w 29"/>
                <a:gd name="T9" fmla="*/ 15 h 15"/>
                <a:gd name="T10" fmla="*/ 24 w 29"/>
                <a:gd name="T11" fmla="*/ 12 h 15"/>
                <a:gd name="T12" fmla="*/ 29 w 29"/>
                <a:gd name="T13" fmla="*/ 12 h 15"/>
                <a:gd name="T14" fmla="*/ 8 w 29"/>
                <a:gd name="T15" fmla="*/ 0 h 15"/>
                <a:gd name="T16" fmla="*/ 6 w 29"/>
                <a:gd name="T17" fmla="*/ 0 h 15"/>
                <a:gd name="T18" fmla="*/ 4 w 29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" h="15">
                  <a:moveTo>
                    <a:pt x="4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8" y="7"/>
                  </a:lnTo>
                  <a:lnTo>
                    <a:pt x="17" y="15"/>
                  </a:lnTo>
                  <a:lnTo>
                    <a:pt x="24" y="12"/>
                  </a:lnTo>
                  <a:lnTo>
                    <a:pt x="29" y="1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0" name="Freeform 121"/>
            <p:cNvSpPr>
              <a:spLocks noChangeAspect="1"/>
            </p:cNvSpPr>
            <p:nvPr/>
          </p:nvSpPr>
          <p:spPr bwMode="auto">
            <a:xfrm>
              <a:off x="93" y="3823"/>
              <a:ext cx="98" cy="52"/>
            </a:xfrm>
            <a:custGeom>
              <a:avLst/>
              <a:gdLst>
                <a:gd name="T0" fmla="*/ 78 w 98"/>
                <a:gd name="T1" fmla="*/ 27 h 52"/>
                <a:gd name="T2" fmla="*/ 59 w 98"/>
                <a:gd name="T3" fmla="*/ 27 h 52"/>
                <a:gd name="T4" fmla="*/ 42 w 98"/>
                <a:gd name="T5" fmla="*/ 22 h 52"/>
                <a:gd name="T6" fmla="*/ 25 w 98"/>
                <a:gd name="T7" fmla="*/ 13 h 52"/>
                <a:gd name="T8" fmla="*/ 12 w 98"/>
                <a:gd name="T9" fmla="*/ 0 h 52"/>
                <a:gd name="T10" fmla="*/ 7 w 98"/>
                <a:gd name="T11" fmla="*/ 8 h 52"/>
                <a:gd name="T12" fmla="*/ 3 w 98"/>
                <a:gd name="T13" fmla="*/ 14 h 52"/>
                <a:gd name="T14" fmla="*/ 1 w 98"/>
                <a:gd name="T15" fmla="*/ 19 h 52"/>
                <a:gd name="T16" fmla="*/ 0 w 98"/>
                <a:gd name="T17" fmla="*/ 23 h 52"/>
                <a:gd name="T18" fmla="*/ 0 w 98"/>
                <a:gd name="T19" fmla="*/ 26 h 52"/>
                <a:gd name="T20" fmla="*/ 3 w 98"/>
                <a:gd name="T21" fmla="*/ 29 h 52"/>
                <a:gd name="T22" fmla="*/ 4 w 98"/>
                <a:gd name="T23" fmla="*/ 31 h 52"/>
                <a:gd name="T24" fmla="*/ 9 w 98"/>
                <a:gd name="T25" fmla="*/ 37 h 52"/>
                <a:gd name="T26" fmla="*/ 20 w 98"/>
                <a:gd name="T27" fmla="*/ 43 h 52"/>
                <a:gd name="T28" fmla="*/ 34 w 98"/>
                <a:gd name="T29" fmla="*/ 50 h 52"/>
                <a:gd name="T30" fmla="*/ 42 w 98"/>
                <a:gd name="T31" fmla="*/ 52 h 52"/>
                <a:gd name="T32" fmla="*/ 50 w 98"/>
                <a:gd name="T33" fmla="*/ 52 h 52"/>
                <a:gd name="T34" fmla="*/ 98 w 98"/>
                <a:gd name="T35" fmla="*/ 27 h 52"/>
                <a:gd name="T36" fmla="*/ 98 w 98"/>
                <a:gd name="T37" fmla="*/ 23 h 52"/>
                <a:gd name="T38" fmla="*/ 98 w 98"/>
                <a:gd name="T39" fmla="*/ 21 h 52"/>
                <a:gd name="T40" fmla="*/ 92 w 98"/>
                <a:gd name="T41" fmla="*/ 23 h 52"/>
                <a:gd name="T42" fmla="*/ 86 w 98"/>
                <a:gd name="T43" fmla="*/ 26 h 52"/>
                <a:gd name="T44" fmla="*/ 78 w 98"/>
                <a:gd name="T45" fmla="*/ 27 h 5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98" h="52">
                  <a:moveTo>
                    <a:pt x="78" y="27"/>
                  </a:moveTo>
                  <a:lnTo>
                    <a:pt x="59" y="27"/>
                  </a:lnTo>
                  <a:lnTo>
                    <a:pt x="42" y="22"/>
                  </a:lnTo>
                  <a:lnTo>
                    <a:pt x="25" y="13"/>
                  </a:lnTo>
                  <a:lnTo>
                    <a:pt x="12" y="0"/>
                  </a:lnTo>
                  <a:lnTo>
                    <a:pt x="7" y="8"/>
                  </a:lnTo>
                  <a:lnTo>
                    <a:pt x="3" y="14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3" y="29"/>
                  </a:lnTo>
                  <a:lnTo>
                    <a:pt x="4" y="31"/>
                  </a:lnTo>
                  <a:lnTo>
                    <a:pt x="9" y="37"/>
                  </a:lnTo>
                  <a:lnTo>
                    <a:pt x="20" y="43"/>
                  </a:lnTo>
                  <a:lnTo>
                    <a:pt x="34" y="50"/>
                  </a:lnTo>
                  <a:lnTo>
                    <a:pt x="42" y="52"/>
                  </a:lnTo>
                  <a:lnTo>
                    <a:pt x="50" y="52"/>
                  </a:lnTo>
                  <a:lnTo>
                    <a:pt x="98" y="27"/>
                  </a:lnTo>
                  <a:lnTo>
                    <a:pt x="98" y="23"/>
                  </a:lnTo>
                  <a:lnTo>
                    <a:pt x="98" y="21"/>
                  </a:lnTo>
                  <a:lnTo>
                    <a:pt x="92" y="23"/>
                  </a:lnTo>
                  <a:lnTo>
                    <a:pt x="86" y="26"/>
                  </a:lnTo>
                  <a:lnTo>
                    <a:pt x="78" y="2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1" name="Freeform 122"/>
            <p:cNvSpPr>
              <a:spLocks noChangeAspect="1"/>
            </p:cNvSpPr>
            <p:nvPr/>
          </p:nvSpPr>
          <p:spPr bwMode="auto">
            <a:xfrm>
              <a:off x="101" y="3761"/>
              <a:ext cx="26" cy="47"/>
            </a:xfrm>
            <a:custGeom>
              <a:avLst/>
              <a:gdLst>
                <a:gd name="T0" fmla="*/ 5 w 26"/>
                <a:gd name="T1" fmla="*/ 47 h 47"/>
                <a:gd name="T2" fmla="*/ 14 w 26"/>
                <a:gd name="T3" fmla="*/ 39 h 47"/>
                <a:gd name="T4" fmla="*/ 25 w 26"/>
                <a:gd name="T5" fmla="*/ 31 h 47"/>
                <a:gd name="T6" fmla="*/ 24 w 26"/>
                <a:gd name="T7" fmla="*/ 30 h 47"/>
                <a:gd name="T8" fmla="*/ 24 w 26"/>
                <a:gd name="T9" fmla="*/ 29 h 47"/>
                <a:gd name="T10" fmla="*/ 24 w 26"/>
                <a:gd name="T11" fmla="*/ 29 h 47"/>
                <a:gd name="T12" fmla="*/ 24 w 26"/>
                <a:gd name="T13" fmla="*/ 29 h 47"/>
                <a:gd name="T14" fmla="*/ 21 w 26"/>
                <a:gd name="T15" fmla="*/ 15 h 47"/>
                <a:gd name="T16" fmla="*/ 25 w 26"/>
                <a:gd name="T17" fmla="*/ 2 h 47"/>
                <a:gd name="T18" fmla="*/ 26 w 26"/>
                <a:gd name="T19" fmla="*/ 2 h 47"/>
                <a:gd name="T20" fmla="*/ 26 w 26"/>
                <a:gd name="T21" fmla="*/ 2 h 47"/>
                <a:gd name="T22" fmla="*/ 18 w 26"/>
                <a:gd name="T23" fmla="*/ 0 h 47"/>
                <a:gd name="T24" fmla="*/ 12 w 26"/>
                <a:gd name="T25" fmla="*/ 0 h 47"/>
                <a:gd name="T26" fmla="*/ 9 w 26"/>
                <a:gd name="T27" fmla="*/ 4 h 47"/>
                <a:gd name="T28" fmla="*/ 5 w 26"/>
                <a:gd name="T29" fmla="*/ 8 h 47"/>
                <a:gd name="T30" fmla="*/ 3 w 26"/>
                <a:gd name="T31" fmla="*/ 14 h 47"/>
                <a:gd name="T32" fmla="*/ 1 w 26"/>
                <a:gd name="T33" fmla="*/ 21 h 47"/>
                <a:gd name="T34" fmla="*/ 0 w 26"/>
                <a:gd name="T35" fmla="*/ 27 h 47"/>
                <a:gd name="T36" fmla="*/ 1 w 26"/>
                <a:gd name="T37" fmla="*/ 34 h 47"/>
                <a:gd name="T38" fmla="*/ 3 w 26"/>
                <a:gd name="T39" fmla="*/ 40 h 47"/>
                <a:gd name="T40" fmla="*/ 4 w 26"/>
                <a:gd name="T41" fmla="*/ 44 h 47"/>
                <a:gd name="T42" fmla="*/ 5 w 26"/>
                <a:gd name="T43" fmla="*/ 47 h 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6" h="47">
                  <a:moveTo>
                    <a:pt x="5" y="47"/>
                  </a:moveTo>
                  <a:lnTo>
                    <a:pt x="14" y="39"/>
                  </a:lnTo>
                  <a:lnTo>
                    <a:pt x="25" y="31"/>
                  </a:lnTo>
                  <a:lnTo>
                    <a:pt x="24" y="30"/>
                  </a:lnTo>
                  <a:lnTo>
                    <a:pt x="24" y="29"/>
                  </a:lnTo>
                  <a:lnTo>
                    <a:pt x="21" y="15"/>
                  </a:lnTo>
                  <a:lnTo>
                    <a:pt x="25" y="2"/>
                  </a:lnTo>
                  <a:lnTo>
                    <a:pt x="26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9" y="4"/>
                  </a:lnTo>
                  <a:lnTo>
                    <a:pt x="5" y="8"/>
                  </a:lnTo>
                  <a:lnTo>
                    <a:pt x="3" y="14"/>
                  </a:lnTo>
                  <a:lnTo>
                    <a:pt x="1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3" y="40"/>
                  </a:lnTo>
                  <a:lnTo>
                    <a:pt x="4" y="44"/>
                  </a:lnTo>
                  <a:lnTo>
                    <a:pt x="5" y="4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2" name="Freeform 123"/>
            <p:cNvSpPr>
              <a:spLocks noChangeAspect="1"/>
            </p:cNvSpPr>
            <p:nvPr/>
          </p:nvSpPr>
          <p:spPr bwMode="auto">
            <a:xfrm>
              <a:off x="131" y="3766"/>
              <a:ext cx="23" cy="21"/>
            </a:xfrm>
            <a:custGeom>
              <a:avLst/>
              <a:gdLst>
                <a:gd name="T0" fmla="*/ 2 w 23"/>
                <a:gd name="T1" fmla="*/ 20 h 21"/>
                <a:gd name="T2" fmla="*/ 2 w 23"/>
                <a:gd name="T3" fmla="*/ 21 h 21"/>
                <a:gd name="T4" fmla="*/ 3 w 23"/>
                <a:gd name="T5" fmla="*/ 21 h 21"/>
                <a:gd name="T6" fmla="*/ 12 w 23"/>
                <a:gd name="T7" fmla="*/ 16 h 21"/>
                <a:gd name="T8" fmla="*/ 23 w 23"/>
                <a:gd name="T9" fmla="*/ 10 h 21"/>
                <a:gd name="T10" fmla="*/ 13 w 23"/>
                <a:gd name="T11" fmla="*/ 5 h 21"/>
                <a:gd name="T12" fmla="*/ 6 w 23"/>
                <a:gd name="T13" fmla="*/ 0 h 21"/>
                <a:gd name="T14" fmla="*/ 4 w 23"/>
                <a:gd name="T15" fmla="*/ 1 h 21"/>
                <a:gd name="T16" fmla="*/ 3 w 23"/>
                <a:gd name="T17" fmla="*/ 3 h 21"/>
                <a:gd name="T18" fmla="*/ 2 w 23"/>
                <a:gd name="T19" fmla="*/ 8 h 21"/>
                <a:gd name="T20" fmla="*/ 0 w 23"/>
                <a:gd name="T21" fmla="*/ 14 h 21"/>
                <a:gd name="T22" fmla="*/ 2 w 23"/>
                <a:gd name="T23" fmla="*/ 20 h 21"/>
                <a:gd name="T24" fmla="*/ 2 w 23"/>
                <a:gd name="T25" fmla="*/ 20 h 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" h="21">
                  <a:moveTo>
                    <a:pt x="2" y="20"/>
                  </a:moveTo>
                  <a:lnTo>
                    <a:pt x="2" y="21"/>
                  </a:lnTo>
                  <a:lnTo>
                    <a:pt x="3" y="21"/>
                  </a:lnTo>
                  <a:lnTo>
                    <a:pt x="12" y="16"/>
                  </a:lnTo>
                  <a:lnTo>
                    <a:pt x="23" y="10"/>
                  </a:lnTo>
                  <a:lnTo>
                    <a:pt x="13" y="5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2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3" name="Freeform 124"/>
            <p:cNvSpPr>
              <a:spLocks noChangeAspect="1"/>
            </p:cNvSpPr>
            <p:nvPr/>
          </p:nvSpPr>
          <p:spPr bwMode="auto">
            <a:xfrm>
              <a:off x="138" y="3784"/>
              <a:ext cx="39" cy="23"/>
            </a:xfrm>
            <a:custGeom>
              <a:avLst/>
              <a:gdLst>
                <a:gd name="T0" fmla="*/ 32 w 39"/>
                <a:gd name="T1" fmla="*/ 23 h 23"/>
                <a:gd name="T2" fmla="*/ 35 w 39"/>
                <a:gd name="T3" fmla="*/ 23 h 23"/>
                <a:gd name="T4" fmla="*/ 39 w 39"/>
                <a:gd name="T5" fmla="*/ 20 h 23"/>
                <a:gd name="T6" fmla="*/ 32 w 39"/>
                <a:gd name="T7" fmla="*/ 10 h 23"/>
                <a:gd name="T8" fmla="*/ 24 w 39"/>
                <a:gd name="T9" fmla="*/ 0 h 23"/>
                <a:gd name="T10" fmla="*/ 21 w 39"/>
                <a:gd name="T11" fmla="*/ 0 h 23"/>
                <a:gd name="T12" fmla="*/ 20 w 39"/>
                <a:gd name="T13" fmla="*/ 2 h 23"/>
                <a:gd name="T14" fmla="*/ 10 w 39"/>
                <a:gd name="T15" fmla="*/ 6 h 23"/>
                <a:gd name="T16" fmla="*/ 0 w 39"/>
                <a:gd name="T17" fmla="*/ 11 h 23"/>
                <a:gd name="T18" fmla="*/ 9 w 39"/>
                <a:gd name="T19" fmla="*/ 19 h 23"/>
                <a:gd name="T20" fmla="*/ 20 w 39"/>
                <a:gd name="T21" fmla="*/ 23 h 23"/>
                <a:gd name="T22" fmla="*/ 32 w 39"/>
                <a:gd name="T23" fmla="*/ 23 h 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" h="23">
                  <a:moveTo>
                    <a:pt x="32" y="23"/>
                  </a:moveTo>
                  <a:lnTo>
                    <a:pt x="35" y="23"/>
                  </a:lnTo>
                  <a:lnTo>
                    <a:pt x="39" y="20"/>
                  </a:lnTo>
                  <a:lnTo>
                    <a:pt x="32" y="1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0" y="6"/>
                  </a:lnTo>
                  <a:lnTo>
                    <a:pt x="0" y="11"/>
                  </a:lnTo>
                  <a:lnTo>
                    <a:pt x="9" y="19"/>
                  </a:lnTo>
                  <a:lnTo>
                    <a:pt x="20" y="23"/>
                  </a:lnTo>
                  <a:lnTo>
                    <a:pt x="32" y="23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4" name="Freeform 125"/>
            <p:cNvSpPr>
              <a:spLocks noChangeAspect="1"/>
            </p:cNvSpPr>
            <p:nvPr/>
          </p:nvSpPr>
          <p:spPr bwMode="auto">
            <a:xfrm>
              <a:off x="86" y="3722"/>
              <a:ext cx="40" cy="48"/>
            </a:xfrm>
            <a:custGeom>
              <a:avLst/>
              <a:gdLst>
                <a:gd name="T0" fmla="*/ 22 w 40"/>
                <a:gd name="T1" fmla="*/ 29 h 48"/>
                <a:gd name="T2" fmla="*/ 26 w 40"/>
                <a:gd name="T3" fmla="*/ 27 h 48"/>
                <a:gd name="T4" fmla="*/ 29 w 40"/>
                <a:gd name="T5" fmla="*/ 25 h 48"/>
                <a:gd name="T6" fmla="*/ 33 w 40"/>
                <a:gd name="T7" fmla="*/ 24 h 48"/>
                <a:gd name="T8" fmla="*/ 40 w 40"/>
                <a:gd name="T9" fmla="*/ 21 h 48"/>
                <a:gd name="T10" fmla="*/ 0 w 40"/>
                <a:gd name="T11" fmla="*/ 0 h 48"/>
                <a:gd name="T12" fmla="*/ 0 w 40"/>
                <a:gd name="T13" fmla="*/ 48 h 48"/>
                <a:gd name="T14" fmla="*/ 6 w 40"/>
                <a:gd name="T15" fmla="*/ 43 h 48"/>
                <a:gd name="T16" fmla="*/ 10 w 40"/>
                <a:gd name="T17" fmla="*/ 39 h 48"/>
                <a:gd name="T18" fmla="*/ 14 w 40"/>
                <a:gd name="T19" fmla="*/ 35 h 48"/>
                <a:gd name="T20" fmla="*/ 18 w 40"/>
                <a:gd name="T21" fmla="*/ 32 h 48"/>
                <a:gd name="T22" fmla="*/ 20 w 40"/>
                <a:gd name="T23" fmla="*/ 31 h 48"/>
                <a:gd name="T24" fmla="*/ 22 w 40"/>
                <a:gd name="T25" fmla="*/ 29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" h="48">
                  <a:moveTo>
                    <a:pt x="22" y="29"/>
                  </a:moveTo>
                  <a:lnTo>
                    <a:pt x="26" y="27"/>
                  </a:lnTo>
                  <a:lnTo>
                    <a:pt x="29" y="25"/>
                  </a:lnTo>
                  <a:lnTo>
                    <a:pt x="33" y="24"/>
                  </a:lnTo>
                  <a:lnTo>
                    <a:pt x="40" y="21"/>
                  </a:lnTo>
                  <a:lnTo>
                    <a:pt x="0" y="0"/>
                  </a:lnTo>
                  <a:lnTo>
                    <a:pt x="0" y="48"/>
                  </a:lnTo>
                  <a:lnTo>
                    <a:pt x="6" y="43"/>
                  </a:lnTo>
                  <a:lnTo>
                    <a:pt x="10" y="39"/>
                  </a:lnTo>
                  <a:lnTo>
                    <a:pt x="14" y="35"/>
                  </a:lnTo>
                  <a:lnTo>
                    <a:pt x="18" y="32"/>
                  </a:lnTo>
                  <a:lnTo>
                    <a:pt x="20" y="31"/>
                  </a:lnTo>
                  <a:lnTo>
                    <a:pt x="22" y="2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5" name="Freeform 126"/>
            <p:cNvSpPr>
              <a:spLocks noChangeAspect="1"/>
            </p:cNvSpPr>
            <p:nvPr/>
          </p:nvSpPr>
          <p:spPr bwMode="auto">
            <a:xfrm>
              <a:off x="171" y="3779"/>
              <a:ext cx="17" cy="19"/>
            </a:xfrm>
            <a:custGeom>
              <a:avLst/>
              <a:gdLst>
                <a:gd name="T0" fmla="*/ 14 w 17"/>
                <a:gd name="T1" fmla="*/ 19 h 19"/>
                <a:gd name="T2" fmla="*/ 16 w 17"/>
                <a:gd name="T3" fmla="*/ 13 h 19"/>
                <a:gd name="T4" fmla="*/ 17 w 17"/>
                <a:gd name="T5" fmla="*/ 8 h 19"/>
                <a:gd name="T6" fmla="*/ 16 w 17"/>
                <a:gd name="T7" fmla="*/ 1 h 19"/>
                <a:gd name="T8" fmla="*/ 16 w 17"/>
                <a:gd name="T9" fmla="*/ 1 h 19"/>
                <a:gd name="T10" fmla="*/ 16 w 17"/>
                <a:gd name="T11" fmla="*/ 1 h 19"/>
                <a:gd name="T12" fmla="*/ 16 w 17"/>
                <a:gd name="T13" fmla="*/ 0 h 19"/>
                <a:gd name="T14" fmla="*/ 14 w 17"/>
                <a:gd name="T15" fmla="*/ 0 h 19"/>
                <a:gd name="T16" fmla="*/ 8 w 17"/>
                <a:gd name="T17" fmla="*/ 0 h 19"/>
                <a:gd name="T18" fmla="*/ 0 w 17"/>
                <a:gd name="T19" fmla="*/ 1 h 19"/>
                <a:gd name="T20" fmla="*/ 8 w 17"/>
                <a:gd name="T21" fmla="*/ 11 h 19"/>
                <a:gd name="T22" fmla="*/ 14 w 17"/>
                <a:gd name="T23" fmla="*/ 19 h 19"/>
                <a:gd name="T24" fmla="*/ 14 w 17"/>
                <a:gd name="T25" fmla="*/ 19 h 19"/>
                <a:gd name="T26" fmla="*/ 14 w 17"/>
                <a:gd name="T27" fmla="*/ 19 h 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7" h="19">
                  <a:moveTo>
                    <a:pt x="14" y="19"/>
                  </a:moveTo>
                  <a:lnTo>
                    <a:pt x="16" y="13"/>
                  </a:lnTo>
                  <a:lnTo>
                    <a:pt x="17" y="8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0" y="1"/>
                  </a:lnTo>
                  <a:lnTo>
                    <a:pt x="8" y="11"/>
                  </a:lnTo>
                  <a:lnTo>
                    <a:pt x="14" y="1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6" name="Freeform 127"/>
            <p:cNvSpPr>
              <a:spLocks noChangeAspect="1"/>
            </p:cNvSpPr>
            <p:nvPr/>
          </p:nvSpPr>
          <p:spPr bwMode="auto">
            <a:xfrm>
              <a:off x="112" y="3800"/>
              <a:ext cx="79" cy="41"/>
            </a:xfrm>
            <a:custGeom>
              <a:avLst/>
              <a:gdLst>
                <a:gd name="T0" fmla="*/ 58 w 79"/>
                <a:gd name="T1" fmla="*/ 41 h 41"/>
                <a:gd name="T2" fmla="*/ 65 w 79"/>
                <a:gd name="T3" fmla="*/ 40 h 41"/>
                <a:gd name="T4" fmla="*/ 72 w 79"/>
                <a:gd name="T5" fmla="*/ 37 h 41"/>
                <a:gd name="T6" fmla="*/ 79 w 79"/>
                <a:gd name="T7" fmla="*/ 33 h 41"/>
                <a:gd name="T8" fmla="*/ 75 w 79"/>
                <a:gd name="T9" fmla="*/ 23 h 41"/>
                <a:gd name="T10" fmla="*/ 71 w 79"/>
                <a:gd name="T11" fmla="*/ 12 h 41"/>
                <a:gd name="T12" fmla="*/ 65 w 79"/>
                <a:gd name="T13" fmla="*/ 15 h 41"/>
                <a:gd name="T14" fmla="*/ 59 w 79"/>
                <a:gd name="T15" fmla="*/ 16 h 41"/>
                <a:gd name="T16" fmla="*/ 43 w 79"/>
                <a:gd name="T17" fmla="*/ 16 h 41"/>
                <a:gd name="T18" fmla="*/ 30 w 79"/>
                <a:gd name="T19" fmla="*/ 9 h 41"/>
                <a:gd name="T20" fmla="*/ 18 w 79"/>
                <a:gd name="T21" fmla="*/ 0 h 41"/>
                <a:gd name="T22" fmla="*/ 9 w 79"/>
                <a:gd name="T23" fmla="*/ 8 h 41"/>
                <a:gd name="T24" fmla="*/ 0 w 79"/>
                <a:gd name="T25" fmla="*/ 16 h 41"/>
                <a:gd name="T26" fmla="*/ 11 w 79"/>
                <a:gd name="T27" fmla="*/ 28 h 41"/>
                <a:gd name="T28" fmla="*/ 26 w 79"/>
                <a:gd name="T29" fmla="*/ 36 h 41"/>
                <a:gd name="T30" fmla="*/ 42 w 79"/>
                <a:gd name="T31" fmla="*/ 41 h 41"/>
                <a:gd name="T32" fmla="*/ 58 w 79"/>
                <a:gd name="T33" fmla="*/ 41 h 4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9" h="41">
                  <a:moveTo>
                    <a:pt x="58" y="41"/>
                  </a:moveTo>
                  <a:lnTo>
                    <a:pt x="65" y="40"/>
                  </a:lnTo>
                  <a:lnTo>
                    <a:pt x="72" y="37"/>
                  </a:lnTo>
                  <a:lnTo>
                    <a:pt x="79" y="33"/>
                  </a:lnTo>
                  <a:lnTo>
                    <a:pt x="75" y="23"/>
                  </a:lnTo>
                  <a:lnTo>
                    <a:pt x="71" y="12"/>
                  </a:lnTo>
                  <a:lnTo>
                    <a:pt x="65" y="15"/>
                  </a:lnTo>
                  <a:lnTo>
                    <a:pt x="59" y="16"/>
                  </a:lnTo>
                  <a:lnTo>
                    <a:pt x="43" y="16"/>
                  </a:lnTo>
                  <a:lnTo>
                    <a:pt x="30" y="9"/>
                  </a:lnTo>
                  <a:lnTo>
                    <a:pt x="18" y="0"/>
                  </a:lnTo>
                  <a:lnTo>
                    <a:pt x="9" y="8"/>
                  </a:lnTo>
                  <a:lnTo>
                    <a:pt x="0" y="16"/>
                  </a:lnTo>
                  <a:lnTo>
                    <a:pt x="11" y="28"/>
                  </a:lnTo>
                  <a:lnTo>
                    <a:pt x="26" y="36"/>
                  </a:lnTo>
                  <a:lnTo>
                    <a:pt x="42" y="41"/>
                  </a:lnTo>
                  <a:lnTo>
                    <a:pt x="58" y="4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7" name="Freeform 128"/>
            <p:cNvSpPr>
              <a:spLocks noChangeAspect="1"/>
            </p:cNvSpPr>
            <p:nvPr/>
          </p:nvSpPr>
          <p:spPr bwMode="auto">
            <a:xfrm>
              <a:off x="86" y="3776"/>
              <a:ext cx="14" cy="58"/>
            </a:xfrm>
            <a:custGeom>
              <a:avLst/>
              <a:gdLst>
                <a:gd name="T0" fmla="*/ 14 w 14"/>
                <a:gd name="T1" fmla="*/ 39 h 58"/>
                <a:gd name="T2" fmla="*/ 11 w 14"/>
                <a:gd name="T3" fmla="*/ 35 h 58"/>
                <a:gd name="T4" fmla="*/ 10 w 14"/>
                <a:gd name="T5" fmla="*/ 29 h 58"/>
                <a:gd name="T6" fmla="*/ 6 w 14"/>
                <a:gd name="T7" fmla="*/ 15 h 58"/>
                <a:gd name="T8" fmla="*/ 7 w 14"/>
                <a:gd name="T9" fmla="*/ 0 h 58"/>
                <a:gd name="T10" fmla="*/ 6 w 14"/>
                <a:gd name="T11" fmla="*/ 4 h 58"/>
                <a:gd name="T12" fmla="*/ 3 w 14"/>
                <a:gd name="T13" fmla="*/ 8 h 58"/>
                <a:gd name="T14" fmla="*/ 2 w 14"/>
                <a:gd name="T15" fmla="*/ 11 h 58"/>
                <a:gd name="T16" fmla="*/ 0 w 14"/>
                <a:gd name="T17" fmla="*/ 12 h 58"/>
                <a:gd name="T18" fmla="*/ 0 w 14"/>
                <a:gd name="T19" fmla="*/ 58 h 58"/>
                <a:gd name="T20" fmla="*/ 4 w 14"/>
                <a:gd name="T21" fmla="*/ 52 h 58"/>
                <a:gd name="T22" fmla="*/ 8 w 14"/>
                <a:gd name="T23" fmla="*/ 45 h 58"/>
                <a:gd name="T24" fmla="*/ 14 w 14"/>
                <a:gd name="T25" fmla="*/ 39 h 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" h="58">
                  <a:moveTo>
                    <a:pt x="14" y="39"/>
                  </a:moveTo>
                  <a:lnTo>
                    <a:pt x="11" y="35"/>
                  </a:lnTo>
                  <a:lnTo>
                    <a:pt x="10" y="29"/>
                  </a:lnTo>
                  <a:lnTo>
                    <a:pt x="6" y="15"/>
                  </a:lnTo>
                  <a:lnTo>
                    <a:pt x="7" y="0"/>
                  </a:lnTo>
                  <a:lnTo>
                    <a:pt x="6" y="4"/>
                  </a:lnTo>
                  <a:lnTo>
                    <a:pt x="3" y="8"/>
                  </a:lnTo>
                  <a:lnTo>
                    <a:pt x="2" y="11"/>
                  </a:lnTo>
                  <a:lnTo>
                    <a:pt x="0" y="12"/>
                  </a:lnTo>
                  <a:lnTo>
                    <a:pt x="0" y="58"/>
                  </a:lnTo>
                  <a:lnTo>
                    <a:pt x="4" y="52"/>
                  </a:lnTo>
                  <a:lnTo>
                    <a:pt x="8" y="45"/>
                  </a:lnTo>
                  <a:lnTo>
                    <a:pt x="14" y="3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8" name="Freeform 129"/>
            <p:cNvSpPr>
              <a:spLocks noChangeAspect="1"/>
            </p:cNvSpPr>
            <p:nvPr/>
          </p:nvSpPr>
          <p:spPr bwMode="auto">
            <a:xfrm>
              <a:off x="200" y="3834"/>
              <a:ext cx="4" cy="7"/>
            </a:xfrm>
            <a:custGeom>
              <a:avLst/>
              <a:gdLst>
                <a:gd name="T0" fmla="*/ 4 w 4"/>
                <a:gd name="T1" fmla="*/ 0 h 7"/>
                <a:gd name="T2" fmla="*/ 1 w 4"/>
                <a:gd name="T3" fmla="*/ 2 h 7"/>
                <a:gd name="T4" fmla="*/ 0 w 4"/>
                <a:gd name="T5" fmla="*/ 3 h 7"/>
                <a:gd name="T6" fmla="*/ 0 w 4"/>
                <a:gd name="T7" fmla="*/ 4 h 7"/>
                <a:gd name="T8" fmla="*/ 0 w 4"/>
                <a:gd name="T9" fmla="*/ 7 h 7"/>
                <a:gd name="T10" fmla="*/ 2 w 4"/>
                <a:gd name="T11" fmla="*/ 3 h 7"/>
                <a:gd name="T12" fmla="*/ 4 w 4"/>
                <a:gd name="T13" fmla="*/ 0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9" name="Freeform 130"/>
            <p:cNvSpPr>
              <a:spLocks noChangeAspect="1"/>
            </p:cNvSpPr>
            <p:nvPr/>
          </p:nvSpPr>
          <p:spPr bwMode="auto">
            <a:xfrm>
              <a:off x="86" y="3856"/>
              <a:ext cx="43" cy="50"/>
            </a:xfrm>
            <a:custGeom>
              <a:avLst/>
              <a:gdLst>
                <a:gd name="T0" fmla="*/ 4 w 43"/>
                <a:gd name="T1" fmla="*/ 4 h 50"/>
                <a:gd name="T2" fmla="*/ 2 w 43"/>
                <a:gd name="T3" fmla="*/ 2 h 50"/>
                <a:gd name="T4" fmla="*/ 0 w 43"/>
                <a:gd name="T5" fmla="*/ 0 h 50"/>
                <a:gd name="T6" fmla="*/ 0 w 43"/>
                <a:gd name="T7" fmla="*/ 50 h 50"/>
                <a:gd name="T8" fmla="*/ 43 w 43"/>
                <a:gd name="T9" fmla="*/ 27 h 50"/>
                <a:gd name="T10" fmla="*/ 41 w 43"/>
                <a:gd name="T11" fmla="*/ 26 h 50"/>
                <a:gd name="T12" fmla="*/ 39 w 43"/>
                <a:gd name="T13" fmla="*/ 26 h 50"/>
                <a:gd name="T14" fmla="*/ 22 w 43"/>
                <a:gd name="T15" fmla="*/ 19 h 50"/>
                <a:gd name="T16" fmla="*/ 11 w 43"/>
                <a:gd name="T17" fmla="*/ 10 h 50"/>
                <a:gd name="T18" fmla="*/ 4 w 43"/>
                <a:gd name="T19" fmla="*/ 4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50">
                  <a:moveTo>
                    <a:pt x="4" y="4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50"/>
                  </a:lnTo>
                  <a:lnTo>
                    <a:pt x="43" y="27"/>
                  </a:lnTo>
                  <a:lnTo>
                    <a:pt x="41" y="26"/>
                  </a:lnTo>
                  <a:lnTo>
                    <a:pt x="39" y="26"/>
                  </a:lnTo>
                  <a:lnTo>
                    <a:pt x="22" y="19"/>
                  </a:lnTo>
                  <a:lnTo>
                    <a:pt x="11" y="10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0" name="Freeform 131"/>
            <p:cNvSpPr>
              <a:spLocks noChangeAspect="1" noEditPoints="1"/>
            </p:cNvSpPr>
            <p:nvPr/>
          </p:nvSpPr>
          <p:spPr bwMode="auto">
            <a:xfrm>
              <a:off x="217" y="3864"/>
              <a:ext cx="21" cy="21"/>
            </a:xfrm>
            <a:custGeom>
              <a:avLst/>
              <a:gdLst>
                <a:gd name="T0" fmla="*/ 0 w 21"/>
                <a:gd name="T1" fmla="*/ 10 h 21"/>
                <a:gd name="T2" fmla="*/ 0 w 21"/>
                <a:gd name="T3" fmla="*/ 6 h 21"/>
                <a:gd name="T4" fmla="*/ 3 w 21"/>
                <a:gd name="T5" fmla="*/ 3 h 21"/>
                <a:gd name="T6" fmla="*/ 5 w 21"/>
                <a:gd name="T7" fmla="*/ 1 h 21"/>
                <a:gd name="T8" fmla="*/ 11 w 21"/>
                <a:gd name="T9" fmla="*/ 0 h 21"/>
                <a:gd name="T10" fmla="*/ 14 w 21"/>
                <a:gd name="T11" fmla="*/ 1 h 21"/>
                <a:gd name="T12" fmla="*/ 17 w 21"/>
                <a:gd name="T13" fmla="*/ 3 h 21"/>
                <a:gd name="T14" fmla="*/ 20 w 21"/>
                <a:gd name="T15" fmla="*/ 6 h 21"/>
                <a:gd name="T16" fmla="*/ 21 w 21"/>
                <a:gd name="T17" fmla="*/ 10 h 21"/>
                <a:gd name="T18" fmla="*/ 20 w 21"/>
                <a:gd name="T19" fmla="*/ 14 h 21"/>
                <a:gd name="T20" fmla="*/ 17 w 21"/>
                <a:gd name="T21" fmla="*/ 18 h 21"/>
                <a:gd name="T22" fmla="*/ 14 w 21"/>
                <a:gd name="T23" fmla="*/ 21 h 21"/>
                <a:gd name="T24" fmla="*/ 11 w 21"/>
                <a:gd name="T25" fmla="*/ 21 h 21"/>
                <a:gd name="T26" fmla="*/ 5 w 21"/>
                <a:gd name="T27" fmla="*/ 21 h 21"/>
                <a:gd name="T28" fmla="*/ 3 w 21"/>
                <a:gd name="T29" fmla="*/ 18 h 21"/>
                <a:gd name="T30" fmla="*/ 0 w 21"/>
                <a:gd name="T31" fmla="*/ 14 h 21"/>
                <a:gd name="T32" fmla="*/ 0 w 21"/>
                <a:gd name="T33" fmla="*/ 10 h 21"/>
                <a:gd name="T34" fmla="*/ 1 w 21"/>
                <a:gd name="T35" fmla="*/ 10 h 21"/>
                <a:gd name="T36" fmla="*/ 3 w 21"/>
                <a:gd name="T37" fmla="*/ 14 h 21"/>
                <a:gd name="T38" fmla="*/ 4 w 21"/>
                <a:gd name="T39" fmla="*/ 17 h 21"/>
                <a:gd name="T40" fmla="*/ 7 w 21"/>
                <a:gd name="T41" fmla="*/ 18 h 21"/>
                <a:gd name="T42" fmla="*/ 11 w 21"/>
                <a:gd name="T43" fmla="*/ 19 h 21"/>
                <a:gd name="T44" fmla="*/ 13 w 21"/>
                <a:gd name="T45" fmla="*/ 18 h 21"/>
                <a:gd name="T46" fmla="*/ 16 w 21"/>
                <a:gd name="T47" fmla="*/ 17 h 21"/>
                <a:gd name="T48" fmla="*/ 18 w 21"/>
                <a:gd name="T49" fmla="*/ 14 h 21"/>
                <a:gd name="T50" fmla="*/ 18 w 21"/>
                <a:gd name="T51" fmla="*/ 10 h 21"/>
                <a:gd name="T52" fmla="*/ 18 w 21"/>
                <a:gd name="T53" fmla="*/ 7 h 21"/>
                <a:gd name="T54" fmla="*/ 16 w 21"/>
                <a:gd name="T55" fmla="*/ 5 h 21"/>
                <a:gd name="T56" fmla="*/ 13 w 21"/>
                <a:gd name="T57" fmla="*/ 2 h 21"/>
                <a:gd name="T58" fmla="*/ 11 w 21"/>
                <a:gd name="T59" fmla="*/ 2 h 21"/>
                <a:gd name="T60" fmla="*/ 7 w 21"/>
                <a:gd name="T61" fmla="*/ 2 h 21"/>
                <a:gd name="T62" fmla="*/ 4 w 21"/>
                <a:gd name="T63" fmla="*/ 5 h 21"/>
                <a:gd name="T64" fmla="*/ 3 w 21"/>
                <a:gd name="T65" fmla="*/ 7 h 21"/>
                <a:gd name="T66" fmla="*/ 1 w 21"/>
                <a:gd name="T67" fmla="*/ 10 h 21"/>
                <a:gd name="T68" fmla="*/ 16 w 21"/>
                <a:gd name="T69" fmla="*/ 17 h 21"/>
                <a:gd name="T70" fmla="*/ 13 w 21"/>
                <a:gd name="T71" fmla="*/ 17 h 21"/>
                <a:gd name="T72" fmla="*/ 11 w 21"/>
                <a:gd name="T73" fmla="*/ 11 h 21"/>
                <a:gd name="T74" fmla="*/ 8 w 21"/>
                <a:gd name="T75" fmla="*/ 11 h 21"/>
                <a:gd name="T76" fmla="*/ 8 w 21"/>
                <a:gd name="T77" fmla="*/ 17 h 21"/>
                <a:gd name="T78" fmla="*/ 7 w 21"/>
                <a:gd name="T79" fmla="*/ 17 h 21"/>
                <a:gd name="T80" fmla="*/ 7 w 21"/>
                <a:gd name="T81" fmla="*/ 5 h 21"/>
                <a:gd name="T82" fmla="*/ 12 w 21"/>
                <a:gd name="T83" fmla="*/ 5 h 21"/>
                <a:gd name="T84" fmla="*/ 13 w 21"/>
                <a:gd name="T85" fmla="*/ 5 h 21"/>
                <a:gd name="T86" fmla="*/ 14 w 21"/>
                <a:gd name="T87" fmla="*/ 5 h 21"/>
                <a:gd name="T88" fmla="*/ 16 w 21"/>
                <a:gd name="T89" fmla="*/ 6 h 21"/>
                <a:gd name="T90" fmla="*/ 16 w 21"/>
                <a:gd name="T91" fmla="*/ 7 h 21"/>
                <a:gd name="T92" fmla="*/ 14 w 21"/>
                <a:gd name="T93" fmla="*/ 10 h 21"/>
                <a:gd name="T94" fmla="*/ 13 w 21"/>
                <a:gd name="T95" fmla="*/ 10 h 21"/>
                <a:gd name="T96" fmla="*/ 12 w 21"/>
                <a:gd name="T97" fmla="*/ 11 h 21"/>
                <a:gd name="T98" fmla="*/ 16 w 21"/>
                <a:gd name="T99" fmla="*/ 17 h 21"/>
                <a:gd name="T100" fmla="*/ 9 w 21"/>
                <a:gd name="T101" fmla="*/ 9 h 21"/>
                <a:gd name="T102" fmla="*/ 11 w 21"/>
                <a:gd name="T103" fmla="*/ 9 h 21"/>
                <a:gd name="T104" fmla="*/ 12 w 21"/>
                <a:gd name="T105" fmla="*/ 9 h 21"/>
                <a:gd name="T106" fmla="*/ 13 w 21"/>
                <a:gd name="T107" fmla="*/ 9 h 21"/>
                <a:gd name="T108" fmla="*/ 13 w 21"/>
                <a:gd name="T109" fmla="*/ 7 h 21"/>
                <a:gd name="T110" fmla="*/ 13 w 21"/>
                <a:gd name="T111" fmla="*/ 6 h 21"/>
                <a:gd name="T112" fmla="*/ 12 w 21"/>
                <a:gd name="T113" fmla="*/ 6 h 21"/>
                <a:gd name="T114" fmla="*/ 11 w 21"/>
                <a:gd name="T115" fmla="*/ 6 h 21"/>
                <a:gd name="T116" fmla="*/ 8 w 21"/>
                <a:gd name="T117" fmla="*/ 6 h 21"/>
                <a:gd name="T118" fmla="*/ 8 w 21"/>
                <a:gd name="T119" fmla="*/ 9 h 21"/>
                <a:gd name="T120" fmla="*/ 9 w 21"/>
                <a:gd name="T121" fmla="*/ 9 h 2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" h="21">
                  <a:moveTo>
                    <a:pt x="0" y="10"/>
                  </a:moveTo>
                  <a:lnTo>
                    <a:pt x="0" y="6"/>
                  </a:lnTo>
                  <a:lnTo>
                    <a:pt x="3" y="3"/>
                  </a:lnTo>
                  <a:lnTo>
                    <a:pt x="5" y="1"/>
                  </a:lnTo>
                  <a:lnTo>
                    <a:pt x="11" y="0"/>
                  </a:lnTo>
                  <a:lnTo>
                    <a:pt x="14" y="1"/>
                  </a:lnTo>
                  <a:lnTo>
                    <a:pt x="17" y="3"/>
                  </a:lnTo>
                  <a:lnTo>
                    <a:pt x="20" y="6"/>
                  </a:lnTo>
                  <a:lnTo>
                    <a:pt x="21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1"/>
                  </a:lnTo>
                  <a:lnTo>
                    <a:pt x="11" y="21"/>
                  </a:lnTo>
                  <a:lnTo>
                    <a:pt x="5" y="21"/>
                  </a:lnTo>
                  <a:lnTo>
                    <a:pt x="3" y="18"/>
                  </a:lnTo>
                  <a:lnTo>
                    <a:pt x="0" y="14"/>
                  </a:lnTo>
                  <a:lnTo>
                    <a:pt x="0" y="10"/>
                  </a:lnTo>
                  <a:close/>
                  <a:moveTo>
                    <a:pt x="1" y="10"/>
                  </a:moveTo>
                  <a:lnTo>
                    <a:pt x="3" y="14"/>
                  </a:lnTo>
                  <a:lnTo>
                    <a:pt x="4" y="17"/>
                  </a:lnTo>
                  <a:lnTo>
                    <a:pt x="7" y="18"/>
                  </a:lnTo>
                  <a:lnTo>
                    <a:pt x="11" y="19"/>
                  </a:lnTo>
                  <a:lnTo>
                    <a:pt x="13" y="18"/>
                  </a:lnTo>
                  <a:lnTo>
                    <a:pt x="16" y="17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8" y="7"/>
                  </a:lnTo>
                  <a:lnTo>
                    <a:pt x="16" y="5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7" y="2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10"/>
                  </a:lnTo>
                  <a:close/>
                  <a:moveTo>
                    <a:pt x="16" y="17"/>
                  </a:moveTo>
                  <a:lnTo>
                    <a:pt x="13" y="17"/>
                  </a:lnTo>
                  <a:lnTo>
                    <a:pt x="11" y="11"/>
                  </a:lnTo>
                  <a:lnTo>
                    <a:pt x="8" y="11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5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4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4" y="10"/>
                  </a:lnTo>
                  <a:lnTo>
                    <a:pt x="13" y="10"/>
                  </a:lnTo>
                  <a:lnTo>
                    <a:pt x="12" y="11"/>
                  </a:lnTo>
                  <a:lnTo>
                    <a:pt x="16" y="17"/>
                  </a:lnTo>
                  <a:close/>
                  <a:moveTo>
                    <a:pt x="9" y="9"/>
                  </a:move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8" y="6"/>
                  </a:lnTo>
                  <a:lnTo>
                    <a:pt x="8" y="9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7" name="Rectangle 132"/>
          <p:cNvSpPr>
            <a:spLocks noChangeArrowheads="1"/>
          </p:cNvSpPr>
          <p:nvPr/>
        </p:nvSpPr>
        <p:spPr bwMode="auto">
          <a:xfrm>
            <a:off x="-1588" y="0"/>
            <a:ext cx="288926" cy="6858000"/>
          </a:xfrm>
          <a:prstGeom prst="rect">
            <a:avLst/>
          </a:prstGeom>
          <a:gradFill rotWithShape="1">
            <a:gsLst>
              <a:gs pos="0">
                <a:srgbClr val="53657A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58" name="Group 133"/>
          <p:cNvGrpSpPr>
            <a:grpSpLocks/>
          </p:cNvGrpSpPr>
          <p:nvPr/>
        </p:nvGrpSpPr>
        <p:grpSpPr bwMode="auto">
          <a:xfrm>
            <a:off x="-14288" y="2146300"/>
            <a:ext cx="5918201" cy="4711700"/>
            <a:chOff x="1228" y="337"/>
            <a:chExt cx="4415" cy="3515"/>
          </a:xfrm>
        </p:grpSpPr>
        <p:sp>
          <p:nvSpPr>
            <p:cNvPr id="2063" name="Freeform 134"/>
            <p:cNvSpPr>
              <a:spLocks/>
            </p:cNvSpPr>
            <p:nvPr/>
          </p:nvSpPr>
          <p:spPr bwMode="auto">
            <a:xfrm>
              <a:off x="3755" y="3413"/>
              <a:ext cx="626" cy="439"/>
            </a:xfrm>
            <a:custGeom>
              <a:avLst/>
              <a:gdLst>
                <a:gd name="T0" fmla="*/ 257024 w 265"/>
                <a:gd name="T1" fmla="*/ 0 h 186"/>
                <a:gd name="T2" fmla="*/ 13550 w 265"/>
                <a:gd name="T3" fmla="*/ 131020 h 186"/>
                <a:gd name="T4" fmla="*/ 0 w 265"/>
                <a:gd name="T5" fmla="*/ 179084 h 186"/>
                <a:gd name="T6" fmla="*/ 163010 w 265"/>
                <a:gd name="T7" fmla="*/ 179084 h 186"/>
                <a:gd name="T8" fmla="*/ 219126 w 265"/>
                <a:gd name="T9" fmla="*/ 85777 h 186"/>
                <a:gd name="T10" fmla="*/ 257024 w 265"/>
                <a:gd name="T11" fmla="*/ 0 h 1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5" h="186">
                  <a:moveTo>
                    <a:pt x="265" y="0"/>
                  </a:moveTo>
                  <a:cubicBezTo>
                    <a:pt x="14" y="136"/>
                    <a:pt x="14" y="136"/>
                    <a:pt x="14" y="136"/>
                  </a:cubicBezTo>
                  <a:cubicBezTo>
                    <a:pt x="11" y="153"/>
                    <a:pt x="6" y="170"/>
                    <a:pt x="0" y="186"/>
                  </a:cubicBezTo>
                  <a:cubicBezTo>
                    <a:pt x="168" y="186"/>
                    <a:pt x="168" y="186"/>
                    <a:pt x="168" y="186"/>
                  </a:cubicBezTo>
                  <a:cubicBezTo>
                    <a:pt x="188" y="157"/>
                    <a:pt x="208" y="124"/>
                    <a:pt x="226" y="89"/>
                  </a:cubicBezTo>
                  <a:cubicBezTo>
                    <a:pt x="239" y="62"/>
                    <a:pt x="252" y="32"/>
                    <a:pt x="265" y="0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4" name="Freeform 135"/>
            <p:cNvSpPr>
              <a:spLocks/>
            </p:cNvSpPr>
            <p:nvPr/>
          </p:nvSpPr>
          <p:spPr bwMode="auto">
            <a:xfrm>
              <a:off x="1943" y="646"/>
              <a:ext cx="2471" cy="1415"/>
            </a:xfrm>
            <a:custGeom>
              <a:avLst/>
              <a:gdLst>
                <a:gd name="T0" fmla="*/ 183185 w 1046"/>
                <a:gd name="T1" fmla="*/ 111735 h 599"/>
                <a:gd name="T2" fmla="*/ 201583 w 1046"/>
                <a:gd name="T3" fmla="*/ 110335 h 599"/>
                <a:gd name="T4" fmla="*/ 233566 w 1046"/>
                <a:gd name="T5" fmla="*/ 110335 h 599"/>
                <a:gd name="T6" fmla="*/ 178635 w 1046"/>
                <a:gd name="T7" fmla="*/ 128949 h 599"/>
                <a:gd name="T8" fmla="*/ 324825 w 1046"/>
                <a:gd name="T9" fmla="*/ 207672 h 599"/>
                <a:gd name="T10" fmla="*/ 632267 w 1046"/>
                <a:gd name="T11" fmla="*/ 337493 h 599"/>
                <a:gd name="T12" fmla="*/ 577175 w 1046"/>
                <a:gd name="T13" fmla="*/ 344412 h 599"/>
                <a:gd name="T14" fmla="*/ 825168 w 1046"/>
                <a:gd name="T15" fmla="*/ 478211 h 599"/>
                <a:gd name="T16" fmla="*/ 823611 w 1046"/>
                <a:gd name="T17" fmla="*/ 470432 h 599"/>
                <a:gd name="T18" fmla="*/ 849533 w 1046"/>
                <a:gd name="T19" fmla="*/ 491761 h 599"/>
                <a:gd name="T20" fmla="*/ 1014466 w 1046"/>
                <a:gd name="T21" fmla="*/ 580918 h 599"/>
                <a:gd name="T22" fmla="*/ 1008730 w 1046"/>
                <a:gd name="T23" fmla="*/ 562301 h 599"/>
                <a:gd name="T24" fmla="*/ 1003869 w 1046"/>
                <a:gd name="T25" fmla="*/ 551704 h 599"/>
                <a:gd name="T26" fmla="*/ 999014 w 1046"/>
                <a:gd name="T27" fmla="*/ 536108 h 599"/>
                <a:gd name="T28" fmla="*/ 744761 w 1046"/>
                <a:gd name="T29" fmla="*/ 190824 h 599"/>
                <a:gd name="T30" fmla="*/ 734085 w 1046"/>
                <a:gd name="T31" fmla="*/ 179329 h 599"/>
                <a:gd name="T32" fmla="*/ 288172 w 1046"/>
                <a:gd name="T33" fmla="*/ 4866 h 599"/>
                <a:gd name="T34" fmla="*/ 274555 w 1046"/>
                <a:gd name="T35" fmla="*/ 3678 h 599"/>
                <a:gd name="T36" fmla="*/ 110345 w 1046"/>
                <a:gd name="T37" fmla="*/ 8688 h 599"/>
                <a:gd name="T38" fmla="*/ 100997 w 1046"/>
                <a:gd name="T39" fmla="*/ 10585 h 599"/>
                <a:gd name="T40" fmla="*/ 41853 w 1046"/>
                <a:gd name="T41" fmla="*/ 21395 h 599"/>
                <a:gd name="T42" fmla="*/ 0 w 1046"/>
                <a:gd name="T43" fmla="*/ 32009 h 599"/>
                <a:gd name="T44" fmla="*/ 152229 w 1046"/>
                <a:gd name="T45" fmla="*/ 114525 h 599"/>
                <a:gd name="T46" fmla="*/ 183185 w 1046"/>
                <a:gd name="T47" fmla="*/ 111735 h 59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46" h="599">
                  <a:moveTo>
                    <a:pt x="189" y="115"/>
                  </a:moveTo>
                  <a:cubicBezTo>
                    <a:pt x="195" y="115"/>
                    <a:pt x="202" y="114"/>
                    <a:pt x="208" y="114"/>
                  </a:cubicBezTo>
                  <a:cubicBezTo>
                    <a:pt x="219" y="114"/>
                    <a:pt x="230" y="114"/>
                    <a:pt x="241" y="114"/>
                  </a:cubicBezTo>
                  <a:cubicBezTo>
                    <a:pt x="221" y="119"/>
                    <a:pt x="202" y="125"/>
                    <a:pt x="184" y="133"/>
                  </a:cubicBezTo>
                  <a:cubicBezTo>
                    <a:pt x="335" y="214"/>
                    <a:pt x="335" y="214"/>
                    <a:pt x="335" y="214"/>
                  </a:cubicBezTo>
                  <a:cubicBezTo>
                    <a:pt x="453" y="210"/>
                    <a:pt x="572" y="263"/>
                    <a:pt x="652" y="348"/>
                  </a:cubicBezTo>
                  <a:cubicBezTo>
                    <a:pt x="634" y="349"/>
                    <a:pt x="615" y="352"/>
                    <a:pt x="595" y="355"/>
                  </a:cubicBezTo>
                  <a:cubicBezTo>
                    <a:pt x="851" y="493"/>
                    <a:pt x="851" y="493"/>
                    <a:pt x="851" y="493"/>
                  </a:cubicBezTo>
                  <a:cubicBezTo>
                    <a:pt x="850" y="491"/>
                    <a:pt x="850" y="488"/>
                    <a:pt x="849" y="485"/>
                  </a:cubicBezTo>
                  <a:cubicBezTo>
                    <a:pt x="860" y="491"/>
                    <a:pt x="869" y="499"/>
                    <a:pt x="876" y="507"/>
                  </a:cubicBezTo>
                  <a:cubicBezTo>
                    <a:pt x="1046" y="599"/>
                    <a:pt x="1046" y="599"/>
                    <a:pt x="1046" y="599"/>
                  </a:cubicBezTo>
                  <a:cubicBezTo>
                    <a:pt x="1044" y="593"/>
                    <a:pt x="1042" y="587"/>
                    <a:pt x="1040" y="580"/>
                  </a:cubicBezTo>
                  <a:cubicBezTo>
                    <a:pt x="1039" y="576"/>
                    <a:pt x="1037" y="573"/>
                    <a:pt x="1035" y="569"/>
                  </a:cubicBezTo>
                  <a:cubicBezTo>
                    <a:pt x="1033" y="564"/>
                    <a:pt x="1032" y="559"/>
                    <a:pt x="1030" y="553"/>
                  </a:cubicBezTo>
                  <a:cubicBezTo>
                    <a:pt x="981" y="414"/>
                    <a:pt x="887" y="291"/>
                    <a:pt x="768" y="197"/>
                  </a:cubicBezTo>
                  <a:cubicBezTo>
                    <a:pt x="765" y="193"/>
                    <a:pt x="761" y="189"/>
                    <a:pt x="757" y="185"/>
                  </a:cubicBezTo>
                  <a:cubicBezTo>
                    <a:pt x="574" y="44"/>
                    <a:pt x="390" y="12"/>
                    <a:pt x="297" y="5"/>
                  </a:cubicBezTo>
                  <a:cubicBezTo>
                    <a:pt x="292" y="5"/>
                    <a:pt x="288" y="5"/>
                    <a:pt x="283" y="4"/>
                  </a:cubicBezTo>
                  <a:cubicBezTo>
                    <a:pt x="227" y="0"/>
                    <a:pt x="170" y="1"/>
                    <a:pt x="114" y="9"/>
                  </a:cubicBezTo>
                  <a:cubicBezTo>
                    <a:pt x="111" y="10"/>
                    <a:pt x="108" y="10"/>
                    <a:pt x="104" y="11"/>
                  </a:cubicBezTo>
                  <a:cubicBezTo>
                    <a:pt x="80" y="14"/>
                    <a:pt x="60" y="18"/>
                    <a:pt x="43" y="22"/>
                  </a:cubicBezTo>
                  <a:cubicBezTo>
                    <a:pt x="28" y="25"/>
                    <a:pt x="13" y="29"/>
                    <a:pt x="0" y="33"/>
                  </a:cubicBezTo>
                  <a:cubicBezTo>
                    <a:pt x="157" y="118"/>
                    <a:pt x="157" y="118"/>
                    <a:pt x="157" y="118"/>
                  </a:cubicBezTo>
                  <a:cubicBezTo>
                    <a:pt x="168" y="117"/>
                    <a:pt x="179" y="115"/>
                    <a:pt x="189" y="115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5" name="Freeform 136"/>
            <p:cNvSpPr>
              <a:spLocks/>
            </p:cNvSpPr>
            <p:nvPr/>
          </p:nvSpPr>
          <p:spPr bwMode="auto">
            <a:xfrm>
              <a:off x="3769" y="1811"/>
              <a:ext cx="473" cy="1243"/>
            </a:xfrm>
            <a:custGeom>
              <a:avLst/>
              <a:gdLst>
                <a:gd name="T0" fmla="*/ 36419 w 200"/>
                <a:gd name="T1" fmla="*/ 240305 h 526"/>
                <a:gd name="T2" fmla="*/ 0 w 200"/>
                <a:gd name="T3" fmla="*/ 287710 h 526"/>
                <a:gd name="T4" fmla="*/ 93971 w 200"/>
                <a:gd name="T5" fmla="*/ 511428 h 526"/>
                <a:gd name="T6" fmla="*/ 117569 w 200"/>
                <a:gd name="T7" fmla="*/ 477314 h 526"/>
                <a:gd name="T8" fmla="*/ 150624 w 200"/>
                <a:gd name="T9" fmla="*/ 104119 h 526"/>
                <a:gd name="T10" fmla="*/ 143974 w 200"/>
                <a:gd name="T11" fmla="*/ 90555 h 526"/>
                <a:gd name="T12" fmla="*/ 130361 w 200"/>
                <a:gd name="T13" fmla="*/ 56441 h 526"/>
                <a:gd name="T14" fmla="*/ 118314 w 200"/>
                <a:gd name="T15" fmla="*/ 39856 h 526"/>
                <a:gd name="T16" fmla="*/ 100981 w 200"/>
                <a:gd name="T17" fmla="*/ 13564 h 526"/>
                <a:gd name="T18" fmla="*/ 76141 w 200"/>
                <a:gd name="T19" fmla="*/ 0 h 526"/>
                <a:gd name="T20" fmla="*/ 36419 w 200"/>
                <a:gd name="T21" fmla="*/ 240305 h 5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0" h="526">
                  <a:moveTo>
                    <a:pt x="37" y="247"/>
                  </a:moveTo>
                  <a:cubicBezTo>
                    <a:pt x="26" y="265"/>
                    <a:pt x="13" y="281"/>
                    <a:pt x="0" y="296"/>
                  </a:cubicBezTo>
                  <a:cubicBezTo>
                    <a:pt x="42" y="374"/>
                    <a:pt x="74" y="451"/>
                    <a:pt x="96" y="526"/>
                  </a:cubicBezTo>
                  <a:cubicBezTo>
                    <a:pt x="104" y="515"/>
                    <a:pt x="113" y="504"/>
                    <a:pt x="120" y="491"/>
                  </a:cubicBezTo>
                  <a:cubicBezTo>
                    <a:pt x="188" y="380"/>
                    <a:pt x="200" y="244"/>
                    <a:pt x="154" y="107"/>
                  </a:cubicBezTo>
                  <a:cubicBezTo>
                    <a:pt x="151" y="102"/>
                    <a:pt x="149" y="98"/>
                    <a:pt x="147" y="93"/>
                  </a:cubicBezTo>
                  <a:cubicBezTo>
                    <a:pt x="143" y="81"/>
                    <a:pt x="138" y="70"/>
                    <a:pt x="133" y="58"/>
                  </a:cubicBezTo>
                  <a:cubicBezTo>
                    <a:pt x="128" y="54"/>
                    <a:pt x="124" y="48"/>
                    <a:pt x="121" y="41"/>
                  </a:cubicBezTo>
                  <a:cubicBezTo>
                    <a:pt x="116" y="31"/>
                    <a:pt x="110" y="22"/>
                    <a:pt x="103" y="14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95" y="88"/>
                    <a:pt x="81" y="174"/>
                    <a:pt x="37" y="247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6" name="Freeform 137"/>
            <p:cNvSpPr>
              <a:spLocks/>
            </p:cNvSpPr>
            <p:nvPr/>
          </p:nvSpPr>
          <p:spPr bwMode="auto">
            <a:xfrm>
              <a:off x="1988" y="925"/>
              <a:ext cx="390" cy="130"/>
            </a:xfrm>
            <a:custGeom>
              <a:avLst/>
              <a:gdLst>
                <a:gd name="T0" fmla="*/ 110897 w 165"/>
                <a:gd name="T1" fmla="*/ 2061 h 55"/>
                <a:gd name="T2" fmla="*/ 104255 w 165"/>
                <a:gd name="T3" fmla="*/ 2061 h 55"/>
                <a:gd name="T4" fmla="*/ 0 w 165"/>
                <a:gd name="T5" fmla="*/ 26343 h 55"/>
                <a:gd name="T6" fmla="*/ 86455 w 165"/>
                <a:gd name="T7" fmla="*/ 53560 h 55"/>
                <a:gd name="T8" fmla="*/ 160749 w 165"/>
                <a:gd name="T9" fmla="*/ 14447 h 55"/>
                <a:gd name="T10" fmla="*/ 134429 w 165"/>
                <a:gd name="T11" fmla="*/ 0 h 55"/>
                <a:gd name="T12" fmla="*/ 110897 w 165"/>
                <a:gd name="T13" fmla="*/ 2061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5" h="55">
                  <a:moveTo>
                    <a:pt x="114" y="2"/>
                  </a:moveTo>
                  <a:cubicBezTo>
                    <a:pt x="112" y="2"/>
                    <a:pt x="109" y="2"/>
                    <a:pt x="107" y="2"/>
                  </a:cubicBezTo>
                  <a:cubicBezTo>
                    <a:pt x="69" y="8"/>
                    <a:pt x="34" y="16"/>
                    <a:pt x="0" y="27"/>
                  </a:cubicBezTo>
                  <a:cubicBezTo>
                    <a:pt x="29" y="34"/>
                    <a:pt x="59" y="43"/>
                    <a:pt x="89" y="55"/>
                  </a:cubicBezTo>
                  <a:cubicBezTo>
                    <a:pt x="112" y="39"/>
                    <a:pt x="138" y="25"/>
                    <a:pt x="165" y="15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0" y="1"/>
                    <a:pt x="122" y="1"/>
                    <a:pt x="114" y="2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7" name="Freeform 138"/>
            <p:cNvSpPr>
              <a:spLocks/>
            </p:cNvSpPr>
            <p:nvPr/>
          </p:nvSpPr>
          <p:spPr bwMode="auto">
            <a:xfrm>
              <a:off x="4381" y="2061"/>
              <a:ext cx="1262" cy="1352"/>
            </a:xfrm>
            <a:custGeom>
              <a:avLst/>
              <a:gdLst>
                <a:gd name="T0" fmla="*/ 0 w 534"/>
                <a:gd name="T1" fmla="*/ 557298 h 572"/>
                <a:gd name="T2" fmla="*/ 519504 w 534"/>
                <a:gd name="T3" fmla="*/ 274943 h 572"/>
                <a:gd name="T4" fmla="*/ 13565 w 534"/>
                <a:gd name="T5" fmla="*/ 0 h 572"/>
                <a:gd name="T6" fmla="*/ 0 w 534"/>
                <a:gd name="T7" fmla="*/ 557298 h 5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4" h="572">
                  <a:moveTo>
                    <a:pt x="0" y="572"/>
                  </a:moveTo>
                  <a:cubicBezTo>
                    <a:pt x="534" y="282"/>
                    <a:pt x="534" y="282"/>
                    <a:pt x="534" y="28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7" y="229"/>
                    <a:pt x="55" y="427"/>
                    <a:pt x="0" y="572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" name="Freeform 139"/>
            <p:cNvSpPr>
              <a:spLocks/>
            </p:cNvSpPr>
            <p:nvPr/>
          </p:nvSpPr>
          <p:spPr bwMode="auto">
            <a:xfrm>
              <a:off x="2498" y="1152"/>
              <a:ext cx="851" cy="413"/>
            </a:xfrm>
            <a:custGeom>
              <a:avLst/>
              <a:gdLst>
                <a:gd name="T0" fmla="*/ 59362 w 360"/>
                <a:gd name="T1" fmla="*/ 2919 h 175"/>
                <a:gd name="T2" fmla="*/ 0 w 360"/>
                <a:gd name="T3" fmla="*/ 17127 h 175"/>
                <a:gd name="T4" fmla="*/ 211615 w 360"/>
                <a:gd name="T5" fmla="*/ 168440 h 175"/>
                <a:gd name="T6" fmla="*/ 351064 w 360"/>
                <a:gd name="T7" fmla="*/ 135809 h 175"/>
                <a:gd name="T8" fmla="*/ 97364 w 360"/>
                <a:gd name="T9" fmla="*/ 0 h 175"/>
                <a:gd name="T10" fmla="*/ 59362 w 360"/>
                <a:gd name="T11" fmla="*/ 2919 h 1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0" h="175">
                  <a:moveTo>
                    <a:pt x="61" y="3"/>
                  </a:moveTo>
                  <a:cubicBezTo>
                    <a:pt x="40" y="6"/>
                    <a:pt x="19" y="11"/>
                    <a:pt x="0" y="18"/>
                  </a:cubicBezTo>
                  <a:cubicBezTo>
                    <a:pt x="72" y="59"/>
                    <a:pt x="146" y="111"/>
                    <a:pt x="217" y="175"/>
                  </a:cubicBezTo>
                  <a:cubicBezTo>
                    <a:pt x="268" y="160"/>
                    <a:pt x="315" y="149"/>
                    <a:pt x="360" y="14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87" y="1"/>
                    <a:pt x="74" y="1"/>
                    <a:pt x="61" y="3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" name="Freeform 140"/>
            <p:cNvSpPr>
              <a:spLocks/>
            </p:cNvSpPr>
            <p:nvPr/>
          </p:nvSpPr>
          <p:spPr bwMode="auto">
            <a:xfrm>
              <a:off x="1228" y="2976"/>
              <a:ext cx="2579" cy="876"/>
            </a:xfrm>
            <a:custGeom>
              <a:avLst/>
              <a:gdLst>
                <a:gd name="T0" fmla="*/ 824633 w 1092"/>
                <a:gd name="T1" fmla="*/ 316767 h 371"/>
                <a:gd name="T2" fmla="*/ 55314 w 1092"/>
                <a:gd name="T3" fmla="*/ 0 h 371"/>
                <a:gd name="T4" fmla="*/ 0 w 1092"/>
                <a:gd name="T5" fmla="*/ 73324 h 371"/>
                <a:gd name="T6" fmla="*/ 0 w 1092"/>
                <a:gd name="T7" fmla="*/ 358378 h 371"/>
                <a:gd name="T8" fmla="*/ 958935 w 1092"/>
                <a:gd name="T9" fmla="*/ 358378 h 371"/>
                <a:gd name="T10" fmla="*/ 1049155 w 1092"/>
                <a:gd name="T11" fmla="*/ 310239 h 371"/>
                <a:gd name="T12" fmla="*/ 1056941 w 1092"/>
                <a:gd name="T13" fmla="*/ 240520 h 371"/>
                <a:gd name="T14" fmla="*/ 824633 w 1092"/>
                <a:gd name="T15" fmla="*/ 316767 h 3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92" h="371">
                  <a:moveTo>
                    <a:pt x="852" y="328"/>
                  </a:moveTo>
                  <a:cubicBezTo>
                    <a:pt x="555" y="370"/>
                    <a:pt x="240" y="230"/>
                    <a:pt x="57" y="0"/>
                  </a:cubicBezTo>
                  <a:cubicBezTo>
                    <a:pt x="36" y="25"/>
                    <a:pt x="17" y="51"/>
                    <a:pt x="0" y="76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991" y="371"/>
                    <a:pt x="991" y="371"/>
                    <a:pt x="991" y="371"/>
                  </a:cubicBezTo>
                  <a:cubicBezTo>
                    <a:pt x="1084" y="321"/>
                    <a:pt x="1084" y="321"/>
                    <a:pt x="1084" y="321"/>
                  </a:cubicBezTo>
                  <a:cubicBezTo>
                    <a:pt x="1089" y="298"/>
                    <a:pt x="1091" y="274"/>
                    <a:pt x="1092" y="249"/>
                  </a:cubicBezTo>
                  <a:cubicBezTo>
                    <a:pt x="1021" y="289"/>
                    <a:pt x="941" y="316"/>
                    <a:pt x="852" y="328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Freeform 141"/>
            <p:cNvSpPr>
              <a:spLocks/>
            </p:cNvSpPr>
            <p:nvPr/>
          </p:nvSpPr>
          <p:spPr bwMode="auto">
            <a:xfrm>
              <a:off x="1254" y="1204"/>
              <a:ext cx="737" cy="1342"/>
            </a:xfrm>
            <a:custGeom>
              <a:avLst/>
              <a:gdLst>
                <a:gd name="T0" fmla="*/ 0 w 312"/>
                <a:gd name="T1" fmla="*/ 316445 h 568"/>
                <a:gd name="T2" fmla="*/ 29853 w 312"/>
                <a:gd name="T3" fmla="*/ 482534 h 568"/>
                <a:gd name="T4" fmla="*/ 59064 w 312"/>
                <a:gd name="T5" fmla="*/ 551593 h 568"/>
                <a:gd name="T6" fmla="*/ 281985 w 312"/>
                <a:gd name="T7" fmla="*/ 367892 h 568"/>
                <a:gd name="T8" fmla="*/ 267583 w 312"/>
                <a:gd name="T9" fmla="*/ 332060 h 568"/>
                <a:gd name="T10" fmla="*/ 266674 w 312"/>
                <a:gd name="T11" fmla="*/ 332060 h 568"/>
                <a:gd name="T12" fmla="*/ 292570 w 312"/>
                <a:gd name="T13" fmla="*/ 37774 h 568"/>
                <a:gd name="T14" fmla="*/ 302508 w 312"/>
                <a:gd name="T15" fmla="*/ 23490 h 568"/>
                <a:gd name="T16" fmla="*/ 138648 w 312"/>
                <a:gd name="T17" fmla="*/ 6977 h 568"/>
                <a:gd name="T18" fmla="*/ 59933 w 312"/>
                <a:gd name="T19" fmla="*/ 99837 h 568"/>
                <a:gd name="T20" fmla="*/ 0 w 312"/>
                <a:gd name="T21" fmla="*/ 316445 h 5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2" h="568">
                  <a:moveTo>
                    <a:pt x="0" y="326"/>
                  </a:moveTo>
                  <a:cubicBezTo>
                    <a:pt x="0" y="382"/>
                    <a:pt x="10" y="440"/>
                    <a:pt x="31" y="497"/>
                  </a:cubicBezTo>
                  <a:cubicBezTo>
                    <a:pt x="39" y="521"/>
                    <a:pt x="50" y="545"/>
                    <a:pt x="61" y="568"/>
                  </a:cubicBezTo>
                  <a:cubicBezTo>
                    <a:pt x="129" y="501"/>
                    <a:pt x="207" y="438"/>
                    <a:pt x="291" y="379"/>
                  </a:cubicBezTo>
                  <a:cubicBezTo>
                    <a:pt x="285" y="367"/>
                    <a:pt x="280" y="355"/>
                    <a:pt x="276" y="342"/>
                  </a:cubicBezTo>
                  <a:cubicBezTo>
                    <a:pt x="275" y="342"/>
                    <a:pt x="275" y="342"/>
                    <a:pt x="275" y="342"/>
                  </a:cubicBezTo>
                  <a:cubicBezTo>
                    <a:pt x="238" y="236"/>
                    <a:pt x="248" y="128"/>
                    <a:pt x="302" y="39"/>
                  </a:cubicBezTo>
                  <a:cubicBezTo>
                    <a:pt x="305" y="34"/>
                    <a:pt x="309" y="29"/>
                    <a:pt x="312" y="24"/>
                  </a:cubicBezTo>
                  <a:cubicBezTo>
                    <a:pt x="250" y="6"/>
                    <a:pt x="193" y="0"/>
                    <a:pt x="143" y="7"/>
                  </a:cubicBezTo>
                  <a:cubicBezTo>
                    <a:pt x="111" y="35"/>
                    <a:pt x="84" y="67"/>
                    <a:pt x="62" y="103"/>
                  </a:cubicBezTo>
                  <a:cubicBezTo>
                    <a:pt x="21" y="170"/>
                    <a:pt x="0" y="246"/>
                    <a:pt x="0" y="326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Freeform 142"/>
            <p:cNvSpPr>
              <a:spLocks/>
            </p:cNvSpPr>
            <p:nvPr/>
          </p:nvSpPr>
          <p:spPr bwMode="auto">
            <a:xfrm>
              <a:off x="2092" y="1360"/>
              <a:ext cx="636" cy="595"/>
            </a:xfrm>
            <a:custGeom>
              <a:avLst/>
              <a:gdLst>
                <a:gd name="T0" fmla="*/ 25128 w 269"/>
                <a:gd name="T1" fmla="*/ 230799 h 252"/>
                <a:gd name="T2" fmla="*/ 30214 w 269"/>
                <a:gd name="T3" fmla="*/ 243409 h 252"/>
                <a:gd name="T4" fmla="*/ 262701 w 269"/>
                <a:gd name="T5" fmla="*/ 126520 h 252"/>
                <a:gd name="T6" fmla="*/ 63626 w 269"/>
                <a:gd name="T7" fmla="*/ 0 h 252"/>
                <a:gd name="T8" fmla="*/ 40841 w 269"/>
                <a:gd name="T9" fmla="*/ 29804 h 252"/>
                <a:gd name="T10" fmla="*/ 25128 w 269"/>
                <a:gd name="T11" fmla="*/ 230799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2">
                  <a:moveTo>
                    <a:pt x="26" y="239"/>
                  </a:moveTo>
                  <a:cubicBezTo>
                    <a:pt x="27" y="244"/>
                    <a:pt x="29" y="248"/>
                    <a:pt x="31" y="252"/>
                  </a:cubicBezTo>
                  <a:cubicBezTo>
                    <a:pt x="107" y="206"/>
                    <a:pt x="187" y="165"/>
                    <a:pt x="269" y="131"/>
                  </a:cubicBezTo>
                  <a:cubicBezTo>
                    <a:pt x="201" y="76"/>
                    <a:pt x="132" y="32"/>
                    <a:pt x="65" y="0"/>
                  </a:cubicBezTo>
                  <a:cubicBezTo>
                    <a:pt x="57" y="10"/>
                    <a:pt x="49" y="20"/>
                    <a:pt x="42" y="31"/>
                  </a:cubicBezTo>
                  <a:cubicBezTo>
                    <a:pt x="5" y="91"/>
                    <a:pt x="0" y="165"/>
                    <a:pt x="26" y="239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Freeform 143"/>
            <p:cNvSpPr>
              <a:spLocks/>
            </p:cNvSpPr>
            <p:nvPr/>
          </p:nvSpPr>
          <p:spPr bwMode="auto">
            <a:xfrm>
              <a:off x="2302" y="1865"/>
              <a:ext cx="1122" cy="714"/>
            </a:xfrm>
            <a:custGeom>
              <a:avLst/>
              <a:gdLst>
                <a:gd name="T0" fmla="*/ 359378 w 475"/>
                <a:gd name="T1" fmla="*/ 275379 h 302"/>
                <a:gd name="T2" fmla="*/ 460334 w 475"/>
                <a:gd name="T3" fmla="*/ 243238 h 302"/>
                <a:gd name="T4" fmla="*/ 264738 w 475"/>
                <a:gd name="T5" fmla="*/ 0 h 302"/>
                <a:gd name="T6" fmla="*/ 225609 w 475"/>
                <a:gd name="T7" fmla="*/ 14472 h 302"/>
                <a:gd name="T8" fmla="*/ 0 w 475"/>
                <a:gd name="T9" fmla="*/ 130820 h 302"/>
                <a:gd name="T10" fmla="*/ 359378 w 475"/>
                <a:gd name="T11" fmla="*/ 275379 h 3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75" h="302">
                  <a:moveTo>
                    <a:pt x="371" y="282"/>
                  </a:moveTo>
                  <a:cubicBezTo>
                    <a:pt x="410" y="277"/>
                    <a:pt x="445" y="265"/>
                    <a:pt x="475" y="249"/>
                  </a:cubicBezTo>
                  <a:cubicBezTo>
                    <a:pt x="420" y="161"/>
                    <a:pt x="351" y="76"/>
                    <a:pt x="273" y="0"/>
                  </a:cubicBezTo>
                  <a:cubicBezTo>
                    <a:pt x="260" y="5"/>
                    <a:pt x="247" y="10"/>
                    <a:pt x="233" y="15"/>
                  </a:cubicBezTo>
                  <a:cubicBezTo>
                    <a:pt x="154" y="48"/>
                    <a:pt x="75" y="88"/>
                    <a:pt x="0" y="134"/>
                  </a:cubicBezTo>
                  <a:cubicBezTo>
                    <a:pt x="87" y="239"/>
                    <a:pt x="233" y="302"/>
                    <a:pt x="371" y="282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3" name="Freeform 144"/>
            <p:cNvSpPr>
              <a:spLocks/>
            </p:cNvSpPr>
            <p:nvPr/>
          </p:nvSpPr>
          <p:spPr bwMode="auto">
            <a:xfrm>
              <a:off x="1228" y="337"/>
              <a:ext cx="715" cy="742"/>
            </a:xfrm>
            <a:custGeom>
              <a:avLst/>
              <a:gdLst>
                <a:gd name="T0" fmla="*/ 83558 w 303"/>
                <a:gd name="T1" fmla="*/ 248071 h 314"/>
                <a:gd name="T2" fmla="*/ 291269 w 303"/>
                <a:gd name="T3" fmla="*/ 159677 h 314"/>
                <a:gd name="T4" fmla="*/ 0 w 303"/>
                <a:gd name="T5" fmla="*/ 0 h 314"/>
                <a:gd name="T6" fmla="*/ 0 w 303"/>
                <a:gd name="T7" fmla="*/ 305212 h 314"/>
                <a:gd name="T8" fmla="*/ 83558 w 303"/>
                <a:gd name="T9" fmla="*/ 248071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3" h="314">
                  <a:moveTo>
                    <a:pt x="87" y="255"/>
                  </a:moveTo>
                  <a:cubicBezTo>
                    <a:pt x="146" y="222"/>
                    <a:pt x="202" y="191"/>
                    <a:pt x="303" y="16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45" y="279"/>
                    <a:pt x="78" y="259"/>
                    <a:pt x="87" y="255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" name="Freeform 145"/>
            <p:cNvSpPr>
              <a:spLocks/>
            </p:cNvSpPr>
            <p:nvPr/>
          </p:nvSpPr>
          <p:spPr bwMode="auto">
            <a:xfrm>
              <a:off x="3233" y="1719"/>
              <a:ext cx="498" cy="550"/>
            </a:xfrm>
            <a:custGeom>
              <a:avLst/>
              <a:gdLst>
                <a:gd name="T0" fmla="*/ 162820 w 211"/>
                <a:gd name="T1" fmla="*/ 219717 h 233"/>
                <a:gd name="T2" fmla="*/ 178173 w 211"/>
                <a:gd name="T3" fmla="*/ 19191 h 233"/>
                <a:gd name="T4" fmla="*/ 178173 w 211"/>
                <a:gd name="T5" fmla="*/ 19191 h 233"/>
                <a:gd name="T6" fmla="*/ 170642 w 211"/>
                <a:gd name="T7" fmla="*/ 869 h 233"/>
                <a:gd name="T8" fmla="*/ 0 w 211"/>
                <a:gd name="T9" fmla="*/ 24032 h 233"/>
                <a:gd name="T10" fmla="*/ 158716 w 211"/>
                <a:gd name="T11" fmla="*/ 224570 h 233"/>
                <a:gd name="T12" fmla="*/ 162820 w 211"/>
                <a:gd name="T13" fmla="*/ 219717 h 2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" h="233">
                  <a:moveTo>
                    <a:pt x="169" y="228"/>
                  </a:moveTo>
                  <a:cubicBezTo>
                    <a:pt x="205" y="168"/>
                    <a:pt x="211" y="95"/>
                    <a:pt x="185" y="20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3" y="14"/>
                    <a:pt x="180" y="8"/>
                    <a:pt x="177" y="1"/>
                  </a:cubicBezTo>
                  <a:cubicBezTo>
                    <a:pt x="126" y="0"/>
                    <a:pt x="66" y="8"/>
                    <a:pt x="0" y="25"/>
                  </a:cubicBezTo>
                  <a:cubicBezTo>
                    <a:pt x="62" y="91"/>
                    <a:pt x="118" y="161"/>
                    <a:pt x="165" y="233"/>
                  </a:cubicBezTo>
                  <a:cubicBezTo>
                    <a:pt x="166" y="232"/>
                    <a:pt x="168" y="230"/>
                    <a:pt x="169" y="228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" name="Freeform 146"/>
            <p:cNvSpPr>
              <a:spLocks/>
            </p:cNvSpPr>
            <p:nvPr/>
          </p:nvSpPr>
          <p:spPr bwMode="auto">
            <a:xfrm>
              <a:off x="1542" y="2326"/>
              <a:ext cx="2232" cy="1252"/>
            </a:xfrm>
            <a:custGeom>
              <a:avLst/>
              <a:gdLst>
                <a:gd name="T0" fmla="*/ 680727 w 945"/>
                <a:gd name="T1" fmla="*/ 478210 h 530"/>
                <a:gd name="T2" fmla="*/ 915264 w 945"/>
                <a:gd name="T3" fmla="*/ 387161 h 530"/>
                <a:gd name="T4" fmla="*/ 826194 w 945"/>
                <a:gd name="T5" fmla="*/ 145265 h 530"/>
                <a:gd name="T6" fmla="*/ 686830 w 945"/>
                <a:gd name="T7" fmla="*/ 192225 h 530"/>
                <a:gd name="T8" fmla="*/ 221018 w 945"/>
                <a:gd name="T9" fmla="*/ 0 h 530"/>
                <a:gd name="T10" fmla="*/ 0 w 945"/>
                <a:gd name="T11" fmla="*/ 185064 h 530"/>
                <a:gd name="T12" fmla="*/ 680727 w 945"/>
                <a:gd name="T13" fmla="*/ 478210 h 5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45" h="530">
                  <a:moveTo>
                    <a:pt x="703" y="493"/>
                  </a:moveTo>
                  <a:cubicBezTo>
                    <a:pt x="796" y="480"/>
                    <a:pt x="878" y="447"/>
                    <a:pt x="945" y="399"/>
                  </a:cubicBezTo>
                  <a:cubicBezTo>
                    <a:pt x="929" y="320"/>
                    <a:pt x="897" y="235"/>
                    <a:pt x="853" y="150"/>
                  </a:cubicBezTo>
                  <a:cubicBezTo>
                    <a:pt x="810" y="174"/>
                    <a:pt x="762" y="190"/>
                    <a:pt x="709" y="198"/>
                  </a:cubicBezTo>
                  <a:cubicBezTo>
                    <a:pt x="529" y="223"/>
                    <a:pt x="340" y="139"/>
                    <a:pt x="228" y="0"/>
                  </a:cubicBezTo>
                  <a:cubicBezTo>
                    <a:pt x="144" y="59"/>
                    <a:pt x="66" y="124"/>
                    <a:pt x="0" y="191"/>
                  </a:cubicBezTo>
                  <a:cubicBezTo>
                    <a:pt x="156" y="401"/>
                    <a:pt x="438" y="530"/>
                    <a:pt x="703" y="493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" name="Freeform 147"/>
            <p:cNvSpPr>
              <a:spLocks/>
            </p:cNvSpPr>
            <p:nvPr/>
          </p:nvSpPr>
          <p:spPr bwMode="auto">
            <a:xfrm>
              <a:off x="4060" y="3287"/>
              <a:ext cx="85" cy="187"/>
            </a:xfrm>
            <a:custGeom>
              <a:avLst/>
              <a:gdLst>
                <a:gd name="T0" fmla="*/ 34871 w 36"/>
                <a:gd name="T1" fmla="*/ 0 h 79"/>
                <a:gd name="T2" fmla="*/ 0 w 36"/>
                <a:gd name="T3" fmla="*/ 36576 h 79"/>
                <a:gd name="T4" fmla="*/ 2921 w 36"/>
                <a:gd name="T5" fmla="*/ 77946 h 79"/>
                <a:gd name="T6" fmla="*/ 34871 w 36"/>
                <a:gd name="T7" fmla="*/ 0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79">
                  <a:moveTo>
                    <a:pt x="36" y="0"/>
                  </a:moveTo>
                  <a:cubicBezTo>
                    <a:pt x="25" y="13"/>
                    <a:pt x="13" y="26"/>
                    <a:pt x="0" y="37"/>
                  </a:cubicBezTo>
                  <a:cubicBezTo>
                    <a:pt x="2" y="51"/>
                    <a:pt x="3" y="65"/>
                    <a:pt x="3" y="79"/>
                  </a:cubicBezTo>
                  <a:cubicBezTo>
                    <a:pt x="15" y="55"/>
                    <a:pt x="26" y="29"/>
                    <a:pt x="36" y="0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9" name="Rectangle 148"/>
          <p:cNvSpPr>
            <a:spLocks noChangeArrowheads="1"/>
          </p:cNvSpPr>
          <p:nvPr/>
        </p:nvSpPr>
        <p:spPr bwMode="auto">
          <a:xfrm>
            <a:off x="8902700" y="6162675"/>
            <a:ext cx="241300" cy="4762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60" name="Picture 149" descr="logo_med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475" y="6278563"/>
            <a:ext cx="108902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1" name="Rectangle 150"/>
          <p:cNvSpPr>
            <a:spLocks noChangeArrowheads="1"/>
          </p:cNvSpPr>
          <p:nvPr/>
        </p:nvSpPr>
        <p:spPr bwMode="auto">
          <a:xfrm>
            <a:off x="8902700" y="6162675"/>
            <a:ext cx="71438" cy="47625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Rectangle 151"/>
          <p:cNvSpPr>
            <a:spLocks noChangeArrowheads="1"/>
          </p:cNvSpPr>
          <p:nvPr/>
        </p:nvSpPr>
        <p:spPr bwMode="auto">
          <a:xfrm>
            <a:off x="-14288" y="1438275"/>
            <a:ext cx="9158288" cy="47625"/>
          </a:xfrm>
          <a:prstGeom prst="rect">
            <a:avLst/>
          </a:prstGeom>
          <a:solidFill>
            <a:srgbClr val="A84D1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aseline="-25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762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>
          <a:solidFill>
            <a:schemeClr val="tx1"/>
          </a:solidFill>
          <a:latin typeface="+mn-lt"/>
        </a:defRPr>
      </a:lvl2pPr>
      <a:lvl3pPr marL="1073150" indent="-350838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435100" indent="-3603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b="1">
          <a:solidFill>
            <a:schemeClr val="tx1"/>
          </a:solidFill>
          <a:latin typeface="+mn-lt"/>
        </a:defRPr>
      </a:lvl4pPr>
      <a:lvl5pPr marL="1797050" indent="-360363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5pPr>
      <a:lvl6pPr marL="2254250" indent="-360363" algn="l" rtl="0" fontAlgn="base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6pPr>
      <a:lvl7pPr marL="2711450" indent="-360363" algn="l" rtl="0" fontAlgn="base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7pPr>
      <a:lvl8pPr marL="3168650" indent="-360363" algn="l" rtl="0" fontAlgn="base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8pPr>
      <a:lvl9pPr marL="3625850" indent="-360363" algn="l" rtl="0" fontAlgn="base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1"/>
          <p:cNvSpPr>
            <a:spLocks noChangeArrowheads="1"/>
          </p:cNvSpPr>
          <p:nvPr/>
        </p:nvSpPr>
        <p:spPr bwMode="auto">
          <a:xfrm>
            <a:off x="107950" y="5907088"/>
            <a:ext cx="12557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8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274638"/>
            <a:ext cx="79597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MGIS Presentation</a:t>
            </a:r>
          </a:p>
        </p:txBody>
      </p:sp>
      <p:sp>
        <p:nvSpPr>
          <p:cNvPr id="3076" name="Rectangle 8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4200" y="1600200"/>
            <a:ext cx="7959725" cy="468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Bullet One</a:t>
            </a:r>
          </a:p>
          <a:p>
            <a:pPr lvl="1"/>
            <a:r>
              <a:rPr lang="en-US" smtClean="0"/>
              <a:t>Secondary bullets</a:t>
            </a:r>
          </a:p>
          <a:p>
            <a:pPr lvl="2"/>
            <a:r>
              <a:rPr lang="en-US" smtClean="0"/>
              <a:t>Detail bullet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9396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1688" y="6491288"/>
            <a:ext cx="26638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E799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E799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9397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480175"/>
            <a:ext cx="15970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E799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E799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B85575ED-02E8-4647-BE9F-58E5B7B34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9398" name="Rectangle 8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0075" y="6480175"/>
            <a:ext cx="19923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E799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E799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3080" name="Group 87"/>
          <p:cNvGrpSpPr>
            <a:grpSpLocks noChangeAspect="1"/>
          </p:cNvGrpSpPr>
          <p:nvPr/>
        </p:nvGrpSpPr>
        <p:grpSpPr bwMode="auto">
          <a:xfrm>
            <a:off x="109538" y="5910263"/>
            <a:ext cx="989012" cy="230187"/>
            <a:chOff x="73" y="3722"/>
            <a:chExt cx="783" cy="184"/>
          </a:xfrm>
        </p:grpSpPr>
        <p:sp>
          <p:nvSpPr>
            <p:cNvPr id="3101" name="Freeform 88"/>
            <p:cNvSpPr>
              <a:spLocks noChangeAspect="1"/>
            </p:cNvSpPr>
            <p:nvPr/>
          </p:nvSpPr>
          <p:spPr bwMode="auto">
            <a:xfrm>
              <a:off x="344" y="3782"/>
              <a:ext cx="64" cy="103"/>
            </a:xfrm>
            <a:custGeom>
              <a:avLst/>
              <a:gdLst>
                <a:gd name="T0" fmla="*/ 0 w 64"/>
                <a:gd name="T1" fmla="*/ 1 h 103"/>
                <a:gd name="T2" fmla="*/ 32 w 64"/>
                <a:gd name="T3" fmla="*/ 1 h 103"/>
                <a:gd name="T4" fmla="*/ 32 w 64"/>
                <a:gd name="T5" fmla="*/ 17 h 103"/>
                <a:gd name="T6" fmla="*/ 32 w 64"/>
                <a:gd name="T7" fmla="*/ 17 h 103"/>
                <a:gd name="T8" fmla="*/ 38 w 64"/>
                <a:gd name="T9" fmla="*/ 9 h 103"/>
                <a:gd name="T10" fmla="*/ 44 w 64"/>
                <a:gd name="T11" fmla="*/ 4 h 103"/>
                <a:gd name="T12" fmla="*/ 55 w 64"/>
                <a:gd name="T13" fmla="*/ 0 h 103"/>
                <a:gd name="T14" fmla="*/ 64 w 64"/>
                <a:gd name="T15" fmla="*/ 0 h 103"/>
                <a:gd name="T16" fmla="*/ 64 w 64"/>
                <a:gd name="T17" fmla="*/ 33 h 103"/>
                <a:gd name="T18" fmla="*/ 58 w 64"/>
                <a:gd name="T19" fmla="*/ 30 h 103"/>
                <a:gd name="T20" fmla="*/ 51 w 64"/>
                <a:gd name="T21" fmla="*/ 30 h 103"/>
                <a:gd name="T22" fmla="*/ 46 w 64"/>
                <a:gd name="T23" fmla="*/ 30 h 103"/>
                <a:gd name="T24" fmla="*/ 40 w 64"/>
                <a:gd name="T25" fmla="*/ 31 h 103"/>
                <a:gd name="T26" fmla="*/ 38 w 64"/>
                <a:gd name="T27" fmla="*/ 33 h 103"/>
                <a:gd name="T28" fmla="*/ 35 w 64"/>
                <a:gd name="T29" fmla="*/ 35 h 103"/>
                <a:gd name="T30" fmla="*/ 32 w 64"/>
                <a:gd name="T31" fmla="*/ 38 h 103"/>
                <a:gd name="T32" fmla="*/ 32 w 64"/>
                <a:gd name="T33" fmla="*/ 103 h 103"/>
                <a:gd name="T34" fmla="*/ 0 w 64"/>
                <a:gd name="T35" fmla="*/ 103 h 103"/>
                <a:gd name="T36" fmla="*/ 0 w 64"/>
                <a:gd name="T37" fmla="*/ 1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4" h="103">
                  <a:moveTo>
                    <a:pt x="0" y="1"/>
                  </a:moveTo>
                  <a:lnTo>
                    <a:pt x="32" y="1"/>
                  </a:lnTo>
                  <a:lnTo>
                    <a:pt x="32" y="17"/>
                  </a:lnTo>
                  <a:lnTo>
                    <a:pt x="38" y="9"/>
                  </a:lnTo>
                  <a:lnTo>
                    <a:pt x="44" y="4"/>
                  </a:lnTo>
                  <a:lnTo>
                    <a:pt x="55" y="0"/>
                  </a:lnTo>
                  <a:lnTo>
                    <a:pt x="64" y="0"/>
                  </a:lnTo>
                  <a:lnTo>
                    <a:pt x="64" y="33"/>
                  </a:lnTo>
                  <a:lnTo>
                    <a:pt x="58" y="30"/>
                  </a:lnTo>
                  <a:lnTo>
                    <a:pt x="51" y="30"/>
                  </a:lnTo>
                  <a:lnTo>
                    <a:pt x="46" y="30"/>
                  </a:lnTo>
                  <a:lnTo>
                    <a:pt x="40" y="31"/>
                  </a:lnTo>
                  <a:lnTo>
                    <a:pt x="38" y="33"/>
                  </a:lnTo>
                  <a:lnTo>
                    <a:pt x="35" y="35"/>
                  </a:lnTo>
                  <a:lnTo>
                    <a:pt x="32" y="38"/>
                  </a:lnTo>
                  <a:lnTo>
                    <a:pt x="32" y="103"/>
                  </a:lnTo>
                  <a:lnTo>
                    <a:pt x="0" y="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2" name="Rectangle 89"/>
            <p:cNvSpPr>
              <a:spLocks noChangeAspect="1" noChangeArrowheads="1"/>
            </p:cNvSpPr>
            <p:nvPr/>
          </p:nvSpPr>
          <p:spPr bwMode="auto">
            <a:xfrm>
              <a:off x="417" y="3783"/>
              <a:ext cx="32" cy="102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3" name="Freeform 90"/>
            <p:cNvSpPr>
              <a:spLocks noChangeAspect="1"/>
            </p:cNvSpPr>
            <p:nvPr/>
          </p:nvSpPr>
          <p:spPr bwMode="auto">
            <a:xfrm>
              <a:off x="461" y="3782"/>
              <a:ext cx="134" cy="103"/>
            </a:xfrm>
            <a:custGeom>
              <a:avLst/>
              <a:gdLst>
                <a:gd name="T0" fmla="*/ 0 w 134"/>
                <a:gd name="T1" fmla="*/ 1 h 103"/>
                <a:gd name="T2" fmla="*/ 33 w 134"/>
                <a:gd name="T3" fmla="*/ 1 h 103"/>
                <a:gd name="T4" fmla="*/ 33 w 134"/>
                <a:gd name="T5" fmla="*/ 16 h 103"/>
                <a:gd name="T6" fmla="*/ 33 w 134"/>
                <a:gd name="T7" fmla="*/ 16 h 103"/>
                <a:gd name="T8" fmla="*/ 41 w 134"/>
                <a:gd name="T9" fmla="*/ 6 h 103"/>
                <a:gd name="T10" fmla="*/ 50 w 134"/>
                <a:gd name="T11" fmla="*/ 1 h 103"/>
                <a:gd name="T12" fmla="*/ 62 w 134"/>
                <a:gd name="T13" fmla="*/ 0 h 103"/>
                <a:gd name="T14" fmla="*/ 67 w 134"/>
                <a:gd name="T15" fmla="*/ 0 h 103"/>
                <a:gd name="T16" fmla="*/ 71 w 134"/>
                <a:gd name="T17" fmla="*/ 1 h 103"/>
                <a:gd name="T18" fmla="*/ 75 w 134"/>
                <a:gd name="T19" fmla="*/ 4 h 103"/>
                <a:gd name="T20" fmla="*/ 79 w 134"/>
                <a:gd name="T21" fmla="*/ 6 h 103"/>
                <a:gd name="T22" fmla="*/ 82 w 134"/>
                <a:gd name="T23" fmla="*/ 10 h 103"/>
                <a:gd name="T24" fmla="*/ 82 w 134"/>
                <a:gd name="T25" fmla="*/ 16 h 103"/>
                <a:gd name="T26" fmla="*/ 83 w 134"/>
                <a:gd name="T27" fmla="*/ 16 h 103"/>
                <a:gd name="T28" fmla="*/ 91 w 134"/>
                <a:gd name="T29" fmla="*/ 6 h 103"/>
                <a:gd name="T30" fmla="*/ 100 w 134"/>
                <a:gd name="T31" fmla="*/ 1 h 103"/>
                <a:gd name="T32" fmla="*/ 112 w 134"/>
                <a:gd name="T33" fmla="*/ 0 h 103"/>
                <a:gd name="T34" fmla="*/ 121 w 134"/>
                <a:gd name="T35" fmla="*/ 1 h 103"/>
                <a:gd name="T36" fmla="*/ 128 w 134"/>
                <a:gd name="T37" fmla="*/ 5 h 103"/>
                <a:gd name="T38" fmla="*/ 133 w 134"/>
                <a:gd name="T39" fmla="*/ 12 h 103"/>
                <a:gd name="T40" fmla="*/ 134 w 134"/>
                <a:gd name="T41" fmla="*/ 21 h 103"/>
                <a:gd name="T42" fmla="*/ 134 w 134"/>
                <a:gd name="T43" fmla="*/ 103 h 103"/>
                <a:gd name="T44" fmla="*/ 101 w 134"/>
                <a:gd name="T45" fmla="*/ 103 h 103"/>
                <a:gd name="T46" fmla="*/ 101 w 134"/>
                <a:gd name="T47" fmla="*/ 31 h 103"/>
                <a:gd name="T48" fmla="*/ 101 w 134"/>
                <a:gd name="T49" fmla="*/ 29 h 103"/>
                <a:gd name="T50" fmla="*/ 100 w 134"/>
                <a:gd name="T51" fmla="*/ 26 h 103"/>
                <a:gd name="T52" fmla="*/ 99 w 134"/>
                <a:gd name="T53" fmla="*/ 23 h 103"/>
                <a:gd name="T54" fmla="*/ 97 w 134"/>
                <a:gd name="T55" fmla="*/ 22 h 103"/>
                <a:gd name="T56" fmla="*/ 93 w 134"/>
                <a:gd name="T57" fmla="*/ 22 h 103"/>
                <a:gd name="T58" fmla="*/ 91 w 134"/>
                <a:gd name="T59" fmla="*/ 22 h 103"/>
                <a:gd name="T60" fmla="*/ 88 w 134"/>
                <a:gd name="T61" fmla="*/ 25 h 103"/>
                <a:gd name="T62" fmla="*/ 86 w 134"/>
                <a:gd name="T63" fmla="*/ 26 h 103"/>
                <a:gd name="T64" fmla="*/ 83 w 134"/>
                <a:gd name="T65" fmla="*/ 29 h 103"/>
                <a:gd name="T66" fmla="*/ 83 w 134"/>
                <a:gd name="T67" fmla="*/ 103 h 103"/>
                <a:gd name="T68" fmla="*/ 50 w 134"/>
                <a:gd name="T69" fmla="*/ 103 h 103"/>
                <a:gd name="T70" fmla="*/ 50 w 134"/>
                <a:gd name="T71" fmla="*/ 31 h 103"/>
                <a:gd name="T72" fmla="*/ 50 w 134"/>
                <a:gd name="T73" fmla="*/ 29 h 103"/>
                <a:gd name="T74" fmla="*/ 50 w 134"/>
                <a:gd name="T75" fmla="*/ 26 h 103"/>
                <a:gd name="T76" fmla="*/ 49 w 134"/>
                <a:gd name="T77" fmla="*/ 23 h 103"/>
                <a:gd name="T78" fmla="*/ 46 w 134"/>
                <a:gd name="T79" fmla="*/ 22 h 103"/>
                <a:gd name="T80" fmla="*/ 42 w 134"/>
                <a:gd name="T81" fmla="*/ 22 h 103"/>
                <a:gd name="T82" fmla="*/ 39 w 134"/>
                <a:gd name="T83" fmla="*/ 22 h 103"/>
                <a:gd name="T84" fmla="*/ 37 w 134"/>
                <a:gd name="T85" fmla="*/ 25 h 103"/>
                <a:gd name="T86" fmla="*/ 34 w 134"/>
                <a:gd name="T87" fmla="*/ 26 h 103"/>
                <a:gd name="T88" fmla="*/ 33 w 134"/>
                <a:gd name="T89" fmla="*/ 29 h 103"/>
                <a:gd name="T90" fmla="*/ 33 w 134"/>
                <a:gd name="T91" fmla="*/ 103 h 103"/>
                <a:gd name="T92" fmla="*/ 0 w 134"/>
                <a:gd name="T93" fmla="*/ 103 h 103"/>
                <a:gd name="T94" fmla="*/ 0 w 134"/>
                <a:gd name="T95" fmla="*/ 1 h 10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34" h="103">
                  <a:moveTo>
                    <a:pt x="0" y="1"/>
                  </a:moveTo>
                  <a:lnTo>
                    <a:pt x="33" y="1"/>
                  </a:lnTo>
                  <a:lnTo>
                    <a:pt x="33" y="16"/>
                  </a:lnTo>
                  <a:lnTo>
                    <a:pt x="41" y="6"/>
                  </a:lnTo>
                  <a:lnTo>
                    <a:pt x="50" y="1"/>
                  </a:lnTo>
                  <a:lnTo>
                    <a:pt x="62" y="0"/>
                  </a:lnTo>
                  <a:lnTo>
                    <a:pt x="67" y="0"/>
                  </a:lnTo>
                  <a:lnTo>
                    <a:pt x="71" y="1"/>
                  </a:lnTo>
                  <a:lnTo>
                    <a:pt x="75" y="4"/>
                  </a:lnTo>
                  <a:lnTo>
                    <a:pt x="79" y="6"/>
                  </a:lnTo>
                  <a:lnTo>
                    <a:pt x="82" y="10"/>
                  </a:lnTo>
                  <a:lnTo>
                    <a:pt x="82" y="16"/>
                  </a:lnTo>
                  <a:lnTo>
                    <a:pt x="83" y="16"/>
                  </a:lnTo>
                  <a:lnTo>
                    <a:pt x="91" y="6"/>
                  </a:lnTo>
                  <a:lnTo>
                    <a:pt x="100" y="1"/>
                  </a:lnTo>
                  <a:lnTo>
                    <a:pt x="112" y="0"/>
                  </a:lnTo>
                  <a:lnTo>
                    <a:pt x="121" y="1"/>
                  </a:lnTo>
                  <a:lnTo>
                    <a:pt x="128" y="5"/>
                  </a:lnTo>
                  <a:lnTo>
                    <a:pt x="133" y="12"/>
                  </a:lnTo>
                  <a:lnTo>
                    <a:pt x="134" y="21"/>
                  </a:lnTo>
                  <a:lnTo>
                    <a:pt x="134" y="103"/>
                  </a:lnTo>
                  <a:lnTo>
                    <a:pt x="101" y="103"/>
                  </a:lnTo>
                  <a:lnTo>
                    <a:pt x="101" y="31"/>
                  </a:lnTo>
                  <a:lnTo>
                    <a:pt x="101" y="29"/>
                  </a:lnTo>
                  <a:lnTo>
                    <a:pt x="100" y="26"/>
                  </a:lnTo>
                  <a:lnTo>
                    <a:pt x="99" y="23"/>
                  </a:lnTo>
                  <a:lnTo>
                    <a:pt x="97" y="22"/>
                  </a:lnTo>
                  <a:lnTo>
                    <a:pt x="93" y="22"/>
                  </a:lnTo>
                  <a:lnTo>
                    <a:pt x="91" y="22"/>
                  </a:lnTo>
                  <a:lnTo>
                    <a:pt x="88" y="25"/>
                  </a:lnTo>
                  <a:lnTo>
                    <a:pt x="86" y="26"/>
                  </a:lnTo>
                  <a:lnTo>
                    <a:pt x="83" y="29"/>
                  </a:lnTo>
                  <a:lnTo>
                    <a:pt x="83" y="103"/>
                  </a:lnTo>
                  <a:lnTo>
                    <a:pt x="50" y="103"/>
                  </a:lnTo>
                  <a:lnTo>
                    <a:pt x="50" y="31"/>
                  </a:lnTo>
                  <a:lnTo>
                    <a:pt x="50" y="29"/>
                  </a:lnTo>
                  <a:lnTo>
                    <a:pt x="50" y="26"/>
                  </a:lnTo>
                  <a:lnTo>
                    <a:pt x="49" y="23"/>
                  </a:lnTo>
                  <a:lnTo>
                    <a:pt x="46" y="22"/>
                  </a:lnTo>
                  <a:lnTo>
                    <a:pt x="42" y="22"/>
                  </a:lnTo>
                  <a:lnTo>
                    <a:pt x="39" y="22"/>
                  </a:lnTo>
                  <a:lnTo>
                    <a:pt x="37" y="25"/>
                  </a:lnTo>
                  <a:lnTo>
                    <a:pt x="34" y="26"/>
                  </a:lnTo>
                  <a:lnTo>
                    <a:pt x="33" y="29"/>
                  </a:lnTo>
                  <a:lnTo>
                    <a:pt x="33" y="103"/>
                  </a:lnTo>
                  <a:lnTo>
                    <a:pt x="0" y="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4" name="Freeform 91"/>
            <p:cNvSpPr>
              <a:spLocks noChangeAspect="1" noEditPoints="1"/>
            </p:cNvSpPr>
            <p:nvPr/>
          </p:nvSpPr>
          <p:spPr bwMode="auto">
            <a:xfrm>
              <a:off x="606" y="3741"/>
              <a:ext cx="88" cy="145"/>
            </a:xfrm>
            <a:custGeom>
              <a:avLst/>
              <a:gdLst>
                <a:gd name="T0" fmla="*/ 0 w 88"/>
                <a:gd name="T1" fmla="*/ 0 h 145"/>
                <a:gd name="T2" fmla="*/ 33 w 88"/>
                <a:gd name="T3" fmla="*/ 0 h 145"/>
                <a:gd name="T4" fmla="*/ 33 w 88"/>
                <a:gd name="T5" fmla="*/ 49 h 145"/>
                <a:gd name="T6" fmla="*/ 33 w 88"/>
                <a:gd name="T7" fmla="*/ 49 h 145"/>
                <a:gd name="T8" fmla="*/ 38 w 88"/>
                <a:gd name="T9" fmla="*/ 45 h 145"/>
                <a:gd name="T10" fmla="*/ 42 w 88"/>
                <a:gd name="T11" fmla="*/ 42 h 145"/>
                <a:gd name="T12" fmla="*/ 49 w 88"/>
                <a:gd name="T13" fmla="*/ 41 h 145"/>
                <a:gd name="T14" fmla="*/ 54 w 88"/>
                <a:gd name="T15" fmla="*/ 41 h 145"/>
                <a:gd name="T16" fmla="*/ 66 w 88"/>
                <a:gd name="T17" fmla="*/ 43 h 145"/>
                <a:gd name="T18" fmla="*/ 75 w 88"/>
                <a:gd name="T19" fmla="*/ 50 h 145"/>
                <a:gd name="T20" fmla="*/ 83 w 88"/>
                <a:gd name="T21" fmla="*/ 62 h 145"/>
                <a:gd name="T22" fmla="*/ 87 w 88"/>
                <a:gd name="T23" fmla="*/ 75 h 145"/>
                <a:gd name="T24" fmla="*/ 88 w 88"/>
                <a:gd name="T25" fmla="*/ 92 h 145"/>
                <a:gd name="T26" fmla="*/ 87 w 88"/>
                <a:gd name="T27" fmla="*/ 104 h 145"/>
                <a:gd name="T28" fmla="*/ 84 w 88"/>
                <a:gd name="T29" fmla="*/ 116 h 145"/>
                <a:gd name="T30" fmla="*/ 80 w 88"/>
                <a:gd name="T31" fmla="*/ 128 h 145"/>
                <a:gd name="T32" fmla="*/ 72 w 88"/>
                <a:gd name="T33" fmla="*/ 137 h 145"/>
                <a:gd name="T34" fmla="*/ 63 w 88"/>
                <a:gd name="T35" fmla="*/ 144 h 145"/>
                <a:gd name="T36" fmla="*/ 51 w 88"/>
                <a:gd name="T37" fmla="*/ 145 h 145"/>
                <a:gd name="T38" fmla="*/ 39 w 88"/>
                <a:gd name="T39" fmla="*/ 144 h 145"/>
                <a:gd name="T40" fmla="*/ 30 w 88"/>
                <a:gd name="T41" fmla="*/ 138 h 145"/>
                <a:gd name="T42" fmla="*/ 24 w 88"/>
                <a:gd name="T43" fmla="*/ 129 h 145"/>
                <a:gd name="T44" fmla="*/ 17 w 88"/>
                <a:gd name="T45" fmla="*/ 144 h 145"/>
                <a:gd name="T46" fmla="*/ 0 w 88"/>
                <a:gd name="T47" fmla="*/ 144 h 145"/>
                <a:gd name="T48" fmla="*/ 0 w 88"/>
                <a:gd name="T49" fmla="*/ 0 h 145"/>
                <a:gd name="T50" fmla="*/ 33 w 88"/>
                <a:gd name="T51" fmla="*/ 112 h 145"/>
                <a:gd name="T52" fmla="*/ 33 w 88"/>
                <a:gd name="T53" fmla="*/ 116 h 145"/>
                <a:gd name="T54" fmla="*/ 34 w 88"/>
                <a:gd name="T55" fmla="*/ 120 h 145"/>
                <a:gd name="T56" fmla="*/ 37 w 88"/>
                <a:gd name="T57" fmla="*/ 123 h 145"/>
                <a:gd name="T58" fmla="*/ 41 w 88"/>
                <a:gd name="T59" fmla="*/ 124 h 145"/>
                <a:gd name="T60" fmla="*/ 43 w 88"/>
                <a:gd name="T61" fmla="*/ 125 h 145"/>
                <a:gd name="T62" fmla="*/ 49 w 88"/>
                <a:gd name="T63" fmla="*/ 123 h 145"/>
                <a:gd name="T64" fmla="*/ 53 w 88"/>
                <a:gd name="T65" fmla="*/ 119 h 145"/>
                <a:gd name="T66" fmla="*/ 54 w 88"/>
                <a:gd name="T67" fmla="*/ 109 h 145"/>
                <a:gd name="T68" fmla="*/ 54 w 88"/>
                <a:gd name="T69" fmla="*/ 97 h 145"/>
                <a:gd name="T70" fmla="*/ 54 w 88"/>
                <a:gd name="T71" fmla="*/ 90 h 145"/>
                <a:gd name="T72" fmla="*/ 54 w 88"/>
                <a:gd name="T73" fmla="*/ 76 h 145"/>
                <a:gd name="T74" fmla="*/ 53 w 88"/>
                <a:gd name="T75" fmla="*/ 66 h 145"/>
                <a:gd name="T76" fmla="*/ 50 w 88"/>
                <a:gd name="T77" fmla="*/ 60 h 145"/>
                <a:gd name="T78" fmla="*/ 43 w 88"/>
                <a:gd name="T79" fmla="*/ 58 h 145"/>
                <a:gd name="T80" fmla="*/ 41 w 88"/>
                <a:gd name="T81" fmla="*/ 59 h 145"/>
                <a:gd name="T82" fmla="*/ 37 w 88"/>
                <a:gd name="T83" fmla="*/ 60 h 145"/>
                <a:gd name="T84" fmla="*/ 35 w 88"/>
                <a:gd name="T85" fmla="*/ 63 h 145"/>
                <a:gd name="T86" fmla="*/ 33 w 88"/>
                <a:gd name="T87" fmla="*/ 64 h 145"/>
                <a:gd name="T88" fmla="*/ 33 w 88"/>
                <a:gd name="T89" fmla="*/ 112 h 14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88" h="145">
                  <a:moveTo>
                    <a:pt x="0" y="0"/>
                  </a:moveTo>
                  <a:lnTo>
                    <a:pt x="33" y="0"/>
                  </a:lnTo>
                  <a:lnTo>
                    <a:pt x="33" y="49"/>
                  </a:lnTo>
                  <a:lnTo>
                    <a:pt x="38" y="45"/>
                  </a:lnTo>
                  <a:lnTo>
                    <a:pt x="42" y="42"/>
                  </a:lnTo>
                  <a:lnTo>
                    <a:pt x="49" y="41"/>
                  </a:lnTo>
                  <a:lnTo>
                    <a:pt x="54" y="41"/>
                  </a:lnTo>
                  <a:lnTo>
                    <a:pt x="66" y="43"/>
                  </a:lnTo>
                  <a:lnTo>
                    <a:pt x="75" y="50"/>
                  </a:lnTo>
                  <a:lnTo>
                    <a:pt x="83" y="62"/>
                  </a:lnTo>
                  <a:lnTo>
                    <a:pt x="87" y="75"/>
                  </a:lnTo>
                  <a:lnTo>
                    <a:pt x="88" y="92"/>
                  </a:lnTo>
                  <a:lnTo>
                    <a:pt x="87" y="104"/>
                  </a:lnTo>
                  <a:lnTo>
                    <a:pt x="84" y="116"/>
                  </a:lnTo>
                  <a:lnTo>
                    <a:pt x="80" y="128"/>
                  </a:lnTo>
                  <a:lnTo>
                    <a:pt x="72" y="137"/>
                  </a:lnTo>
                  <a:lnTo>
                    <a:pt x="63" y="144"/>
                  </a:lnTo>
                  <a:lnTo>
                    <a:pt x="51" y="145"/>
                  </a:lnTo>
                  <a:lnTo>
                    <a:pt x="39" y="144"/>
                  </a:lnTo>
                  <a:lnTo>
                    <a:pt x="30" y="138"/>
                  </a:lnTo>
                  <a:lnTo>
                    <a:pt x="24" y="129"/>
                  </a:lnTo>
                  <a:lnTo>
                    <a:pt x="17" y="144"/>
                  </a:lnTo>
                  <a:lnTo>
                    <a:pt x="0" y="144"/>
                  </a:lnTo>
                  <a:lnTo>
                    <a:pt x="0" y="0"/>
                  </a:lnTo>
                  <a:close/>
                  <a:moveTo>
                    <a:pt x="33" y="112"/>
                  </a:moveTo>
                  <a:lnTo>
                    <a:pt x="33" y="116"/>
                  </a:lnTo>
                  <a:lnTo>
                    <a:pt x="34" y="120"/>
                  </a:lnTo>
                  <a:lnTo>
                    <a:pt x="37" y="123"/>
                  </a:lnTo>
                  <a:lnTo>
                    <a:pt x="41" y="124"/>
                  </a:lnTo>
                  <a:lnTo>
                    <a:pt x="43" y="125"/>
                  </a:lnTo>
                  <a:lnTo>
                    <a:pt x="49" y="123"/>
                  </a:lnTo>
                  <a:lnTo>
                    <a:pt x="53" y="119"/>
                  </a:lnTo>
                  <a:lnTo>
                    <a:pt x="54" y="109"/>
                  </a:lnTo>
                  <a:lnTo>
                    <a:pt x="54" y="97"/>
                  </a:lnTo>
                  <a:lnTo>
                    <a:pt x="54" y="90"/>
                  </a:lnTo>
                  <a:lnTo>
                    <a:pt x="54" y="76"/>
                  </a:lnTo>
                  <a:lnTo>
                    <a:pt x="53" y="66"/>
                  </a:lnTo>
                  <a:lnTo>
                    <a:pt x="50" y="60"/>
                  </a:lnTo>
                  <a:lnTo>
                    <a:pt x="43" y="58"/>
                  </a:lnTo>
                  <a:lnTo>
                    <a:pt x="41" y="59"/>
                  </a:lnTo>
                  <a:lnTo>
                    <a:pt x="37" y="60"/>
                  </a:lnTo>
                  <a:lnTo>
                    <a:pt x="35" y="63"/>
                  </a:lnTo>
                  <a:lnTo>
                    <a:pt x="33" y="64"/>
                  </a:lnTo>
                  <a:lnTo>
                    <a:pt x="33" y="112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5" name="Rectangle 92"/>
            <p:cNvSpPr>
              <a:spLocks noChangeAspect="1" noChangeArrowheads="1"/>
            </p:cNvSpPr>
            <p:nvPr/>
          </p:nvSpPr>
          <p:spPr bwMode="auto">
            <a:xfrm>
              <a:off x="702" y="3741"/>
              <a:ext cx="33" cy="144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6" name="Freeform 93"/>
            <p:cNvSpPr>
              <a:spLocks noChangeAspect="1" noEditPoints="1"/>
            </p:cNvSpPr>
            <p:nvPr/>
          </p:nvSpPr>
          <p:spPr bwMode="auto">
            <a:xfrm>
              <a:off x="744" y="3778"/>
              <a:ext cx="87" cy="107"/>
            </a:xfrm>
            <a:custGeom>
              <a:avLst/>
              <a:gdLst>
                <a:gd name="T0" fmla="*/ 33 w 87"/>
                <a:gd name="T1" fmla="*/ 60 h 107"/>
                <a:gd name="T2" fmla="*/ 33 w 87"/>
                <a:gd name="T3" fmla="*/ 68 h 107"/>
                <a:gd name="T4" fmla="*/ 35 w 87"/>
                <a:gd name="T5" fmla="*/ 76 h 107"/>
                <a:gd name="T6" fmla="*/ 40 w 87"/>
                <a:gd name="T7" fmla="*/ 83 h 107"/>
                <a:gd name="T8" fmla="*/ 48 w 87"/>
                <a:gd name="T9" fmla="*/ 84 h 107"/>
                <a:gd name="T10" fmla="*/ 52 w 87"/>
                <a:gd name="T11" fmla="*/ 84 h 107"/>
                <a:gd name="T12" fmla="*/ 56 w 87"/>
                <a:gd name="T13" fmla="*/ 83 h 107"/>
                <a:gd name="T14" fmla="*/ 60 w 87"/>
                <a:gd name="T15" fmla="*/ 79 h 107"/>
                <a:gd name="T16" fmla="*/ 62 w 87"/>
                <a:gd name="T17" fmla="*/ 75 h 107"/>
                <a:gd name="T18" fmla="*/ 64 w 87"/>
                <a:gd name="T19" fmla="*/ 71 h 107"/>
                <a:gd name="T20" fmla="*/ 86 w 87"/>
                <a:gd name="T21" fmla="*/ 79 h 107"/>
                <a:gd name="T22" fmla="*/ 85 w 87"/>
                <a:gd name="T23" fmla="*/ 84 h 107"/>
                <a:gd name="T24" fmla="*/ 79 w 87"/>
                <a:gd name="T25" fmla="*/ 91 h 107"/>
                <a:gd name="T26" fmla="*/ 71 w 87"/>
                <a:gd name="T27" fmla="*/ 99 h 107"/>
                <a:gd name="T28" fmla="*/ 61 w 87"/>
                <a:gd name="T29" fmla="*/ 104 h 107"/>
                <a:gd name="T30" fmla="*/ 45 w 87"/>
                <a:gd name="T31" fmla="*/ 107 h 107"/>
                <a:gd name="T32" fmla="*/ 28 w 87"/>
                <a:gd name="T33" fmla="*/ 104 h 107"/>
                <a:gd name="T34" fmla="*/ 16 w 87"/>
                <a:gd name="T35" fmla="*/ 96 h 107"/>
                <a:gd name="T36" fmla="*/ 7 w 87"/>
                <a:gd name="T37" fmla="*/ 84 h 107"/>
                <a:gd name="T38" fmla="*/ 2 w 87"/>
                <a:gd name="T39" fmla="*/ 70 h 107"/>
                <a:gd name="T40" fmla="*/ 0 w 87"/>
                <a:gd name="T41" fmla="*/ 54 h 107"/>
                <a:gd name="T42" fmla="*/ 2 w 87"/>
                <a:gd name="T43" fmla="*/ 37 h 107"/>
                <a:gd name="T44" fmla="*/ 7 w 87"/>
                <a:gd name="T45" fmla="*/ 22 h 107"/>
                <a:gd name="T46" fmla="*/ 16 w 87"/>
                <a:gd name="T47" fmla="*/ 10 h 107"/>
                <a:gd name="T48" fmla="*/ 29 w 87"/>
                <a:gd name="T49" fmla="*/ 2 h 107"/>
                <a:gd name="T50" fmla="*/ 45 w 87"/>
                <a:gd name="T51" fmla="*/ 0 h 107"/>
                <a:gd name="T52" fmla="*/ 60 w 87"/>
                <a:gd name="T53" fmla="*/ 2 h 107"/>
                <a:gd name="T54" fmla="*/ 70 w 87"/>
                <a:gd name="T55" fmla="*/ 8 h 107"/>
                <a:gd name="T56" fmla="*/ 78 w 87"/>
                <a:gd name="T57" fmla="*/ 17 h 107"/>
                <a:gd name="T58" fmla="*/ 83 w 87"/>
                <a:gd name="T59" fmla="*/ 29 h 107"/>
                <a:gd name="T60" fmla="*/ 86 w 87"/>
                <a:gd name="T61" fmla="*/ 41 h 107"/>
                <a:gd name="T62" fmla="*/ 87 w 87"/>
                <a:gd name="T63" fmla="*/ 54 h 107"/>
                <a:gd name="T64" fmla="*/ 87 w 87"/>
                <a:gd name="T65" fmla="*/ 60 h 107"/>
                <a:gd name="T66" fmla="*/ 33 w 87"/>
                <a:gd name="T67" fmla="*/ 60 h 107"/>
                <a:gd name="T68" fmla="*/ 57 w 87"/>
                <a:gd name="T69" fmla="*/ 41 h 107"/>
                <a:gd name="T70" fmla="*/ 57 w 87"/>
                <a:gd name="T71" fmla="*/ 37 h 107"/>
                <a:gd name="T72" fmla="*/ 57 w 87"/>
                <a:gd name="T73" fmla="*/ 33 h 107"/>
                <a:gd name="T74" fmla="*/ 56 w 87"/>
                <a:gd name="T75" fmla="*/ 29 h 107"/>
                <a:gd name="T76" fmla="*/ 54 w 87"/>
                <a:gd name="T77" fmla="*/ 26 h 107"/>
                <a:gd name="T78" fmla="*/ 52 w 87"/>
                <a:gd name="T79" fmla="*/ 23 h 107"/>
                <a:gd name="T80" fmla="*/ 49 w 87"/>
                <a:gd name="T81" fmla="*/ 21 h 107"/>
                <a:gd name="T82" fmla="*/ 45 w 87"/>
                <a:gd name="T83" fmla="*/ 21 h 107"/>
                <a:gd name="T84" fmla="*/ 41 w 87"/>
                <a:gd name="T85" fmla="*/ 21 h 107"/>
                <a:gd name="T86" fmla="*/ 39 w 87"/>
                <a:gd name="T87" fmla="*/ 23 h 107"/>
                <a:gd name="T88" fmla="*/ 36 w 87"/>
                <a:gd name="T89" fmla="*/ 26 h 107"/>
                <a:gd name="T90" fmla="*/ 35 w 87"/>
                <a:gd name="T91" fmla="*/ 29 h 107"/>
                <a:gd name="T92" fmla="*/ 33 w 87"/>
                <a:gd name="T93" fmla="*/ 33 h 107"/>
                <a:gd name="T94" fmla="*/ 33 w 87"/>
                <a:gd name="T95" fmla="*/ 37 h 107"/>
                <a:gd name="T96" fmla="*/ 33 w 87"/>
                <a:gd name="T97" fmla="*/ 41 h 107"/>
                <a:gd name="T98" fmla="*/ 57 w 87"/>
                <a:gd name="T99" fmla="*/ 41 h 10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7" h="107">
                  <a:moveTo>
                    <a:pt x="33" y="60"/>
                  </a:moveTo>
                  <a:lnTo>
                    <a:pt x="33" y="68"/>
                  </a:lnTo>
                  <a:lnTo>
                    <a:pt x="35" y="76"/>
                  </a:lnTo>
                  <a:lnTo>
                    <a:pt x="40" y="83"/>
                  </a:lnTo>
                  <a:lnTo>
                    <a:pt x="48" y="84"/>
                  </a:lnTo>
                  <a:lnTo>
                    <a:pt x="52" y="84"/>
                  </a:lnTo>
                  <a:lnTo>
                    <a:pt x="56" y="83"/>
                  </a:lnTo>
                  <a:lnTo>
                    <a:pt x="60" y="79"/>
                  </a:lnTo>
                  <a:lnTo>
                    <a:pt x="62" y="75"/>
                  </a:lnTo>
                  <a:lnTo>
                    <a:pt x="64" y="71"/>
                  </a:lnTo>
                  <a:lnTo>
                    <a:pt x="86" y="79"/>
                  </a:lnTo>
                  <a:lnTo>
                    <a:pt x="85" y="84"/>
                  </a:lnTo>
                  <a:lnTo>
                    <a:pt x="79" y="91"/>
                  </a:lnTo>
                  <a:lnTo>
                    <a:pt x="71" y="99"/>
                  </a:lnTo>
                  <a:lnTo>
                    <a:pt x="61" y="104"/>
                  </a:lnTo>
                  <a:lnTo>
                    <a:pt x="45" y="107"/>
                  </a:lnTo>
                  <a:lnTo>
                    <a:pt x="28" y="104"/>
                  </a:lnTo>
                  <a:lnTo>
                    <a:pt x="16" y="96"/>
                  </a:lnTo>
                  <a:lnTo>
                    <a:pt x="7" y="84"/>
                  </a:lnTo>
                  <a:lnTo>
                    <a:pt x="2" y="70"/>
                  </a:lnTo>
                  <a:lnTo>
                    <a:pt x="0" y="54"/>
                  </a:lnTo>
                  <a:lnTo>
                    <a:pt x="2" y="37"/>
                  </a:lnTo>
                  <a:lnTo>
                    <a:pt x="7" y="22"/>
                  </a:lnTo>
                  <a:lnTo>
                    <a:pt x="16" y="10"/>
                  </a:lnTo>
                  <a:lnTo>
                    <a:pt x="29" y="2"/>
                  </a:lnTo>
                  <a:lnTo>
                    <a:pt x="45" y="0"/>
                  </a:lnTo>
                  <a:lnTo>
                    <a:pt x="60" y="2"/>
                  </a:lnTo>
                  <a:lnTo>
                    <a:pt x="70" y="8"/>
                  </a:lnTo>
                  <a:lnTo>
                    <a:pt x="78" y="17"/>
                  </a:lnTo>
                  <a:lnTo>
                    <a:pt x="83" y="29"/>
                  </a:lnTo>
                  <a:lnTo>
                    <a:pt x="86" y="41"/>
                  </a:lnTo>
                  <a:lnTo>
                    <a:pt x="87" y="54"/>
                  </a:lnTo>
                  <a:lnTo>
                    <a:pt x="87" y="60"/>
                  </a:lnTo>
                  <a:lnTo>
                    <a:pt x="33" y="60"/>
                  </a:lnTo>
                  <a:close/>
                  <a:moveTo>
                    <a:pt x="57" y="41"/>
                  </a:moveTo>
                  <a:lnTo>
                    <a:pt x="57" y="37"/>
                  </a:lnTo>
                  <a:lnTo>
                    <a:pt x="57" y="33"/>
                  </a:lnTo>
                  <a:lnTo>
                    <a:pt x="56" y="29"/>
                  </a:lnTo>
                  <a:lnTo>
                    <a:pt x="54" y="26"/>
                  </a:lnTo>
                  <a:lnTo>
                    <a:pt x="52" y="23"/>
                  </a:lnTo>
                  <a:lnTo>
                    <a:pt x="49" y="21"/>
                  </a:lnTo>
                  <a:lnTo>
                    <a:pt x="45" y="21"/>
                  </a:lnTo>
                  <a:lnTo>
                    <a:pt x="41" y="21"/>
                  </a:lnTo>
                  <a:lnTo>
                    <a:pt x="39" y="23"/>
                  </a:lnTo>
                  <a:lnTo>
                    <a:pt x="36" y="26"/>
                  </a:lnTo>
                  <a:lnTo>
                    <a:pt x="35" y="29"/>
                  </a:lnTo>
                  <a:lnTo>
                    <a:pt x="33" y="33"/>
                  </a:lnTo>
                  <a:lnTo>
                    <a:pt x="33" y="37"/>
                  </a:lnTo>
                  <a:lnTo>
                    <a:pt x="33" y="41"/>
                  </a:lnTo>
                  <a:lnTo>
                    <a:pt x="57" y="4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7" name="Rectangle 94"/>
            <p:cNvSpPr>
              <a:spLocks noChangeAspect="1" noChangeArrowheads="1"/>
            </p:cNvSpPr>
            <p:nvPr/>
          </p:nvSpPr>
          <p:spPr bwMode="auto">
            <a:xfrm>
              <a:off x="416" y="3741"/>
              <a:ext cx="33" cy="29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Freeform 95"/>
            <p:cNvSpPr>
              <a:spLocks noChangeAspect="1" noEditPoints="1"/>
            </p:cNvSpPr>
            <p:nvPr/>
          </p:nvSpPr>
          <p:spPr bwMode="auto">
            <a:xfrm>
              <a:off x="835" y="3864"/>
              <a:ext cx="21" cy="21"/>
            </a:xfrm>
            <a:custGeom>
              <a:avLst/>
              <a:gdLst>
                <a:gd name="T0" fmla="*/ 0 w 21"/>
                <a:gd name="T1" fmla="*/ 10 h 21"/>
                <a:gd name="T2" fmla="*/ 2 w 21"/>
                <a:gd name="T3" fmla="*/ 6 h 21"/>
                <a:gd name="T4" fmla="*/ 3 w 21"/>
                <a:gd name="T5" fmla="*/ 3 h 21"/>
                <a:gd name="T6" fmla="*/ 7 w 21"/>
                <a:gd name="T7" fmla="*/ 1 h 21"/>
                <a:gd name="T8" fmla="*/ 11 w 21"/>
                <a:gd name="T9" fmla="*/ 0 h 21"/>
                <a:gd name="T10" fmla="*/ 15 w 21"/>
                <a:gd name="T11" fmla="*/ 1 h 21"/>
                <a:gd name="T12" fmla="*/ 19 w 21"/>
                <a:gd name="T13" fmla="*/ 3 h 21"/>
                <a:gd name="T14" fmla="*/ 21 w 21"/>
                <a:gd name="T15" fmla="*/ 6 h 21"/>
                <a:gd name="T16" fmla="*/ 21 w 21"/>
                <a:gd name="T17" fmla="*/ 10 h 21"/>
                <a:gd name="T18" fmla="*/ 21 w 21"/>
                <a:gd name="T19" fmla="*/ 14 h 21"/>
                <a:gd name="T20" fmla="*/ 19 w 21"/>
                <a:gd name="T21" fmla="*/ 18 h 21"/>
                <a:gd name="T22" fmla="*/ 15 w 21"/>
                <a:gd name="T23" fmla="*/ 21 h 21"/>
                <a:gd name="T24" fmla="*/ 11 w 21"/>
                <a:gd name="T25" fmla="*/ 21 h 21"/>
                <a:gd name="T26" fmla="*/ 7 w 21"/>
                <a:gd name="T27" fmla="*/ 21 h 21"/>
                <a:gd name="T28" fmla="*/ 3 w 21"/>
                <a:gd name="T29" fmla="*/ 18 h 21"/>
                <a:gd name="T30" fmla="*/ 2 w 21"/>
                <a:gd name="T31" fmla="*/ 14 h 21"/>
                <a:gd name="T32" fmla="*/ 0 w 21"/>
                <a:gd name="T33" fmla="*/ 10 h 21"/>
                <a:gd name="T34" fmla="*/ 3 w 21"/>
                <a:gd name="T35" fmla="*/ 10 h 21"/>
                <a:gd name="T36" fmla="*/ 3 w 21"/>
                <a:gd name="T37" fmla="*/ 14 h 21"/>
                <a:gd name="T38" fmla="*/ 6 w 21"/>
                <a:gd name="T39" fmla="*/ 17 h 21"/>
                <a:gd name="T40" fmla="*/ 8 w 21"/>
                <a:gd name="T41" fmla="*/ 18 h 21"/>
                <a:gd name="T42" fmla="*/ 11 w 21"/>
                <a:gd name="T43" fmla="*/ 19 h 21"/>
                <a:gd name="T44" fmla="*/ 15 w 21"/>
                <a:gd name="T45" fmla="*/ 18 h 21"/>
                <a:gd name="T46" fmla="*/ 17 w 21"/>
                <a:gd name="T47" fmla="*/ 17 h 21"/>
                <a:gd name="T48" fmla="*/ 19 w 21"/>
                <a:gd name="T49" fmla="*/ 14 h 21"/>
                <a:gd name="T50" fmla="*/ 20 w 21"/>
                <a:gd name="T51" fmla="*/ 10 h 21"/>
                <a:gd name="T52" fmla="*/ 19 w 21"/>
                <a:gd name="T53" fmla="*/ 7 h 21"/>
                <a:gd name="T54" fmla="*/ 17 w 21"/>
                <a:gd name="T55" fmla="*/ 5 h 21"/>
                <a:gd name="T56" fmla="*/ 15 w 21"/>
                <a:gd name="T57" fmla="*/ 2 h 21"/>
                <a:gd name="T58" fmla="*/ 11 w 21"/>
                <a:gd name="T59" fmla="*/ 2 h 21"/>
                <a:gd name="T60" fmla="*/ 8 w 21"/>
                <a:gd name="T61" fmla="*/ 2 h 21"/>
                <a:gd name="T62" fmla="*/ 6 w 21"/>
                <a:gd name="T63" fmla="*/ 5 h 21"/>
                <a:gd name="T64" fmla="*/ 3 w 21"/>
                <a:gd name="T65" fmla="*/ 7 h 21"/>
                <a:gd name="T66" fmla="*/ 3 w 21"/>
                <a:gd name="T67" fmla="*/ 10 h 21"/>
                <a:gd name="T68" fmla="*/ 16 w 21"/>
                <a:gd name="T69" fmla="*/ 17 h 21"/>
                <a:gd name="T70" fmla="*/ 15 w 21"/>
                <a:gd name="T71" fmla="*/ 17 h 21"/>
                <a:gd name="T72" fmla="*/ 11 w 21"/>
                <a:gd name="T73" fmla="*/ 11 h 21"/>
                <a:gd name="T74" fmla="*/ 9 w 21"/>
                <a:gd name="T75" fmla="*/ 11 h 21"/>
                <a:gd name="T76" fmla="*/ 9 w 21"/>
                <a:gd name="T77" fmla="*/ 17 h 21"/>
                <a:gd name="T78" fmla="*/ 7 w 21"/>
                <a:gd name="T79" fmla="*/ 17 h 21"/>
                <a:gd name="T80" fmla="*/ 7 w 21"/>
                <a:gd name="T81" fmla="*/ 5 h 21"/>
                <a:gd name="T82" fmla="*/ 12 w 21"/>
                <a:gd name="T83" fmla="*/ 5 h 21"/>
                <a:gd name="T84" fmla="*/ 13 w 21"/>
                <a:gd name="T85" fmla="*/ 5 h 21"/>
                <a:gd name="T86" fmla="*/ 15 w 21"/>
                <a:gd name="T87" fmla="*/ 5 h 21"/>
                <a:gd name="T88" fmla="*/ 16 w 21"/>
                <a:gd name="T89" fmla="*/ 6 h 21"/>
                <a:gd name="T90" fmla="*/ 16 w 21"/>
                <a:gd name="T91" fmla="*/ 7 h 21"/>
                <a:gd name="T92" fmla="*/ 16 w 21"/>
                <a:gd name="T93" fmla="*/ 10 h 21"/>
                <a:gd name="T94" fmla="*/ 15 w 21"/>
                <a:gd name="T95" fmla="*/ 10 h 21"/>
                <a:gd name="T96" fmla="*/ 13 w 21"/>
                <a:gd name="T97" fmla="*/ 11 h 21"/>
                <a:gd name="T98" fmla="*/ 16 w 21"/>
                <a:gd name="T99" fmla="*/ 17 h 21"/>
                <a:gd name="T100" fmla="*/ 11 w 21"/>
                <a:gd name="T101" fmla="*/ 9 h 21"/>
                <a:gd name="T102" fmla="*/ 12 w 21"/>
                <a:gd name="T103" fmla="*/ 9 h 21"/>
                <a:gd name="T104" fmla="*/ 13 w 21"/>
                <a:gd name="T105" fmla="*/ 9 h 21"/>
                <a:gd name="T106" fmla="*/ 15 w 21"/>
                <a:gd name="T107" fmla="*/ 9 h 21"/>
                <a:gd name="T108" fmla="*/ 15 w 21"/>
                <a:gd name="T109" fmla="*/ 7 h 21"/>
                <a:gd name="T110" fmla="*/ 15 w 21"/>
                <a:gd name="T111" fmla="*/ 6 h 21"/>
                <a:gd name="T112" fmla="*/ 13 w 21"/>
                <a:gd name="T113" fmla="*/ 6 h 21"/>
                <a:gd name="T114" fmla="*/ 12 w 21"/>
                <a:gd name="T115" fmla="*/ 6 h 21"/>
                <a:gd name="T116" fmla="*/ 9 w 21"/>
                <a:gd name="T117" fmla="*/ 6 h 21"/>
                <a:gd name="T118" fmla="*/ 9 w 21"/>
                <a:gd name="T119" fmla="*/ 9 h 21"/>
                <a:gd name="T120" fmla="*/ 11 w 21"/>
                <a:gd name="T121" fmla="*/ 9 h 2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" h="21">
                  <a:moveTo>
                    <a:pt x="0" y="10"/>
                  </a:moveTo>
                  <a:lnTo>
                    <a:pt x="2" y="6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1" y="6"/>
                  </a:lnTo>
                  <a:lnTo>
                    <a:pt x="21" y="10"/>
                  </a:lnTo>
                  <a:lnTo>
                    <a:pt x="21" y="14"/>
                  </a:lnTo>
                  <a:lnTo>
                    <a:pt x="19" y="18"/>
                  </a:lnTo>
                  <a:lnTo>
                    <a:pt x="15" y="21"/>
                  </a:lnTo>
                  <a:lnTo>
                    <a:pt x="11" y="21"/>
                  </a:lnTo>
                  <a:lnTo>
                    <a:pt x="7" y="21"/>
                  </a:lnTo>
                  <a:lnTo>
                    <a:pt x="3" y="18"/>
                  </a:lnTo>
                  <a:lnTo>
                    <a:pt x="2" y="14"/>
                  </a:lnTo>
                  <a:lnTo>
                    <a:pt x="0" y="10"/>
                  </a:lnTo>
                  <a:close/>
                  <a:moveTo>
                    <a:pt x="3" y="10"/>
                  </a:moveTo>
                  <a:lnTo>
                    <a:pt x="3" y="14"/>
                  </a:lnTo>
                  <a:lnTo>
                    <a:pt x="6" y="17"/>
                  </a:lnTo>
                  <a:lnTo>
                    <a:pt x="8" y="18"/>
                  </a:lnTo>
                  <a:lnTo>
                    <a:pt x="11" y="19"/>
                  </a:lnTo>
                  <a:lnTo>
                    <a:pt x="15" y="18"/>
                  </a:lnTo>
                  <a:lnTo>
                    <a:pt x="17" y="17"/>
                  </a:lnTo>
                  <a:lnTo>
                    <a:pt x="19" y="14"/>
                  </a:lnTo>
                  <a:lnTo>
                    <a:pt x="20" y="10"/>
                  </a:lnTo>
                  <a:lnTo>
                    <a:pt x="19" y="7"/>
                  </a:lnTo>
                  <a:lnTo>
                    <a:pt x="17" y="5"/>
                  </a:lnTo>
                  <a:lnTo>
                    <a:pt x="15" y="2"/>
                  </a:lnTo>
                  <a:lnTo>
                    <a:pt x="11" y="2"/>
                  </a:lnTo>
                  <a:lnTo>
                    <a:pt x="8" y="2"/>
                  </a:lnTo>
                  <a:lnTo>
                    <a:pt x="6" y="5"/>
                  </a:lnTo>
                  <a:lnTo>
                    <a:pt x="3" y="7"/>
                  </a:lnTo>
                  <a:lnTo>
                    <a:pt x="3" y="10"/>
                  </a:lnTo>
                  <a:close/>
                  <a:moveTo>
                    <a:pt x="16" y="17"/>
                  </a:moveTo>
                  <a:lnTo>
                    <a:pt x="15" y="17"/>
                  </a:lnTo>
                  <a:lnTo>
                    <a:pt x="11" y="11"/>
                  </a:lnTo>
                  <a:lnTo>
                    <a:pt x="9" y="11"/>
                  </a:lnTo>
                  <a:lnTo>
                    <a:pt x="9" y="17"/>
                  </a:lnTo>
                  <a:lnTo>
                    <a:pt x="7" y="17"/>
                  </a:lnTo>
                  <a:lnTo>
                    <a:pt x="7" y="5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5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10"/>
                  </a:lnTo>
                  <a:lnTo>
                    <a:pt x="15" y="10"/>
                  </a:lnTo>
                  <a:lnTo>
                    <a:pt x="13" y="11"/>
                  </a:lnTo>
                  <a:lnTo>
                    <a:pt x="16" y="17"/>
                  </a:lnTo>
                  <a:close/>
                  <a:moveTo>
                    <a:pt x="11" y="9"/>
                  </a:moveTo>
                  <a:lnTo>
                    <a:pt x="12" y="9"/>
                  </a:lnTo>
                  <a:lnTo>
                    <a:pt x="13" y="9"/>
                  </a:lnTo>
                  <a:lnTo>
                    <a:pt x="15" y="9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2" y="6"/>
                  </a:lnTo>
                  <a:lnTo>
                    <a:pt x="9" y="6"/>
                  </a:lnTo>
                  <a:lnTo>
                    <a:pt x="9" y="9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9" name="Freeform 96"/>
            <p:cNvSpPr>
              <a:spLocks noChangeAspect="1"/>
            </p:cNvSpPr>
            <p:nvPr/>
          </p:nvSpPr>
          <p:spPr bwMode="auto">
            <a:xfrm>
              <a:off x="257" y="3741"/>
              <a:ext cx="101" cy="144"/>
            </a:xfrm>
            <a:custGeom>
              <a:avLst/>
              <a:gdLst>
                <a:gd name="T0" fmla="*/ 0 w 101"/>
                <a:gd name="T1" fmla="*/ 0 h 144"/>
                <a:gd name="T2" fmla="*/ 101 w 101"/>
                <a:gd name="T3" fmla="*/ 0 h 144"/>
                <a:gd name="T4" fmla="*/ 101 w 101"/>
                <a:gd name="T5" fmla="*/ 28 h 144"/>
                <a:gd name="T6" fmla="*/ 68 w 101"/>
                <a:gd name="T7" fmla="*/ 28 h 144"/>
                <a:gd name="T8" fmla="*/ 68 w 101"/>
                <a:gd name="T9" fmla="*/ 144 h 144"/>
                <a:gd name="T10" fmla="*/ 32 w 101"/>
                <a:gd name="T11" fmla="*/ 144 h 144"/>
                <a:gd name="T12" fmla="*/ 32 w 101"/>
                <a:gd name="T13" fmla="*/ 28 h 144"/>
                <a:gd name="T14" fmla="*/ 0 w 101"/>
                <a:gd name="T15" fmla="*/ 28 h 144"/>
                <a:gd name="T16" fmla="*/ 0 w 101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1" h="144">
                  <a:moveTo>
                    <a:pt x="0" y="0"/>
                  </a:moveTo>
                  <a:lnTo>
                    <a:pt x="101" y="0"/>
                  </a:lnTo>
                  <a:lnTo>
                    <a:pt x="101" y="28"/>
                  </a:lnTo>
                  <a:lnTo>
                    <a:pt x="68" y="28"/>
                  </a:lnTo>
                  <a:lnTo>
                    <a:pt x="68" y="144"/>
                  </a:lnTo>
                  <a:lnTo>
                    <a:pt x="32" y="144"/>
                  </a:lnTo>
                  <a:lnTo>
                    <a:pt x="32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Freeform 97"/>
            <p:cNvSpPr>
              <a:spLocks noChangeAspect="1"/>
            </p:cNvSpPr>
            <p:nvPr/>
          </p:nvSpPr>
          <p:spPr bwMode="auto">
            <a:xfrm>
              <a:off x="129" y="3838"/>
              <a:ext cx="83" cy="47"/>
            </a:xfrm>
            <a:custGeom>
              <a:avLst/>
              <a:gdLst>
                <a:gd name="T0" fmla="*/ 62 w 83"/>
                <a:gd name="T1" fmla="*/ 12 h 47"/>
                <a:gd name="T2" fmla="*/ 60 w 83"/>
                <a:gd name="T3" fmla="*/ 15 h 47"/>
                <a:gd name="T4" fmla="*/ 59 w 83"/>
                <a:gd name="T5" fmla="*/ 18 h 47"/>
                <a:gd name="T6" fmla="*/ 59 w 83"/>
                <a:gd name="T7" fmla="*/ 19 h 47"/>
                <a:gd name="T8" fmla="*/ 59 w 83"/>
                <a:gd name="T9" fmla="*/ 20 h 47"/>
                <a:gd name="T10" fmla="*/ 58 w 83"/>
                <a:gd name="T11" fmla="*/ 22 h 47"/>
                <a:gd name="T12" fmla="*/ 56 w 83"/>
                <a:gd name="T13" fmla="*/ 22 h 47"/>
                <a:gd name="T14" fmla="*/ 46 w 83"/>
                <a:gd name="T15" fmla="*/ 29 h 47"/>
                <a:gd name="T16" fmla="*/ 34 w 83"/>
                <a:gd name="T17" fmla="*/ 35 h 47"/>
                <a:gd name="T18" fmla="*/ 30 w 83"/>
                <a:gd name="T19" fmla="*/ 36 h 47"/>
                <a:gd name="T20" fmla="*/ 26 w 83"/>
                <a:gd name="T21" fmla="*/ 36 h 47"/>
                <a:gd name="T22" fmla="*/ 21 w 83"/>
                <a:gd name="T23" fmla="*/ 37 h 47"/>
                <a:gd name="T24" fmla="*/ 14 w 83"/>
                <a:gd name="T25" fmla="*/ 37 h 47"/>
                <a:gd name="T26" fmla="*/ 0 w 83"/>
                <a:gd name="T27" fmla="*/ 45 h 47"/>
                <a:gd name="T28" fmla="*/ 15 w 83"/>
                <a:gd name="T29" fmla="*/ 47 h 47"/>
                <a:gd name="T30" fmla="*/ 29 w 83"/>
                <a:gd name="T31" fmla="*/ 45 h 47"/>
                <a:gd name="T32" fmla="*/ 37 w 83"/>
                <a:gd name="T33" fmla="*/ 44 h 47"/>
                <a:gd name="T34" fmla="*/ 50 w 83"/>
                <a:gd name="T35" fmla="*/ 37 h 47"/>
                <a:gd name="T36" fmla="*/ 63 w 83"/>
                <a:gd name="T37" fmla="*/ 29 h 47"/>
                <a:gd name="T38" fmla="*/ 66 w 83"/>
                <a:gd name="T39" fmla="*/ 26 h 47"/>
                <a:gd name="T40" fmla="*/ 72 w 83"/>
                <a:gd name="T41" fmla="*/ 19 h 47"/>
                <a:gd name="T42" fmla="*/ 79 w 83"/>
                <a:gd name="T43" fmla="*/ 8 h 47"/>
                <a:gd name="T44" fmla="*/ 81 w 83"/>
                <a:gd name="T45" fmla="*/ 4 h 47"/>
                <a:gd name="T46" fmla="*/ 83 w 83"/>
                <a:gd name="T47" fmla="*/ 0 h 47"/>
                <a:gd name="T48" fmla="*/ 62 w 83"/>
                <a:gd name="T49" fmla="*/ 12 h 4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47">
                  <a:moveTo>
                    <a:pt x="62" y="12"/>
                  </a:moveTo>
                  <a:lnTo>
                    <a:pt x="60" y="15"/>
                  </a:lnTo>
                  <a:lnTo>
                    <a:pt x="59" y="18"/>
                  </a:lnTo>
                  <a:lnTo>
                    <a:pt x="59" y="19"/>
                  </a:lnTo>
                  <a:lnTo>
                    <a:pt x="59" y="20"/>
                  </a:lnTo>
                  <a:lnTo>
                    <a:pt x="58" y="22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4" y="35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21" y="37"/>
                  </a:lnTo>
                  <a:lnTo>
                    <a:pt x="14" y="37"/>
                  </a:lnTo>
                  <a:lnTo>
                    <a:pt x="0" y="45"/>
                  </a:lnTo>
                  <a:lnTo>
                    <a:pt x="15" y="47"/>
                  </a:lnTo>
                  <a:lnTo>
                    <a:pt x="29" y="45"/>
                  </a:lnTo>
                  <a:lnTo>
                    <a:pt x="37" y="44"/>
                  </a:lnTo>
                  <a:lnTo>
                    <a:pt x="50" y="37"/>
                  </a:lnTo>
                  <a:lnTo>
                    <a:pt x="63" y="29"/>
                  </a:lnTo>
                  <a:lnTo>
                    <a:pt x="66" y="26"/>
                  </a:lnTo>
                  <a:lnTo>
                    <a:pt x="72" y="19"/>
                  </a:lnTo>
                  <a:lnTo>
                    <a:pt x="79" y="8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2" y="12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98"/>
            <p:cNvSpPr>
              <a:spLocks noChangeAspect="1"/>
            </p:cNvSpPr>
            <p:nvPr/>
          </p:nvSpPr>
          <p:spPr bwMode="auto">
            <a:xfrm>
              <a:off x="126" y="3741"/>
              <a:ext cx="87" cy="50"/>
            </a:xfrm>
            <a:custGeom>
              <a:avLst/>
              <a:gdLst>
                <a:gd name="T0" fmla="*/ 16 w 87"/>
                <a:gd name="T1" fmla="*/ 9 h 50"/>
                <a:gd name="T2" fmla="*/ 16 w 87"/>
                <a:gd name="T3" fmla="*/ 9 h 50"/>
                <a:gd name="T4" fmla="*/ 17 w 87"/>
                <a:gd name="T5" fmla="*/ 9 h 50"/>
                <a:gd name="T6" fmla="*/ 18 w 87"/>
                <a:gd name="T7" fmla="*/ 9 h 50"/>
                <a:gd name="T8" fmla="*/ 20 w 87"/>
                <a:gd name="T9" fmla="*/ 9 h 50"/>
                <a:gd name="T10" fmla="*/ 17 w 87"/>
                <a:gd name="T11" fmla="*/ 10 h 50"/>
                <a:gd name="T12" fmla="*/ 15 w 87"/>
                <a:gd name="T13" fmla="*/ 10 h 50"/>
                <a:gd name="T14" fmla="*/ 28 w 87"/>
                <a:gd name="T15" fmla="*/ 18 h 50"/>
                <a:gd name="T16" fmla="*/ 42 w 87"/>
                <a:gd name="T17" fmla="*/ 21 h 50"/>
                <a:gd name="T18" fmla="*/ 54 w 87"/>
                <a:gd name="T19" fmla="*/ 29 h 50"/>
                <a:gd name="T20" fmla="*/ 51 w 87"/>
                <a:gd name="T21" fmla="*/ 29 h 50"/>
                <a:gd name="T22" fmla="*/ 49 w 87"/>
                <a:gd name="T23" fmla="*/ 30 h 50"/>
                <a:gd name="T24" fmla="*/ 70 w 87"/>
                <a:gd name="T25" fmla="*/ 41 h 50"/>
                <a:gd name="T26" fmla="*/ 70 w 87"/>
                <a:gd name="T27" fmla="*/ 41 h 50"/>
                <a:gd name="T28" fmla="*/ 70 w 87"/>
                <a:gd name="T29" fmla="*/ 41 h 50"/>
                <a:gd name="T30" fmla="*/ 71 w 87"/>
                <a:gd name="T31" fmla="*/ 41 h 50"/>
                <a:gd name="T32" fmla="*/ 73 w 87"/>
                <a:gd name="T33" fmla="*/ 42 h 50"/>
                <a:gd name="T34" fmla="*/ 87 w 87"/>
                <a:gd name="T35" fmla="*/ 50 h 50"/>
                <a:gd name="T36" fmla="*/ 87 w 87"/>
                <a:gd name="T37" fmla="*/ 49 h 50"/>
                <a:gd name="T38" fmla="*/ 86 w 87"/>
                <a:gd name="T39" fmla="*/ 49 h 50"/>
                <a:gd name="T40" fmla="*/ 86 w 87"/>
                <a:gd name="T41" fmla="*/ 47 h 50"/>
                <a:gd name="T42" fmla="*/ 86 w 87"/>
                <a:gd name="T43" fmla="*/ 47 h 50"/>
                <a:gd name="T44" fmla="*/ 86 w 87"/>
                <a:gd name="T45" fmla="*/ 47 h 50"/>
                <a:gd name="T46" fmla="*/ 86 w 87"/>
                <a:gd name="T47" fmla="*/ 46 h 50"/>
                <a:gd name="T48" fmla="*/ 76 w 87"/>
                <a:gd name="T49" fmla="*/ 30 h 50"/>
                <a:gd name="T50" fmla="*/ 63 w 87"/>
                <a:gd name="T51" fmla="*/ 17 h 50"/>
                <a:gd name="T52" fmla="*/ 63 w 87"/>
                <a:gd name="T53" fmla="*/ 16 h 50"/>
                <a:gd name="T54" fmla="*/ 62 w 87"/>
                <a:gd name="T55" fmla="*/ 16 h 50"/>
                <a:gd name="T56" fmla="*/ 47 w 87"/>
                <a:gd name="T57" fmla="*/ 6 h 50"/>
                <a:gd name="T58" fmla="*/ 34 w 87"/>
                <a:gd name="T59" fmla="*/ 2 h 50"/>
                <a:gd name="T60" fmla="*/ 24 w 87"/>
                <a:gd name="T61" fmla="*/ 0 h 50"/>
                <a:gd name="T62" fmla="*/ 24 w 87"/>
                <a:gd name="T63" fmla="*/ 0 h 50"/>
                <a:gd name="T64" fmla="*/ 24 w 87"/>
                <a:gd name="T65" fmla="*/ 0 h 50"/>
                <a:gd name="T66" fmla="*/ 16 w 87"/>
                <a:gd name="T67" fmla="*/ 0 h 50"/>
                <a:gd name="T68" fmla="*/ 9 w 87"/>
                <a:gd name="T69" fmla="*/ 1 h 50"/>
                <a:gd name="T70" fmla="*/ 9 w 87"/>
                <a:gd name="T71" fmla="*/ 1 h 50"/>
                <a:gd name="T72" fmla="*/ 8 w 87"/>
                <a:gd name="T73" fmla="*/ 1 h 50"/>
                <a:gd name="T74" fmla="*/ 5 w 87"/>
                <a:gd name="T75" fmla="*/ 1 h 50"/>
                <a:gd name="T76" fmla="*/ 3 w 87"/>
                <a:gd name="T77" fmla="*/ 1 h 50"/>
                <a:gd name="T78" fmla="*/ 1 w 87"/>
                <a:gd name="T79" fmla="*/ 2 h 50"/>
                <a:gd name="T80" fmla="*/ 0 w 87"/>
                <a:gd name="T81" fmla="*/ 2 h 50"/>
                <a:gd name="T82" fmla="*/ 13 w 87"/>
                <a:gd name="T83" fmla="*/ 10 h 50"/>
                <a:gd name="T84" fmla="*/ 15 w 87"/>
                <a:gd name="T85" fmla="*/ 9 h 50"/>
                <a:gd name="T86" fmla="*/ 16 w 87"/>
                <a:gd name="T87" fmla="*/ 9 h 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7" h="50">
                  <a:moveTo>
                    <a:pt x="16" y="9"/>
                  </a:moveTo>
                  <a:lnTo>
                    <a:pt x="16" y="9"/>
                  </a:lnTo>
                  <a:lnTo>
                    <a:pt x="17" y="9"/>
                  </a:lnTo>
                  <a:lnTo>
                    <a:pt x="18" y="9"/>
                  </a:lnTo>
                  <a:lnTo>
                    <a:pt x="20" y="9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28" y="18"/>
                  </a:lnTo>
                  <a:lnTo>
                    <a:pt x="42" y="21"/>
                  </a:lnTo>
                  <a:lnTo>
                    <a:pt x="54" y="29"/>
                  </a:lnTo>
                  <a:lnTo>
                    <a:pt x="51" y="29"/>
                  </a:lnTo>
                  <a:lnTo>
                    <a:pt x="49" y="30"/>
                  </a:lnTo>
                  <a:lnTo>
                    <a:pt x="70" y="41"/>
                  </a:lnTo>
                  <a:lnTo>
                    <a:pt x="71" y="41"/>
                  </a:lnTo>
                  <a:lnTo>
                    <a:pt x="73" y="42"/>
                  </a:lnTo>
                  <a:lnTo>
                    <a:pt x="87" y="50"/>
                  </a:lnTo>
                  <a:lnTo>
                    <a:pt x="87" y="49"/>
                  </a:lnTo>
                  <a:lnTo>
                    <a:pt x="86" y="49"/>
                  </a:lnTo>
                  <a:lnTo>
                    <a:pt x="86" y="47"/>
                  </a:lnTo>
                  <a:lnTo>
                    <a:pt x="86" y="46"/>
                  </a:lnTo>
                  <a:lnTo>
                    <a:pt x="76" y="30"/>
                  </a:lnTo>
                  <a:lnTo>
                    <a:pt x="63" y="17"/>
                  </a:lnTo>
                  <a:lnTo>
                    <a:pt x="63" y="16"/>
                  </a:lnTo>
                  <a:lnTo>
                    <a:pt x="62" y="16"/>
                  </a:lnTo>
                  <a:lnTo>
                    <a:pt x="47" y="6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1"/>
                  </a:lnTo>
                  <a:lnTo>
                    <a:pt x="8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13" y="10"/>
                  </a:lnTo>
                  <a:lnTo>
                    <a:pt x="15" y="9"/>
                  </a:lnTo>
                  <a:lnTo>
                    <a:pt x="16" y="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Freeform 99"/>
            <p:cNvSpPr>
              <a:spLocks noChangeAspect="1"/>
            </p:cNvSpPr>
            <p:nvPr/>
          </p:nvSpPr>
          <p:spPr bwMode="auto">
            <a:xfrm>
              <a:off x="73" y="3770"/>
              <a:ext cx="13" cy="86"/>
            </a:xfrm>
            <a:custGeom>
              <a:avLst/>
              <a:gdLst>
                <a:gd name="T0" fmla="*/ 13 w 13"/>
                <a:gd name="T1" fmla="*/ 66 h 86"/>
                <a:gd name="T2" fmla="*/ 12 w 13"/>
                <a:gd name="T3" fmla="*/ 62 h 86"/>
                <a:gd name="T4" fmla="*/ 11 w 13"/>
                <a:gd name="T5" fmla="*/ 58 h 86"/>
                <a:gd name="T6" fmla="*/ 10 w 13"/>
                <a:gd name="T7" fmla="*/ 55 h 86"/>
                <a:gd name="T8" fmla="*/ 10 w 13"/>
                <a:gd name="T9" fmla="*/ 53 h 86"/>
                <a:gd name="T10" fmla="*/ 10 w 13"/>
                <a:gd name="T11" fmla="*/ 49 h 86"/>
                <a:gd name="T12" fmla="*/ 10 w 13"/>
                <a:gd name="T13" fmla="*/ 47 h 86"/>
                <a:gd name="T14" fmla="*/ 10 w 13"/>
                <a:gd name="T15" fmla="*/ 45 h 86"/>
                <a:gd name="T16" fmla="*/ 10 w 13"/>
                <a:gd name="T17" fmla="*/ 41 h 86"/>
                <a:gd name="T18" fmla="*/ 10 w 13"/>
                <a:gd name="T19" fmla="*/ 38 h 86"/>
                <a:gd name="T20" fmla="*/ 10 w 13"/>
                <a:gd name="T21" fmla="*/ 35 h 86"/>
                <a:gd name="T22" fmla="*/ 11 w 13"/>
                <a:gd name="T23" fmla="*/ 30 h 86"/>
                <a:gd name="T24" fmla="*/ 12 w 13"/>
                <a:gd name="T25" fmla="*/ 25 h 86"/>
                <a:gd name="T26" fmla="*/ 13 w 13"/>
                <a:gd name="T27" fmla="*/ 18 h 86"/>
                <a:gd name="T28" fmla="*/ 13 w 13"/>
                <a:gd name="T29" fmla="*/ 0 h 86"/>
                <a:gd name="T30" fmla="*/ 11 w 13"/>
                <a:gd name="T31" fmla="*/ 5 h 86"/>
                <a:gd name="T32" fmla="*/ 8 w 13"/>
                <a:gd name="T33" fmla="*/ 10 h 86"/>
                <a:gd name="T34" fmla="*/ 3 w 13"/>
                <a:gd name="T35" fmla="*/ 24 h 86"/>
                <a:gd name="T36" fmla="*/ 0 w 13"/>
                <a:gd name="T37" fmla="*/ 33 h 86"/>
                <a:gd name="T38" fmla="*/ 0 w 13"/>
                <a:gd name="T39" fmla="*/ 37 h 86"/>
                <a:gd name="T40" fmla="*/ 0 w 13"/>
                <a:gd name="T41" fmla="*/ 41 h 86"/>
                <a:gd name="T42" fmla="*/ 0 w 13"/>
                <a:gd name="T43" fmla="*/ 45 h 86"/>
                <a:gd name="T44" fmla="*/ 0 w 13"/>
                <a:gd name="T45" fmla="*/ 47 h 86"/>
                <a:gd name="T46" fmla="*/ 0 w 13"/>
                <a:gd name="T47" fmla="*/ 50 h 86"/>
                <a:gd name="T48" fmla="*/ 0 w 13"/>
                <a:gd name="T49" fmla="*/ 54 h 86"/>
                <a:gd name="T50" fmla="*/ 2 w 13"/>
                <a:gd name="T51" fmla="*/ 58 h 86"/>
                <a:gd name="T52" fmla="*/ 2 w 13"/>
                <a:gd name="T53" fmla="*/ 62 h 86"/>
                <a:gd name="T54" fmla="*/ 4 w 13"/>
                <a:gd name="T55" fmla="*/ 67 h 86"/>
                <a:gd name="T56" fmla="*/ 6 w 13"/>
                <a:gd name="T57" fmla="*/ 72 h 86"/>
                <a:gd name="T58" fmla="*/ 10 w 13"/>
                <a:gd name="T59" fmla="*/ 78 h 86"/>
                <a:gd name="T60" fmla="*/ 12 w 13"/>
                <a:gd name="T61" fmla="*/ 83 h 86"/>
                <a:gd name="T62" fmla="*/ 12 w 13"/>
                <a:gd name="T63" fmla="*/ 84 h 86"/>
                <a:gd name="T64" fmla="*/ 13 w 13"/>
                <a:gd name="T65" fmla="*/ 84 h 86"/>
                <a:gd name="T66" fmla="*/ 13 w 13"/>
                <a:gd name="T67" fmla="*/ 86 h 86"/>
                <a:gd name="T68" fmla="*/ 13 w 13"/>
                <a:gd name="T69" fmla="*/ 86 h 86"/>
                <a:gd name="T70" fmla="*/ 13 w 13"/>
                <a:gd name="T71" fmla="*/ 64 h 86"/>
                <a:gd name="T72" fmla="*/ 13 w 13"/>
                <a:gd name="T73" fmla="*/ 66 h 86"/>
                <a:gd name="T74" fmla="*/ 13 w 13"/>
                <a:gd name="T75" fmla="*/ 66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3" h="86">
                  <a:moveTo>
                    <a:pt x="13" y="66"/>
                  </a:moveTo>
                  <a:lnTo>
                    <a:pt x="12" y="62"/>
                  </a:lnTo>
                  <a:lnTo>
                    <a:pt x="11" y="58"/>
                  </a:lnTo>
                  <a:lnTo>
                    <a:pt x="10" y="55"/>
                  </a:lnTo>
                  <a:lnTo>
                    <a:pt x="10" y="53"/>
                  </a:lnTo>
                  <a:lnTo>
                    <a:pt x="10" y="49"/>
                  </a:lnTo>
                  <a:lnTo>
                    <a:pt x="10" y="47"/>
                  </a:lnTo>
                  <a:lnTo>
                    <a:pt x="10" y="45"/>
                  </a:lnTo>
                  <a:lnTo>
                    <a:pt x="10" y="41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11" y="30"/>
                  </a:lnTo>
                  <a:lnTo>
                    <a:pt x="12" y="25"/>
                  </a:lnTo>
                  <a:lnTo>
                    <a:pt x="13" y="18"/>
                  </a:lnTo>
                  <a:lnTo>
                    <a:pt x="13" y="0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3" y="24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4" y="67"/>
                  </a:lnTo>
                  <a:lnTo>
                    <a:pt x="6" y="72"/>
                  </a:lnTo>
                  <a:lnTo>
                    <a:pt x="10" y="78"/>
                  </a:lnTo>
                  <a:lnTo>
                    <a:pt x="12" y="83"/>
                  </a:lnTo>
                  <a:lnTo>
                    <a:pt x="12" y="84"/>
                  </a:lnTo>
                  <a:lnTo>
                    <a:pt x="13" y="84"/>
                  </a:lnTo>
                  <a:lnTo>
                    <a:pt x="13" y="86"/>
                  </a:lnTo>
                  <a:lnTo>
                    <a:pt x="13" y="64"/>
                  </a:lnTo>
                  <a:lnTo>
                    <a:pt x="13" y="66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" name="Freeform 100"/>
            <p:cNvSpPr>
              <a:spLocks noChangeAspect="1"/>
            </p:cNvSpPr>
            <p:nvPr/>
          </p:nvSpPr>
          <p:spPr bwMode="auto">
            <a:xfrm>
              <a:off x="189" y="3782"/>
              <a:ext cx="16" cy="43"/>
            </a:xfrm>
            <a:custGeom>
              <a:avLst/>
              <a:gdLst>
                <a:gd name="T0" fmla="*/ 4 w 16"/>
                <a:gd name="T1" fmla="*/ 21 h 43"/>
                <a:gd name="T2" fmla="*/ 3 w 16"/>
                <a:gd name="T3" fmla="*/ 22 h 43"/>
                <a:gd name="T4" fmla="*/ 0 w 16"/>
                <a:gd name="T5" fmla="*/ 25 h 43"/>
                <a:gd name="T6" fmla="*/ 6 w 16"/>
                <a:gd name="T7" fmla="*/ 34 h 43"/>
                <a:gd name="T8" fmla="*/ 10 w 16"/>
                <a:gd name="T9" fmla="*/ 43 h 43"/>
                <a:gd name="T10" fmla="*/ 10 w 16"/>
                <a:gd name="T11" fmla="*/ 42 h 43"/>
                <a:gd name="T12" fmla="*/ 11 w 16"/>
                <a:gd name="T13" fmla="*/ 41 h 43"/>
                <a:gd name="T14" fmla="*/ 16 w 16"/>
                <a:gd name="T15" fmla="*/ 26 h 43"/>
                <a:gd name="T16" fmla="*/ 13 w 16"/>
                <a:gd name="T17" fmla="*/ 9 h 43"/>
                <a:gd name="T18" fmla="*/ 13 w 16"/>
                <a:gd name="T19" fmla="*/ 9 h 43"/>
                <a:gd name="T20" fmla="*/ 13 w 16"/>
                <a:gd name="T21" fmla="*/ 8 h 43"/>
                <a:gd name="T22" fmla="*/ 12 w 16"/>
                <a:gd name="T23" fmla="*/ 6 h 43"/>
                <a:gd name="T24" fmla="*/ 12 w 16"/>
                <a:gd name="T25" fmla="*/ 5 h 43"/>
                <a:gd name="T26" fmla="*/ 11 w 16"/>
                <a:gd name="T27" fmla="*/ 4 h 43"/>
                <a:gd name="T28" fmla="*/ 11 w 16"/>
                <a:gd name="T29" fmla="*/ 4 h 43"/>
                <a:gd name="T30" fmla="*/ 11 w 16"/>
                <a:gd name="T31" fmla="*/ 2 h 43"/>
                <a:gd name="T32" fmla="*/ 10 w 16"/>
                <a:gd name="T33" fmla="*/ 1 h 43"/>
                <a:gd name="T34" fmla="*/ 7 w 16"/>
                <a:gd name="T35" fmla="*/ 0 h 43"/>
                <a:gd name="T36" fmla="*/ 8 w 16"/>
                <a:gd name="T37" fmla="*/ 8 h 43"/>
                <a:gd name="T38" fmla="*/ 7 w 16"/>
                <a:gd name="T39" fmla="*/ 14 h 43"/>
                <a:gd name="T40" fmla="*/ 4 w 16"/>
                <a:gd name="T41" fmla="*/ 21 h 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" h="43">
                  <a:moveTo>
                    <a:pt x="4" y="21"/>
                  </a:moveTo>
                  <a:lnTo>
                    <a:pt x="3" y="22"/>
                  </a:lnTo>
                  <a:lnTo>
                    <a:pt x="0" y="25"/>
                  </a:lnTo>
                  <a:lnTo>
                    <a:pt x="6" y="34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1" y="41"/>
                  </a:lnTo>
                  <a:lnTo>
                    <a:pt x="16" y="26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1" y="4"/>
                  </a:lnTo>
                  <a:lnTo>
                    <a:pt x="11" y="2"/>
                  </a:lnTo>
                  <a:lnTo>
                    <a:pt x="10" y="1"/>
                  </a:lnTo>
                  <a:lnTo>
                    <a:pt x="7" y="0"/>
                  </a:lnTo>
                  <a:lnTo>
                    <a:pt x="8" y="8"/>
                  </a:lnTo>
                  <a:lnTo>
                    <a:pt x="7" y="14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4" name="Freeform 101"/>
            <p:cNvSpPr>
              <a:spLocks noChangeAspect="1"/>
            </p:cNvSpPr>
            <p:nvPr/>
          </p:nvSpPr>
          <p:spPr bwMode="auto">
            <a:xfrm>
              <a:off x="127" y="3751"/>
              <a:ext cx="14" cy="4"/>
            </a:xfrm>
            <a:custGeom>
              <a:avLst/>
              <a:gdLst>
                <a:gd name="T0" fmla="*/ 10 w 14"/>
                <a:gd name="T1" fmla="*/ 0 h 4"/>
                <a:gd name="T2" fmla="*/ 10 w 14"/>
                <a:gd name="T3" fmla="*/ 0 h 4"/>
                <a:gd name="T4" fmla="*/ 10 w 14"/>
                <a:gd name="T5" fmla="*/ 0 h 4"/>
                <a:gd name="T6" fmla="*/ 4 w 14"/>
                <a:gd name="T7" fmla="*/ 0 h 4"/>
                <a:gd name="T8" fmla="*/ 0 w 14"/>
                <a:gd name="T9" fmla="*/ 2 h 4"/>
                <a:gd name="T10" fmla="*/ 4 w 14"/>
                <a:gd name="T11" fmla="*/ 3 h 4"/>
                <a:gd name="T12" fmla="*/ 8 w 14"/>
                <a:gd name="T13" fmla="*/ 4 h 4"/>
                <a:gd name="T14" fmla="*/ 11 w 14"/>
                <a:gd name="T15" fmla="*/ 3 h 4"/>
                <a:gd name="T16" fmla="*/ 14 w 14"/>
                <a:gd name="T17" fmla="*/ 0 h 4"/>
                <a:gd name="T18" fmla="*/ 12 w 14"/>
                <a:gd name="T19" fmla="*/ 0 h 4"/>
                <a:gd name="T20" fmla="*/ 11 w 14"/>
                <a:gd name="T21" fmla="*/ 0 h 4"/>
                <a:gd name="T22" fmla="*/ 10 w 14"/>
                <a:gd name="T23" fmla="*/ 0 h 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" h="4">
                  <a:moveTo>
                    <a:pt x="10" y="0"/>
                  </a:moveTo>
                  <a:lnTo>
                    <a:pt x="10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4" y="3"/>
                  </a:lnTo>
                  <a:lnTo>
                    <a:pt x="8" y="4"/>
                  </a:lnTo>
                  <a:lnTo>
                    <a:pt x="11" y="3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5" name="Freeform 102"/>
            <p:cNvSpPr>
              <a:spLocks noChangeAspect="1"/>
            </p:cNvSpPr>
            <p:nvPr/>
          </p:nvSpPr>
          <p:spPr bwMode="auto">
            <a:xfrm>
              <a:off x="212" y="3791"/>
              <a:ext cx="45" cy="47"/>
            </a:xfrm>
            <a:custGeom>
              <a:avLst/>
              <a:gdLst>
                <a:gd name="T0" fmla="*/ 0 w 45"/>
                <a:gd name="T1" fmla="*/ 47 h 47"/>
                <a:gd name="T2" fmla="*/ 45 w 45"/>
                <a:gd name="T3" fmla="*/ 24 h 47"/>
                <a:gd name="T4" fmla="*/ 1 w 45"/>
                <a:gd name="T5" fmla="*/ 0 h 47"/>
                <a:gd name="T6" fmla="*/ 4 w 45"/>
                <a:gd name="T7" fmla="*/ 18 h 47"/>
                <a:gd name="T8" fmla="*/ 4 w 45"/>
                <a:gd name="T9" fmla="*/ 34 h 47"/>
                <a:gd name="T10" fmla="*/ 0 w 45"/>
                <a:gd name="T11" fmla="*/ 47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7">
                  <a:moveTo>
                    <a:pt x="0" y="47"/>
                  </a:moveTo>
                  <a:lnTo>
                    <a:pt x="45" y="24"/>
                  </a:lnTo>
                  <a:lnTo>
                    <a:pt x="1" y="0"/>
                  </a:lnTo>
                  <a:lnTo>
                    <a:pt x="4" y="18"/>
                  </a:lnTo>
                  <a:lnTo>
                    <a:pt x="4" y="34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6" name="Freeform 103"/>
            <p:cNvSpPr>
              <a:spLocks noChangeAspect="1"/>
            </p:cNvSpPr>
            <p:nvPr/>
          </p:nvSpPr>
          <p:spPr bwMode="auto">
            <a:xfrm>
              <a:off x="146" y="3759"/>
              <a:ext cx="29" cy="15"/>
            </a:xfrm>
            <a:custGeom>
              <a:avLst/>
              <a:gdLst>
                <a:gd name="T0" fmla="*/ 4 w 29"/>
                <a:gd name="T1" fmla="*/ 0 h 15"/>
                <a:gd name="T2" fmla="*/ 1 w 29"/>
                <a:gd name="T3" fmla="*/ 0 h 15"/>
                <a:gd name="T4" fmla="*/ 0 w 29"/>
                <a:gd name="T5" fmla="*/ 2 h 15"/>
                <a:gd name="T6" fmla="*/ 8 w 29"/>
                <a:gd name="T7" fmla="*/ 7 h 15"/>
                <a:gd name="T8" fmla="*/ 17 w 29"/>
                <a:gd name="T9" fmla="*/ 15 h 15"/>
                <a:gd name="T10" fmla="*/ 24 w 29"/>
                <a:gd name="T11" fmla="*/ 12 h 15"/>
                <a:gd name="T12" fmla="*/ 29 w 29"/>
                <a:gd name="T13" fmla="*/ 12 h 15"/>
                <a:gd name="T14" fmla="*/ 8 w 29"/>
                <a:gd name="T15" fmla="*/ 0 h 15"/>
                <a:gd name="T16" fmla="*/ 6 w 29"/>
                <a:gd name="T17" fmla="*/ 0 h 15"/>
                <a:gd name="T18" fmla="*/ 4 w 29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" h="15">
                  <a:moveTo>
                    <a:pt x="4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8" y="7"/>
                  </a:lnTo>
                  <a:lnTo>
                    <a:pt x="17" y="15"/>
                  </a:lnTo>
                  <a:lnTo>
                    <a:pt x="24" y="12"/>
                  </a:lnTo>
                  <a:lnTo>
                    <a:pt x="29" y="1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7" name="Freeform 104"/>
            <p:cNvSpPr>
              <a:spLocks noChangeAspect="1"/>
            </p:cNvSpPr>
            <p:nvPr/>
          </p:nvSpPr>
          <p:spPr bwMode="auto">
            <a:xfrm>
              <a:off x="93" y="3823"/>
              <a:ext cx="98" cy="52"/>
            </a:xfrm>
            <a:custGeom>
              <a:avLst/>
              <a:gdLst>
                <a:gd name="T0" fmla="*/ 78 w 98"/>
                <a:gd name="T1" fmla="*/ 27 h 52"/>
                <a:gd name="T2" fmla="*/ 59 w 98"/>
                <a:gd name="T3" fmla="*/ 27 h 52"/>
                <a:gd name="T4" fmla="*/ 42 w 98"/>
                <a:gd name="T5" fmla="*/ 22 h 52"/>
                <a:gd name="T6" fmla="*/ 25 w 98"/>
                <a:gd name="T7" fmla="*/ 13 h 52"/>
                <a:gd name="T8" fmla="*/ 12 w 98"/>
                <a:gd name="T9" fmla="*/ 0 h 52"/>
                <a:gd name="T10" fmla="*/ 7 w 98"/>
                <a:gd name="T11" fmla="*/ 8 h 52"/>
                <a:gd name="T12" fmla="*/ 3 w 98"/>
                <a:gd name="T13" fmla="*/ 14 h 52"/>
                <a:gd name="T14" fmla="*/ 1 w 98"/>
                <a:gd name="T15" fmla="*/ 19 h 52"/>
                <a:gd name="T16" fmla="*/ 0 w 98"/>
                <a:gd name="T17" fmla="*/ 23 h 52"/>
                <a:gd name="T18" fmla="*/ 0 w 98"/>
                <a:gd name="T19" fmla="*/ 26 h 52"/>
                <a:gd name="T20" fmla="*/ 3 w 98"/>
                <a:gd name="T21" fmla="*/ 29 h 52"/>
                <a:gd name="T22" fmla="*/ 4 w 98"/>
                <a:gd name="T23" fmla="*/ 31 h 52"/>
                <a:gd name="T24" fmla="*/ 9 w 98"/>
                <a:gd name="T25" fmla="*/ 37 h 52"/>
                <a:gd name="T26" fmla="*/ 20 w 98"/>
                <a:gd name="T27" fmla="*/ 43 h 52"/>
                <a:gd name="T28" fmla="*/ 34 w 98"/>
                <a:gd name="T29" fmla="*/ 50 h 52"/>
                <a:gd name="T30" fmla="*/ 42 w 98"/>
                <a:gd name="T31" fmla="*/ 52 h 52"/>
                <a:gd name="T32" fmla="*/ 50 w 98"/>
                <a:gd name="T33" fmla="*/ 52 h 52"/>
                <a:gd name="T34" fmla="*/ 98 w 98"/>
                <a:gd name="T35" fmla="*/ 27 h 52"/>
                <a:gd name="T36" fmla="*/ 98 w 98"/>
                <a:gd name="T37" fmla="*/ 23 h 52"/>
                <a:gd name="T38" fmla="*/ 98 w 98"/>
                <a:gd name="T39" fmla="*/ 21 h 52"/>
                <a:gd name="T40" fmla="*/ 92 w 98"/>
                <a:gd name="T41" fmla="*/ 23 h 52"/>
                <a:gd name="T42" fmla="*/ 86 w 98"/>
                <a:gd name="T43" fmla="*/ 26 h 52"/>
                <a:gd name="T44" fmla="*/ 78 w 98"/>
                <a:gd name="T45" fmla="*/ 27 h 5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98" h="52">
                  <a:moveTo>
                    <a:pt x="78" y="27"/>
                  </a:moveTo>
                  <a:lnTo>
                    <a:pt x="59" y="27"/>
                  </a:lnTo>
                  <a:lnTo>
                    <a:pt x="42" y="22"/>
                  </a:lnTo>
                  <a:lnTo>
                    <a:pt x="25" y="13"/>
                  </a:lnTo>
                  <a:lnTo>
                    <a:pt x="12" y="0"/>
                  </a:lnTo>
                  <a:lnTo>
                    <a:pt x="7" y="8"/>
                  </a:lnTo>
                  <a:lnTo>
                    <a:pt x="3" y="14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3" y="29"/>
                  </a:lnTo>
                  <a:lnTo>
                    <a:pt x="4" y="31"/>
                  </a:lnTo>
                  <a:lnTo>
                    <a:pt x="9" y="37"/>
                  </a:lnTo>
                  <a:lnTo>
                    <a:pt x="20" y="43"/>
                  </a:lnTo>
                  <a:lnTo>
                    <a:pt x="34" y="50"/>
                  </a:lnTo>
                  <a:lnTo>
                    <a:pt x="42" y="52"/>
                  </a:lnTo>
                  <a:lnTo>
                    <a:pt x="50" y="52"/>
                  </a:lnTo>
                  <a:lnTo>
                    <a:pt x="98" y="27"/>
                  </a:lnTo>
                  <a:lnTo>
                    <a:pt x="98" y="23"/>
                  </a:lnTo>
                  <a:lnTo>
                    <a:pt x="98" y="21"/>
                  </a:lnTo>
                  <a:lnTo>
                    <a:pt x="92" y="23"/>
                  </a:lnTo>
                  <a:lnTo>
                    <a:pt x="86" y="26"/>
                  </a:lnTo>
                  <a:lnTo>
                    <a:pt x="78" y="2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105"/>
            <p:cNvSpPr>
              <a:spLocks noChangeAspect="1"/>
            </p:cNvSpPr>
            <p:nvPr/>
          </p:nvSpPr>
          <p:spPr bwMode="auto">
            <a:xfrm>
              <a:off x="101" y="3761"/>
              <a:ext cx="26" cy="47"/>
            </a:xfrm>
            <a:custGeom>
              <a:avLst/>
              <a:gdLst>
                <a:gd name="T0" fmla="*/ 5 w 26"/>
                <a:gd name="T1" fmla="*/ 47 h 47"/>
                <a:gd name="T2" fmla="*/ 14 w 26"/>
                <a:gd name="T3" fmla="*/ 39 h 47"/>
                <a:gd name="T4" fmla="*/ 25 w 26"/>
                <a:gd name="T5" fmla="*/ 31 h 47"/>
                <a:gd name="T6" fmla="*/ 24 w 26"/>
                <a:gd name="T7" fmla="*/ 30 h 47"/>
                <a:gd name="T8" fmla="*/ 24 w 26"/>
                <a:gd name="T9" fmla="*/ 29 h 47"/>
                <a:gd name="T10" fmla="*/ 24 w 26"/>
                <a:gd name="T11" fmla="*/ 29 h 47"/>
                <a:gd name="T12" fmla="*/ 24 w 26"/>
                <a:gd name="T13" fmla="*/ 29 h 47"/>
                <a:gd name="T14" fmla="*/ 21 w 26"/>
                <a:gd name="T15" fmla="*/ 15 h 47"/>
                <a:gd name="T16" fmla="*/ 25 w 26"/>
                <a:gd name="T17" fmla="*/ 2 h 47"/>
                <a:gd name="T18" fmla="*/ 26 w 26"/>
                <a:gd name="T19" fmla="*/ 2 h 47"/>
                <a:gd name="T20" fmla="*/ 26 w 26"/>
                <a:gd name="T21" fmla="*/ 2 h 47"/>
                <a:gd name="T22" fmla="*/ 18 w 26"/>
                <a:gd name="T23" fmla="*/ 0 h 47"/>
                <a:gd name="T24" fmla="*/ 12 w 26"/>
                <a:gd name="T25" fmla="*/ 0 h 47"/>
                <a:gd name="T26" fmla="*/ 9 w 26"/>
                <a:gd name="T27" fmla="*/ 4 h 47"/>
                <a:gd name="T28" fmla="*/ 5 w 26"/>
                <a:gd name="T29" fmla="*/ 8 h 47"/>
                <a:gd name="T30" fmla="*/ 3 w 26"/>
                <a:gd name="T31" fmla="*/ 14 h 47"/>
                <a:gd name="T32" fmla="*/ 1 w 26"/>
                <a:gd name="T33" fmla="*/ 21 h 47"/>
                <a:gd name="T34" fmla="*/ 0 w 26"/>
                <a:gd name="T35" fmla="*/ 27 h 47"/>
                <a:gd name="T36" fmla="*/ 1 w 26"/>
                <a:gd name="T37" fmla="*/ 34 h 47"/>
                <a:gd name="T38" fmla="*/ 3 w 26"/>
                <a:gd name="T39" fmla="*/ 40 h 47"/>
                <a:gd name="T40" fmla="*/ 4 w 26"/>
                <a:gd name="T41" fmla="*/ 44 h 47"/>
                <a:gd name="T42" fmla="*/ 5 w 26"/>
                <a:gd name="T43" fmla="*/ 47 h 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6" h="47">
                  <a:moveTo>
                    <a:pt x="5" y="47"/>
                  </a:moveTo>
                  <a:lnTo>
                    <a:pt x="14" y="39"/>
                  </a:lnTo>
                  <a:lnTo>
                    <a:pt x="25" y="31"/>
                  </a:lnTo>
                  <a:lnTo>
                    <a:pt x="24" y="30"/>
                  </a:lnTo>
                  <a:lnTo>
                    <a:pt x="24" y="29"/>
                  </a:lnTo>
                  <a:lnTo>
                    <a:pt x="21" y="15"/>
                  </a:lnTo>
                  <a:lnTo>
                    <a:pt x="25" y="2"/>
                  </a:lnTo>
                  <a:lnTo>
                    <a:pt x="26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9" y="4"/>
                  </a:lnTo>
                  <a:lnTo>
                    <a:pt x="5" y="8"/>
                  </a:lnTo>
                  <a:lnTo>
                    <a:pt x="3" y="14"/>
                  </a:lnTo>
                  <a:lnTo>
                    <a:pt x="1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3" y="40"/>
                  </a:lnTo>
                  <a:lnTo>
                    <a:pt x="4" y="44"/>
                  </a:lnTo>
                  <a:lnTo>
                    <a:pt x="5" y="4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9" name="Freeform 106"/>
            <p:cNvSpPr>
              <a:spLocks noChangeAspect="1"/>
            </p:cNvSpPr>
            <p:nvPr/>
          </p:nvSpPr>
          <p:spPr bwMode="auto">
            <a:xfrm>
              <a:off x="131" y="3766"/>
              <a:ext cx="23" cy="21"/>
            </a:xfrm>
            <a:custGeom>
              <a:avLst/>
              <a:gdLst>
                <a:gd name="T0" fmla="*/ 2 w 23"/>
                <a:gd name="T1" fmla="*/ 20 h 21"/>
                <a:gd name="T2" fmla="*/ 2 w 23"/>
                <a:gd name="T3" fmla="*/ 21 h 21"/>
                <a:gd name="T4" fmla="*/ 3 w 23"/>
                <a:gd name="T5" fmla="*/ 21 h 21"/>
                <a:gd name="T6" fmla="*/ 12 w 23"/>
                <a:gd name="T7" fmla="*/ 16 h 21"/>
                <a:gd name="T8" fmla="*/ 23 w 23"/>
                <a:gd name="T9" fmla="*/ 10 h 21"/>
                <a:gd name="T10" fmla="*/ 13 w 23"/>
                <a:gd name="T11" fmla="*/ 5 h 21"/>
                <a:gd name="T12" fmla="*/ 6 w 23"/>
                <a:gd name="T13" fmla="*/ 0 h 21"/>
                <a:gd name="T14" fmla="*/ 4 w 23"/>
                <a:gd name="T15" fmla="*/ 1 h 21"/>
                <a:gd name="T16" fmla="*/ 3 w 23"/>
                <a:gd name="T17" fmla="*/ 3 h 21"/>
                <a:gd name="T18" fmla="*/ 2 w 23"/>
                <a:gd name="T19" fmla="*/ 8 h 21"/>
                <a:gd name="T20" fmla="*/ 0 w 23"/>
                <a:gd name="T21" fmla="*/ 14 h 21"/>
                <a:gd name="T22" fmla="*/ 2 w 23"/>
                <a:gd name="T23" fmla="*/ 20 h 21"/>
                <a:gd name="T24" fmla="*/ 2 w 23"/>
                <a:gd name="T25" fmla="*/ 20 h 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" h="21">
                  <a:moveTo>
                    <a:pt x="2" y="20"/>
                  </a:moveTo>
                  <a:lnTo>
                    <a:pt x="2" y="21"/>
                  </a:lnTo>
                  <a:lnTo>
                    <a:pt x="3" y="21"/>
                  </a:lnTo>
                  <a:lnTo>
                    <a:pt x="12" y="16"/>
                  </a:lnTo>
                  <a:lnTo>
                    <a:pt x="23" y="10"/>
                  </a:lnTo>
                  <a:lnTo>
                    <a:pt x="13" y="5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2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107"/>
            <p:cNvSpPr>
              <a:spLocks noChangeAspect="1"/>
            </p:cNvSpPr>
            <p:nvPr/>
          </p:nvSpPr>
          <p:spPr bwMode="auto">
            <a:xfrm>
              <a:off x="138" y="3784"/>
              <a:ext cx="39" cy="23"/>
            </a:xfrm>
            <a:custGeom>
              <a:avLst/>
              <a:gdLst>
                <a:gd name="T0" fmla="*/ 32 w 39"/>
                <a:gd name="T1" fmla="*/ 23 h 23"/>
                <a:gd name="T2" fmla="*/ 35 w 39"/>
                <a:gd name="T3" fmla="*/ 23 h 23"/>
                <a:gd name="T4" fmla="*/ 39 w 39"/>
                <a:gd name="T5" fmla="*/ 20 h 23"/>
                <a:gd name="T6" fmla="*/ 32 w 39"/>
                <a:gd name="T7" fmla="*/ 10 h 23"/>
                <a:gd name="T8" fmla="*/ 24 w 39"/>
                <a:gd name="T9" fmla="*/ 0 h 23"/>
                <a:gd name="T10" fmla="*/ 21 w 39"/>
                <a:gd name="T11" fmla="*/ 0 h 23"/>
                <a:gd name="T12" fmla="*/ 20 w 39"/>
                <a:gd name="T13" fmla="*/ 2 h 23"/>
                <a:gd name="T14" fmla="*/ 10 w 39"/>
                <a:gd name="T15" fmla="*/ 6 h 23"/>
                <a:gd name="T16" fmla="*/ 0 w 39"/>
                <a:gd name="T17" fmla="*/ 11 h 23"/>
                <a:gd name="T18" fmla="*/ 9 w 39"/>
                <a:gd name="T19" fmla="*/ 19 h 23"/>
                <a:gd name="T20" fmla="*/ 20 w 39"/>
                <a:gd name="T21" fmla="*/ 23 h 23"/>
                <a:gd name="T22" fmla="*/ 32 w 39"/>
                <a:gd name="T23" fmla="*/ 23 h 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" h="23">
                  <a:moveTo>
                    <a:pt x="32" y="23"/>
                  </a:moveTo>
                  <a:lnTo>
                    <a:pt x="35" y="23"/>
                  </a:lnTo>
                  <a:lnTo>
                    <a:pt x="39" y="20"/>
                  </a:lnTo>
                  <a:lnTo>
                    <a:pt x="32" y="1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0" y="6"/>
                  </a:lnTo>
                  <a:lnTo>
                    <a:pt x="0" y="11"/>
                  </a:lnTo>
                  <a:lnTo>
                    <a:pt x="9" y="19"/>
                  </a:lnTo>
                  <a:lnTo>
                    <a:pt x="20" y="23"/>
                  </a:lnTo>
                  <a:lnTo>
                    <a:pt x="32" y="23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1" name="Freeform 108"/>
            <p:cNvSpPr>
              <a:spLocks noChangeAspect="1"/>
            </p:cNvSpPr>
            <p:nvPr/>
          </p:nvSpPr>
          <p:spPr bwMode="auto">
            <a:xfrm>
              <a:off x="86" y="3722"/>
              <a:ext cx="40" cy="48"/>
            </a:xfrm>
            <a:custGeom>
              <a:avLst/>
              <a:gdLst>
                <a:gd name="T0" fmla="*/ 22 w 40"/>
                <a:gd name="T1" fmla="*/ 29 h 48"/>
                <a:gd name="T2" fmla="*/ 26 w 40"/>
                <a:gd name="T3" fmla="*/ 27 h 48"/>
                <a:gd name="T4" fmla="*/ 29 w 40"/>
                <a:gd name="T5" fmla="*/ 25 h 48"/>
                <a:gd name="T6" fmla="*/ 33 w 40"/>
                <a:gd name="T7" fmla="*/ 24 h 48"/>
                <a:gd name="T8" fmla="*/ 40 w 40"/>
                <a:gd name="T9" fmla="*/ 21 h 48"/>
                <a:gd name="T10" fmla="*/ 0 w 40"/>
                <a:gd name="T11" fmla="*/ 0 h 48"/>
                <a:gd name="T12" fmla="*/ 0 w 40"/>
                <a:gd name="T13" fmla="*/ 48 h 48"/>
                <a:gd name="T14" fmla="*/ 6 w 40"/>
                <a:gd name="T15" fmla="*/ 43 h 48"/>
                <a:gd name="T16" fmla="*/ 10 w 40"/>
                <a:gd name="T17" fmla="*/ 39 h 48"/>
                <a:gd name="T18" fmla="*/ 14 w 40"/>
                <a:gd name="T19" fmla="*/ 35 h 48"/>
                <a:gd name="T20" fmla="*/ 18 w 40"/>
                <a:gd name="T21" fmla="*/ 32 h 48"/>
                <a:gd name="T22" fmla="*/ 20 w 40"/>
                <a:gd name="T23" fmla="*/ 31 h 48"/>
                <a:gd name="T24" fmla="*/ 22 w 40"/>
                <a:gd name="T25" fmla="*/ 29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" h="48">
                  <a:moveTo>
                    <a:pt x="22" y="29"/>
                  </a:moveTo>
                  <a:lnTo>
                    <a:pt x="26" y="27"/>
                  </a:lnTo>
                  <a:lnTo>
                    <a:pt x="29" y="25"/>
                  </a:lnTo>
                  <a:lnTo>
                    <a:pt x="33" y="24"/>
                  </a:lnTo>
                  <a:lnTo>
                    <a:pt x="40" y="21"/>
                  </a:lnTo>
                  <a:lnTo>
                    <a:pt x="0" y="0"/>
                  </a:lnTo>
                  <a:lnTo>
                    <a:pt x="0" y="48"/>
                  </a:lnTo>
                  <a:lnTo>
                    <a:pt x="6" y="43"/>
                  </a:lnTo>
                  <a:lnTo>
                    <a:pt x="10" y="39"/>
                  </a:lnTo>
                  <a:lnTo>
                    <a:pt x="14" y="35"/>
                  </a:lnTo>
                  <a:lnTo>
                    <a:pt x="18" y="32"/>
                  </a:lnTo>
                  <a:lnTo>
                    <a:pt x="20" y="31"/>
                  </a:lnTo>
                  <a:lnTo>
                    <a:pt x="22" y="2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2" name="Freeform 109"/>
            <p:cNvSpPr>
              <a:spLocks noChangeAspect="1"/>
            </p:cNvSpPr>
            <p:nvPr/>
          </p:nvSpPr>
          <p:spPr bwMode="auto">
            <a:xfrm>
              <a:off x="171" y="3779"/>
              <a:ext cx="17" cy="19"/>
            </a:xfrm>
            <a:custGeom>
              <a:avLst/>
              <a:gdLst>
                <a:gd name="T0" fmla="*/ 14 w 17"/>
                <a:gd name="T1" fmla="*/ 19 h 19"/>
                <a:gd name="T2" fmla="*/ 16 w 17"/>
                <a:gd name="T3" fmla="*/ 13 h 19"/>
                <a:gd name="T4" fmla="*/ 17 w 17"/>
                <a:gd name="T5" fmla="*/ 8 h 19"/>
                <a:gd name="T6" fmla="*/ 16 w 17"/>
                <a:gd name="T7" fmla="*/ 1 h 19"/>
                <a:gd name="T8" fmla="*/ 16 w 17"/>
                <a:gd name="T9" fmla="*/ 1 h 19"/>
                <a:gd name="T10" fmla="*/ 16 w 17"/>
                <a:gd name="T11" fmla="*/ 1 h 19"/>
                <a:gd name="T12" fmla="*/ 16 w 17"/>
                <a:gd name="T13" fmla="*/ 0 h 19"/>
                <a:gd name="T14" fmla="*/ 14 w 17"/>
                <a:gd name="T15" fmla="*/ 0 h 19"/>
                <a:gd name="T16" fmla="*/ 8 w 17"/>
                <a:gd name="T17" fmla="*/ 0 h 19"/>
                <a:gd name="T18" fmla="*/ 0 w 17"/>
                <a:gd name="T19" fmla="*/ 1 h 19"/>
                <a:gd name="T20" fmla="*/ 8 w 17"/>
                <a:gd name="T21" fmla="*/ 11 h 19"/>
                <a:gd name="T22" fmla="*/ 14 w 17"/>
                <a:gd name="T23" fmla="*/ 19 h 19"/>
                <a:gd name="T24" fmla="*/ 14 w 17"/>
                <a:gd name="T25" fmla="*/ 19 h 19"/>
                <a:gd name="T26" fmla="*/ 14 w 17"/>
                <a:gd name="T27" fmla="*/ 19 h 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7" h="19">
                  <a:moveTo>
                    <a:pt x="14" y="19"/>
                  </a:moveTo>
                  <a:lnTo>
                    <a:pt x="16" y="13"/>
                  </a:lnTo>
                  <a:lnTo>
                    <a:pt x="17" y="8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0" y="1"/>
                  </a:lnTo>
                  <a:lnTo>
                    <a:pt x="8" y="11"/>
                  </a:lnTo>
                  <a:lnTo>
                    <a:pt x="14" y="1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3" name="Freeform 110"/>
            <p:cNvSpPr>
              <a:spLocks noChangeAspect="1"/>
            </p:cNvSpPr>
            <p:nvPr/>
          </p:nvSpPr>
          <p:spPr bwMode="auto">
            <a:xfrm>
              <a:off x="112" y="3800"/>
              <a:ext cx="79" cy="41"/>
            </a:xfrm>
            <a:custGeom>
              <a:avLst/>
              <a:gdLst>
                <a:gd name="T0" fmla="*/ 58 w 79"/>
                <a:gd name="T1" fmla="*/ 41 h 41"/>
                <a:gd name="T2" fmla="*/ 65 w 79"/>
                <a:gd name="T3" fmla="*/ 40 h 41"/>
                <a:gd name="T4" fmla="*/ 72 w 79"/>
                <a:gd name="T5" fmla="*/ 37 h 41"/>
                <a:gd name="T6" fmla="*/ 79 w 79"/>
                <a:gd name="T7" fmla="*/ 33 h 41"/>
                <a:gd name="T8" fmla="*/ 75 w 79"/>
                <a:gd name="T9" fmla="*/ 23 h 41"/>
                <a:gd name="T10" fmla="*/ 71 w 79"/>
                <a:gd name="T11" fmla="*/ 12 h 41"/>
                <a:gd name="T12" fmla="*/ 65 w 79"/>
                <a:gd name="T13" fmla="*/ 15 h 41"/>
                <a:gd name="T14" fmla="*/ 59 w 79"/>
                <a:gd name="T15" fmla="*/ 16 h 41"/>
                <a:gd name="T16" fmla="*/ 43 w 79"/>
                <a:gd name="T17" fmla="*/ 16 h 41"/>
                <a:gd name="T18" fmla="*/ 30 w 79"/>
                <a:gd name="T19" fmla="*/ 9 h 41"/>
                <a:gd name="T20" fmla="*/ 18 w 79"/>
                <a:gd name="T21" fmla="*/ 0 h 41"/>
                <a:gd name="T22" fmla="*/ 9 w 79"/>
                <a:gd name="T23" fmla="*/ 8 h 41"/>
                <a:gd name="T24" fmla="*/ 0 w 79"/>
                <a:gd name="T25" fmla="*/ 16 h 41"/>
                <a:gd name="T26" fmla="*/ 11 w 79"/>
                <a:gd name="T27" fmla="*/ 28 h 41"/>
                <a:gd name="T28" fmla="*/ 26 w 79"/>
                <a:gd name="T29" fmla="*/ 36 h 41"/>
                <a:gd name="T30" fmla="*/ 42 w 79"/>
                <a:gd name="T31" fmla="*/ 41 h 41"/>
                <a:gd name="T32" fmla="*/ 58 w 79"/>
                <a:gd name="T33" fmla="*/ 41 h 4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9" h="41">
                  <a:moveTo>
                    <a:pt x="58" y="41"/>
                  </a:moveTo>
                  <a:lnTo>
                    <a:pt x="65" y="40"/>
                  </a:lnTo>
                  <a:lnTo>
                    <a:pt x="72" y="37"/>
                  </a:lnTo>
                  <a:lnTo>
                    <a:pt x="79" y="33"/>
                  </a:lnTo>
                  <a:lnTo>
                    <a:pt x="75" y="23"/>
                  </a:lnTo>
                  <a:lnTo>
                    <a:pt x="71" y="12"/>
                  </a:lnTo>
                  <a:lnTo>
                    <a:pt x="65" y="15"/>
                  </a:lnTo>
                  <a:lnTo>
                    <a:pt x="59" y="16"/>
                  </a:lnTo>
                  <a:lnTo>
                    <a:pt x="43" y="16"/>
                  </a:lnTo>
                  <a:lnTo>
                    <a:pt x="30" y="9"/>
                  </a:lnTo>
                  <a:lnTo>
                    <a:pt x="18" y="0"/>
                  </a:lnTo>
                  <a:lnTo>
                    <a:pt x="9" y="8"/>
                  </a:lnTo>
                  <a:lnTo>
                    <a:pt x="0" y="16"/>
                  </a:lnTo>
                  <a:lnTo>
                    <a:pt x="11" y="28"/>
                  </a:lnTo>
                  <a:lnTo>
                    <a:pt x="26" y="36"/>
                  </a:lnTo>
                  <a:lnTo>
                    <a:pt x="42" y="41"/>
                  </a:lnTo>
                  <a:lnTo>
                    <a:pt x="58" y="4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4" name="Freeform 111"/>
            <p:cNvSpPr>
              <a:spLocks noChangeAspect="1"/>
            </p:cNvSpPr>
            <p:nvPr/>
          </p:nvSpPr>
          <p:spPr bwMode="auto">
            <a:xfrm>
              <a:off x="86" y="3776"/>
              <a:ext cx="14" cy="58"/>
            </a:xfrm>
            <a:custGeom>
              <a:avLst/>
              <a:gdLst>
                <a:gd name="T0" fmla="*/ 14 w 14"/>
                <a:gd name="T1" fmla="*/ 39 h 58"/>
                <a:gd name="T2" fmla="*/ 11 w 14"/>
                <a:gd name="T3" fmla="*/ 35 h 58"/>
                <a:gd name="T4" fmla="*/ 10 w 14"/>
                <a:gd name="T5" fmla="*/ 29 h 58"/>
                <a:gd name="T6" fmla="*/ 6 w 14"/>
                <a:gd name="T7" fmla="*/ 15 h 58"/>
                <a:gd name="T8" fmla="*/ 7 w 14"/>
                <a:gd name="T9" fmla="*/ 0 h 58"/>
                <a:gd name="T10" fmla="*/ 6 w 14"/>
                <a:gd name="T11" fmla="*/ 4 h 58"/>
                <a:gd name="T12" fmla="*/ 3 w 14"/>
                <a:gd name="T13" fmla="*/ 8 h 58"/>
                <a:gd name="T14" fmla="*/ 2 w 14"/>
                <a:gd name="T15" fmla="*/ 11 h 58"/>
                <a:gd name="T16" fmla="*/ 0 w 14"/>
                <a:gd name="T17" fmla="*/ 12 h 58"/>
                <a:gd name="T18" fmla="*/ 0 w 14"/>
                <a:gd name="T19" fmla="*/ 58 h 58"/>
                <a:gd name="T20" fmla="*/ 4 w 14"/>
                <a:gd name="T21" fmla="*/ 52 h 58"/>
                <a:gd name="T22" fmla="*/ 8 w 14"/>
                <a:gd name="T23" fmla="*/ 45 h 58"/>
                <a:gd name="T24" fmla="*/ 14 w 14"/>
                <a:gd name="T25" fmla="*/ 39 h 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" h="58">
                  <a:moveTo>
                    <a:pt x="14" y="39"/>
                  </a:moveTo>
                  <a:lnTo>
                    <a:pt x="11" y="35"/>
                  </a:lnTo>
                  <a:lnTo>
                    <a:pt x="10" y="29"/>
                  </a:lnTo>
                  <a:lnTo>
                    <a:pt x="6" y="15"/>
                  </a:lnTo>
                  <a:lnTo>
                    <a:pt x="7" y="0"/>
                  </a:lnTo>
                  <a:lnTo>
                    <a:pt x="6" y="4"/>
                  </a:lnTo>
                  <a:lnTo>
                    <a:pt x="3" y="8"/>
                  </a:lnTo>
                  <a:lnTo>
                    <a:pt x="2" y="11"/>
                  </a:lnTo>
                  <a:lnTo>
                    <a:pt x="0" y="12"/>
                  </a:lnTo>
                  <a:lnTo>
                    <a:pt x="0" y="58"/>
                  </a:lnTo>
                  <a:lnTo>
                    <a:pt x="4" y="52"/>
                  </a:lnTo>
                  <a:lnTo>
                    <a:pt x="8" y="45"/>
                  </a:lnTo>
                  <a:lnTo>
                    <a:pt x="14" y="3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5" name="Freeform 112"/>
            <p:cNvSpPr>
              <a:spLocks noChangeAspect="1"/>
            </p:cNvSpPr>
            <p:nvPr/>
          </p:nvSpPr>
          <p:spPr bwMode="auto">
            <a:xfrm>
              <a:off x="200" y="3834"/>
              <a:ext cx="4" cy="7"/>
            </a:xfrm>
            <a:custGeom>
              <a:avLst/>
              <a:gdLst>
                <a:gd name="T0" fmla="*/ 4 w 4"/>
                <a:gd name="T1" fmla="*/ 0 h 7"/>
                <a:gd name="T2" fmla="*/ 1 w 4"/>
                <a:gd name="T3" fmla="*/ 2 h 7"/>
                <a:gd name="T4" fmla="*/ 0 w 4"/>
                <a:gd name="T5" fmla="*/ 3 h 7"/>
                <a:gd name="T6" fmla="*/ 0 w 4"/>
                <a:gd name="T7" fmla="*/ 4 h 7"/>
                <a:gd name="T8" fmla="*/ 0 w 4"/>
                <a:gd name="T9" fmla="*/ 7 h 7"/>
                <a:gd name="T10" fmla="*/ 2 w 4"/>
                <a:gd name="T11" fmla="*/ 3 h 7"/>
                <a:gd name="T12" fmla="*/ 4 w 4"/>
                <a:gd name="T13" fmla="*/ 0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" name="Freeform 113"/>
            <p:cNvSpPr>
              <a:spLocks noChangeAspect="1"/>
            </p:cNvSpPr>
            <p:nvPr/>
          </p:nvSpPr>
          <p:spPr bwMode="auto">
            <a:xfrm>
              <a:off x="86" y="3856"/>
              <a:ext cx="43" cy="50"/>
            </a:xfrm>
            <a:custGeom>
              <a:avLst/>
              <a:gdLst>
                <a:gd name="T0" fmla="*/ 4 w 43"/>
                <a:gd name="T1" fmla="*/ 4 h 50"/>
                <a:gd name="T2" fmla="*/ 2 w 43"/>
                <a:gd name="T3" fmla="*/ 2 h 50"/>
                <a:gd name="T4" fmla="*/ 0 w 43"/>
                <a:gd name="T5" fmla="*/ 0 h 50"/>
                <a:gd name="T6" fmla="*/ 0 w 43"/>
                <a:gd name="T7" fmla="*/ 50 h 50"/>
                <a:gd name="T8" fmla="*/ 43 w 43"/>
                <a:gd name="T9" fmla="*/ 27 h 50"/>
                <a:gd name="T10" fmla="*/ 41 w 43"/>
                <a:gd name="T11" fmla="*/ 26 h 50"/>
                <a:gd name="T12" fmla="*/ 39 w 43"/>
                <a:gd name="T13" fmla="*/ 26 h 50"/>
                <a:gd name="T14" fmla="*/ 22 w 43"/>
                <a:gd name="T15" fmla="*/ 19 h 50"/>
                <a:gd name="T16" fmla="*/ 11 w 43"/>
                <a:gd name="T17" fmla="*/ 10 h 50"/>
                <a:gd name="T18" fmla="*/ 4 w 43"/>
                <a:gd name="T19" fmla="*/ 4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50">
                  <a:moveTo>
                    <a:pt x="4" y="4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50"/>
                  </a:lnTo>
                  <a:lnTo>
                    <a:pt x="43" y="27"/>
                  </a:lnTo>
                  <a:lnTo>
                    <a:pt x="41" y="26"/>
                  </a:lnTo>
                  <a:lnTo>
                    <a:pt x="39" y="26"/>
                  </a:lnTo>
                  <a:lnTo>
                    <a:pt x="22" y="19"/>
                  </a:lnTo>
                  <a:lnTo>
                    <a:pt x="11" y="10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" name="Freeform 114"/>
            <p:cNvSpPr>
              <a:spLocks noChangeAspect="1"/>
            </p:cNvSpPr>
            <p:nvPr/>
          </p:nvSpPr>
          <p:spPr bwMode="auto">
            <a:xfrm>
              <a:off x="129" y="3838"/>
              <a:ext cx="83" cy="47"/>
            </a:xfrm>
            <a:custGeom>
              <a:avLst/>
              <a:gdLst>
                <a:gd name="T0" fmla="*/ 62 w 83"/>
                <a:gd name="T1" fmla="*/ 12 h 47"/>
                <a:gd name="T2" fmla="*/ 60 w 83"/>
                <a:gd name="T3" fmla="*/ 15 h 47"/>
                <a:gd name="T4" fmla="*/ 59 w 83"/>
                <a:gd name="T5" fmla="*/ 18 h 47"/>
                <a:gd name="T6" fmla="*/ 59 w 83"/>
                <a:gd name="T7" fmla="*/ 19 h 47"/>
                <a:gd name="T8" fmla="*/ 59 w 83"/>
                <a:gd name="T9" fmla="*/ 20 h 47"/>
                <a:gd name="T10" fmla="*/ 58 w 83"/>
                <a:gd name="T11" fmla="*/ 22 h 47"/>
                <a:gd name="T12" fmla="*/ 56 w 83"/>
                <a:gd name="T13" fmla="*/ 22 h 47"/>
                <a:gd name="T14" fmla="*/ 46 w 83"/>
                <a:gd name="T15" fmla="*/ 29 h 47"/>
                <a:gd name="T16" fmla="*/ 34 w 83"/>
                <a:gd name="T17" fmla="*/ 35 h 47"/>
                <a:gd name="T18" fmla="*/ 30 w 83"/>
                <a:gd name="T19" fmla="*/ 36 h 47"/>
                <a:gd name="T20" fmla="*/ 26 w 83"/>
                <a:gd name="T21" fmla="*/ 36 h 47"/>
                <a:gd name="T22" fmla="*/ 21 w 83"/>
                <a:gd name="T23" fmla="*/ 37 h 47"/>
                <a:gd name="T24" fmla="*/ 14 w 83"/>
                <a:gd name="T25" fmla="*/ 37 h 47"/>
                <a:gd name="T26" fmla="*/ 0 w 83"/>
                <a:gd name="T27" fmla="*/ 45 h 47"/>
                <a:gd name="T28" fmla="*/ 15 w 83"/>
                <a:gd name="T29" fmla="*/ 47 h 47"/>
                <a:gd name="T30" fmla="*/ 29 w 83"/>
                <a:gd name="T31" fmla="*/ 45 h 47"/>
                <a:gd name="T32" fmla="*/ 37 w 83"/>
                <a:gd name="T33" fmla="*/ 44 h 47"/>
                <a:gd name="T34" fmla="*/ 50 w 83"/>
                <a:gd name="T35" fmla="*/ 37 h 47"/>
                <a:gd name="T36" fmla="*/ 63 w 83"/>
                <a:gd name="T37" fmla="*/ 29 h 47"/>
                <a:gd name="T38" fmla="*/ 66 w 83"/>
                <a:gd name="T39" fmla="*/ 26 h 47"/>
                <a:gd name="T40" fmla="*/ 72 w 83"/>
                <a:gd name="T41" fmla="*/ 19 h 47"/>
                <a:gd name="T42" fmla="*/ 79 w 83"/>
                <a:gd name="T43" fmla="*/ 8 h 47"/>
                <a:gd name="T44" fmla="*/ 81 w 83"/>
                <a:gd name="T45" fmla="*/ 4 h 47"/>
                <a:gd name="T46" fmla="*/ 83 w 83"/>
                <a:gd name="T47" fmla="*/ 0 h 47"/>
                <a:gd name="T48" fmla="*/ 62 w 83"/>
                <a:gd name="T49" fmla="*/ 12 h 4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47">
                  <a:moveTo>
                    <a:pt x="62" y="12"/>
                  </a:moveTo>
                  <a:lnTo>
                    <a:pt x="60" y="15"/>
                  </a:lnTo>
                  <a:lnTo>
                    <a:pt x="59" y="18"/>
                  </a:lnTo>
                  <a:lnTo>
                    <a:pt x="59" y="19"/>
                  </a:lnTo>
                  <a:lnTo>
                    <a:pt x="59" y="20"/>
                  </a:lnTo>
                  <a:lnTo>
                    <a:pt x="58" y="22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4" y="35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21" y="37"/>
                  </a:lnTo>
                  <a:lnTo>
                    <a:pt x="14" y="37"/>
                  </a:lnTo>
                  <a:lnTo>
                    <a:pt x="0" y="45"/>
                  </a:lnTo>
                  <a:lnTo>
                    <a:pt x="15" y="47"/>
                  </a:lnTo>
                  <a:lnTo>
                    <a:pt x="29" y="45"/>
                  </a:lnTo>
                  <a:lnTo>
                    <a:pt x="37" y="44"/>
                  </a:lnTo>
                  <a:lnTo>
                    <a:pt x="50" y="37"/>
                  </a:lnTo>
                  <a:lnTo>
                    <a:pt x="63" y="29"/>
                  </a:lnTo>
                  <a:lnTo>
                    <a:pt x="66" y="26"/>
                  </a:lnTo>
                  <a:lnTo>
                    <a:pt x="72" y="19"/>
                  </a:lnTo>
                  <a:lnTo>
                    <a:pt x="79" y="8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2" y="12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Freeform 115"/>
            <p:cNvSpPr>
              <a:spLocks noChangeAspect="1"/>
            </p:cNvSpPr>
            <p:nvPr/>
          </p:nvSpPr>
          <p:spPr bwMode="auto">
            <a:xfrm>
              <a:off x="126" y="3741"/>
              <a:ext cx="87" cy="50"/>
            </a:xfrm>
            <a:custGeom>
              <a:avLst/>
              <a:gdLst>
                <a:gd name="T0" fmla="*/ 16 w 87"/>
                <a:gd name="T1" fmla="*/ 9 h 50"/>
                <a:gd name="T2" fmla="*/ 16 w 87"/>
                <a:gd name="T3" fmla="*/ 9 h 50"/>
                <a:gd name="T4" fmla="*/ 17 w 87"/>
                <a:gd name="T5" fmla="*/ 9 h 50"/>
                <a:gd name="T6" fmla="*/ 18 w 87"/>
                <a:gd name="T7" fmla="*/ 9 h 50"/>
                <a:gd name="T8" fmla="*/ 20 w 87"/>
                <a:gd name="T9" fmla="*/ 9 h 50"/>
                <a:gd name="T10" fmla="*/ 17 w 87"/>
                <a:gd name="T11" fmla="*/ 10 h 50"/>
                <a:gd name="T12" fmla="*/ 15 w 87"/>
                <a:gd name="T13" fmla="*/ 10 h 50"/>
                <a:gd name="T14" fmla="*/ 28 w 87"/>
                <a:gd name="T15" fmla="*/ 18 h 50"/>
                <a:gd name="T16" fmla="*/ 42 w 87"/>
                <a:gd name="T17" fmla="*/ 21 h 50"/>
                <a:gd name="T18" fmla="*/ 54 w 87"/>
                <a:gd name="T19" fmla="*/ 29 h 50"/>
                <a:gd name="T20" fmla="*/ 51 w 87"/>
                <a:gd name="T21" fmla="*/ 29 h 50"/>
                <a:gd name="T22" fmla="*/ 49 w 87"/>
                <a:gd name="T23" fmla="*/ 30 h 50"/>
                <a:gd name="T24" fmla="*/ 70 w 87"/>
                <a:gd name="T25" fmla="*/ 41 h 50"/>
                <a:gd name="T26" fmla="*/ 70 w 87"/>
                <a:gd name="T27" fmla="*/ 41 h 50"/>
                <a:gd name="T28" fmla="*/ 70 w 87"/>
                <a:gd name="T29" fmla="*/ 41 h 50"/>
                <a:gd name="T30" fmla="*/ 71 w 87"/>
                <a:gd name="T31" fmla="*/ 41 h 50"/>
                <a:gd name="T32" fmla="*/ 73 w 87"/>
                <a:gd name="T33" fmla="*/ 42 h 50"/>
                <a:gd name="T34" fmla="*/ 87 w 87"/>
                <a:gd name="T35" fmla="*/ 50 h 50"/>
                <a:gd name="T36" fmla="*/ 87 w 87"/>
                <a:gd name="T37" fmla="*/ 49 h 50"/>
                <a:gd name="T38" fmla="*/ 86 w 87"/>
                <a:gd name="T39" fmla="*/ 49 h 50"/>
                <a:gd name="T40" fmla="*/ 86 w 87"/>
                <a:gd name="T41" fmla="*/ 47 h 50"/>
                <a:gd name="T42" fmla="*/ 86 w 87"/>
                <a:gd name="T43" fmla="*/ 47 h 50"/>
                <a:gd name="T44" fmla="*/ 86 w 87"/>
                <a:gd name="T45" fmla="*/ 47 h 50"/>
                <a:gd name="T46" fmla="*/ 86 w 87"/>
                <a:gd name="T47" fmla="*/ 46 h 50"/>
                <a:gd name="T48" fmla="*/ 76 w 87"/>
                <a:gd name="T49" fmla="*/ 30 h 50"/>
                <a:gd name="T50" fmla="*/ 63 w 87"/>
                <a:gd name="T51" fmla="*/ 17 h 50"/>
                <a:gd name="T52" fmla="*/ 63 w 87"/>
                <a:gd name="T53" fmla="*/ 16 h 50"/>
                <a:gd name="T54" fmla="*/ 62 w 87"/>
                <a:gd name="T55" fmla="*/ 16 h 50"/>
                <a:gd name="T56" fmla="*/ 47 w 87"/>
                <a:gd name="T57" fmla="*/ 6 h 50"/>
                <a:gd name="T58" fmla="*/ 34 w 87"/>
                <a:gd name="T59" fmla="*/ 2 h 50"/>
                <a:gd name="T60" fmla="*/ 24 w 87"/>
                <a:gd name="T61" fmla="*/ 0 h 50"/>
                <a:gd name="T62" fmla="*/ 24 w 87"/>
                <a:gd name="T63" fmla="*/ 0 h 50"/>
                <a:gd name="T64" fmla="*/ 24 w 87"/>
                <a:gd name="T65" fmla="*/ 0 h 50"/>
                <a:gd name="T66" fmla="*/ 16 w 87"/>
                <a:gd name="T67" fmla="*/ 0 h 50"/>
                <a:gd name="T68" fmla="*/ 9 w 87"/>
                <a:gd name="T69" fmla="*/ 1 h 50"/>
                <a:gd name="T70" fmla="*/ 9 w 87"/>
                <a:gd name="T71" fmla="*/ 1 h 50"/>
                <a:gd name="T72" fmla="*/ 8 w 87"/>
                <a:gd name="T73" fmla="*/ 1 h 50"/>
                <a:gd name="T74" fmla="*/ 5 w 87"/>
                <a:gd name="T75" fmla="*/ 1 h 50"/>
                <a:gd name="T76" fmla="*/ 3 w 87"/>
                <a:gd name="T77" fmla="*/ 1 h 50"/>
                <a:gd name="T78" fmla="*/ 1 w 87"/>
                <a:gd name="T79" fmla="*/ 2 h 50"/>
                <a:gd name="T80" fmla="*/ 0 w 87"/>
                <a:gd name="T81" fmla="*/ 2 h 50"/>
                <a:gd name="T82" fmla="*/ 13 w 87"/>
                <a:gd name="T83" fmla="*/ 10 h 50"/>
                <a:gd name="T84" fmla="*/ 15 w 87"/>
                <a:gd name="T85" fmla="*/ 9 h 50"/>
                <a:gd name="T86" fmla="*/ 16 w 87"/>
                <a:gd name="T87" fmla="*/ 9 h 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7" h="50">
                  <a:moveTo>
                    <a:pt x="16" y="9"/>
                  </a:moveTo>
                  <a:lnTo>
                    <a:pt x="16" y="9"/>
                  </a:lnTo>
                  <a:lnTo>
                    <a:pt x="17" y="9"/>
                  </a:lnTo>
                  <a:lnTo>
                    <a:pt x="18" y="9"/>
                  </a:lnTo>
                  <a:lnTo>
                    <a:pt x="20" y="9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28" y="18"/>
                  </a:lnTo>
                  <a:lnTo>
                    <a:pt x="42" y="21"/>
                  </a:lnTo>
                  <a:lnTo>
                    <a:pt x="54" y="29"/>
                  </a:lnTo>
                  <a:lnTo>
                    <a:pt x="51" y="29"/>
                  </a:lnTo>
                  <a:lnTo>
                    <a:pt x="49" y="30"/>
                  </a:lnTo>
                  <a:lnTo>
                    <a:pt x="70" y="41"/>
                  </a:lnTo>
                  <a:lnTo>
                    <a:pt x="71" y="41"/>
                  </a:lnTo>
                  <a:lnTo>
                    <a:pt x="73" y="42"/>
                  </a:lnTo>
                  <a:lnTo>
                    <a:pt x="87" y="50"/>
                  </a:lnTo>
                  <a:lnTo>
                    <a:pt x="87" y="49"/>
                  </a:lnTo>
                  <a:lnTo>
                    <a:pt x="86" y="49"/>
                  </a:lnTo>
                  <a:lnTo>
                    <a:pt x="86" y="47"/>
                  </a:lnTo>
                  <a:lnTo>
                    <a:pt x="86" y="46"/>
                  </a:lnTo>
                  <a:lnTo>
                    <a:pt x="76" y="30"/>
                  </a:lnTo>
                  <a:lnTo>
                    <a:pt x="63" y="17"/>
                  </a:lnTo>
                  <a:lnTo>
                    <a:pt x="63" y="16"/>
                  </a:lnTo>
                  <a:lnTo>
                    <a:pt x="62" y="16"/>
                  </a:lnTo>
                  <a:lnTo>
                    <a:pt x="47" y="6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1"/>
                  </a:lnTo>
                  <a:lnTo>
                    <a:pt x="8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13" y="10"/>
                  </a:lnTo>
                  <a:lnTo>
                    <a:pt x="15" y="9"/>
                  </a:lnTo>
                  <a:lnTo>
                    <a:pt x="16" y="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9" name="Freeform 116"/>
            <p:cNvSpPr>
              <a:spLocks noChangeAspect="1"/>
            </p:cNvSpPr>
            <p:nvPr/>
          </p:nvSpPr>
          <p:spPr bwMode="auto">
            <a:xfrm>
              <a:off x="73" y="3770"/>
              <a:ext cx="13" cy="86"/>
            </a:xfrm>
            <a:custGeom>
              <a:avLst/>
              <a:gdLst>
                <a:gd name="T0" fmla="*/ 13 w 13"/>
                <a:gd name="T1" fmla="*/ 66 h 86"/>
                <a:gd name="T2" fmla="*/ 12 w 13"/>
                <a:gd name="T3" fmla="*/ 62 h 86"/>
                <a:gd name="T4" fmla="*/ 11 w 13"/>
                <a:gd name="T5" fmla="*/ 58 h 86"/>
                <a:gd name="T6" fmla="*/ 10 w 13"/>
                <a:gd name="T7" fmla="*/ 55 h 86"/>
                <a:gd name="T8" fmla="*/ 10 w 13"/>
                <a:gd name="T9" fmla="*/ 53 h 86"/>
                <a:gd name="T10" fmla="*/ 10 w 13"/>
                <a:gd name="T11" fmla="*/ 49 h 86"/>
                <a:gd name="T12" fmla="*/ 10 w 13"/>
                <a:gd name="T13" fmla="*/ 47 h 86"/>
                <a:gd name="T14" fmla="*/ 10 w 13"/>
                <a:gd name="T15" fmla="*/ 45 h 86"/>
                <a:gd name="T16" fmla="*/ 10 w 13"/>
                <a:gd name="T17" fmla="*/ 41 h 86"/>
                <a:gd name="T18" fmla="*/ 10 w 13"/>
                <a:gd name="T19" fmla="*/ 38 h 86"/>
                <a:gd name="T20" fmla="*/ 10 w 13"/>
                <a:gd name="T21" fmla="*/ 35 h 86"/>
                <a:gd name="T22" fmla="*/ 11 w 13"/>
                <a:gd name="T23" fmla="*/ 30 h 86"/>
                <a:gd name="T24" fmla="*/ 12 w 13"/>
                <a:gd name="T25" fmla="*/ 25 h 86"/>
                <a:gd name="T26" fmla="*/ 13 w 13"/>
                <a:gd name="T27" fmla="*/ 18 h 86"/>
                <a:gd name="T28" fmla="*/ 13 w 13"/>
                <a:gd name="T29" fmla="*/ 0 h 86"/>
                <a:gd name="T30" fmla="*/ 11 w 13"/>
                <a:gd name="T31" fmla="*/ 5 h 86"/>
                <a:gd name="T32" fmla="*/ 8 w 13"/>
                <a:gd name="T33" fmla="*/ 10 h 86"/>
                <a:gd name="T34" fmla="*/ 3 w 13"/>
                <a:gd name="T35" fmla="*/ 24 h 86"/>
                <a:gd name="T36" fmla="*/ 0 w 13"/>
                <a:gd name="T37" fmla="*/ 33 h 86"/>
                <a:gd name="T38" fmla="*/ 0 w 13"/>
                <a:gd name="T39" fmla="*/ 37 h 86"/>
                <a:gd name="T40" fmla="*/ 0 w 13"/>
                <a:gd name="T41" fmla="*/ 41 h 86"/>
                <a:gd name="T42" fmla="*/ 0 w 13"/>
                <a:gd name="T43" fmla="*/ 45 h 86"/>
                <a:gd name="T44" fmla="*/ 0 w 13"/>
                <a:gd name="T45" fmla="*/ 47 h 86"/>
                <a:gd name="T46" fmla="*/ 0 w 13"/>
                <a:gd name="T47" fmla="*/ 50 h 86"/>
                <a:gd name="T48" fmla="*/ 0 w 13"/>
                <a:gd name="T49" fmla="*/ 54 h 86"/>
                <a:gd name="T50" fmla="*/ 2 w 13"/>
                <a:gd name="T51" fmla="*/ 58 h 86"/>
                <a:gd name="T52" fmla="*/ 2 w 13"/>
                <a:gd name="T53" fmla="*/ 62 h 86"/>
                <a:gd name="T54" fmla="*/ 4 w 13"/>
                <a:gd name="T55" fmla="*/ 67 h 86"/>
                <a:gd name="T56" fmla="*/ 6 w 13"/>
                <a:gd name="T57" fmla="*/ 72 h 86"/>
                <a:gd name="T58" fmla="*/ 10 w 13"/>
                <a:gd name="T59" fmla="*/ 78 h 86"/>
                <a:gd name="T60" fmla="*/ 12 w 13"/>
                <a:gd name="T61" fmla="*/ 83 h 86"/>
                <a:gd name="T62" fmla="*/ 12 w 13"/>
                <a:gd name="T63" fmla="*/ 84 h 86"/>
                <a:gd name="T64" fmla="*/ 13 w 13"/>
                <a:gd name="T65" fmla="*/ 84 h 86"/>
                <a:gd name="T66" fmla="*/ 13 w 13"/>
                <a:gd name="T67" fmla="*/ 86 h 86"/>
                <a:gd name="T68" fmla="*/ 13 w 13"/>
                <a:gd name="T69" fmla="*/ 86 h 86"/>
                <a:gd name="T70" fmla="*/ 13 w 13"/>
                <a:gd name="T71" fmla="*/ 64 h 86"/>
                <a:gd name="T72" fmla="*/ 13 w 13"/>
                <a:gd name="T73" fmla="*/ 66 h 86"/>
                <a:gd name="T74" fmla="*/ 13 w 13"/>
                <a:gd name="T75" fmla="*/ 66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3" h="86">
                  <a:moveTo>
                    <a:pt x="13" y="66"/>
                  </a:moveTo>
                  <a:lnTo>
                    <a:pt x="12" y="62"/>
                  </a:lnTo>
                  <a:lnTo>
                    <a:pt x="11" y="58"/>
                  </a:lnTo>
                  <a:lnTo>
                    <a:pt x="10" y="55"/>
                  </a:lnTo>
                  <a:lnTo>
                    <a:pt x="10" y="53"/>
                  </a:lnTo>
                  <a:lnTo>
                    <a:pt x="10" y="49"/>
                  </a:lnTo>
                  <a:lnTo>
                    <a:pt x="10" y="47"/>
                  </a:lnTo>
                  <a:lnTo>
                    <a:pt x="10" y="45"/>
                  </a:lnTo>
                  <a:lnTo>
                    <a:pt x="10" y="41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11" y="30"/>
                  </a:lnTo>
                  <a:lnTo>
                    <a:pt x="12" y="25"/>
                  </a:lnTo>
                  <a:lnTo>
                    <a:pt x="13" y="18"/>
                  </a:lnTo>
                  <a:lnTo>
                    <a:pt x="13" y="0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3" y="24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4" y="67"/>
                  </a:lnTo>
                  <a:lnTo>
                    <a:pt x="6" y="72"/>
                  </a:lnTo>
                  <a:lnTo>
                    <a:pt x="10" y="78"/>
                  </a:lnTo>
                  <a:lnTo>
                    <a:pt x="12" y="83"/>
                  </a:lnTo>
                  <a:lnTo>
                    <a:pt x="12" y="84"/>
                  </a:lnTo>
                  <a:lnTo>
                    <a:pt x="13" y="84"/>
                  </a:lnTo>
                  <a:lnTo>
                    <a:pt x="13" y="86"/>
                  </a:lnTo>
                  <a:lnTo>
                    <a:pt x="13" y="64"/>
                  </a:lnTo>
                  <a:lnTo>
                    <a:pt x="13" y="66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0" name="Freeform 117"/>
            <p:cNvSpPr>
              <a:spLocks noChangeAspect="1"/>
            </p:cNvSpPr>
            <p:nvPr/>
          </p:nvSpPr>
          <p:spPr bwMode="auto">
            <a:xfrm>
              <a:off x="189" y="3782"/>
              <a:ext cx="16" cy="43"/>
            </a:xfrm>
            <a:custGeom>
              <a:avLst/>
              <a:gdLst>
                <a:gd name="T0" fmla="*/ 4 w 16"/>
                <a:gd name="T1" fmla="*/ 21 h 43"/>
                <a:gd name="T2" fmla="*/ 3 w 16"/>
                <a:gd name="T3" fmla="*/ 22 h 43"/>
                <a:gd name="T4" fmla="*/ 0 w 16"/>
                <a:gd name="T5" fmla="*/ 25 h 43"/>
                <a:gd name="T6" fmla="*/ 6 w 16"/>
                <a:gd name="T7" fmla="*/ 34 h 43"/>
                <a:gd name="T8" fmla="*/ 10 w 16"/>
                <a:gd name="T9" fmla="*/ 43 h 43"/>
                <a:gd name="T10" fmla="*/ 10 w 16"/>
                <a:gd name="T11" fmla="*/ 42 h 43"/>
                <a:gd name="T12" fmla="*/ 11 w 16"/>
                <a:gd name="T13" fmla="*/ 41 h 43"/>
                <a:gd name="T14" fmla="*/ 16 w 16"/>
                <a:gd name="T15" fmla="*/ 26 h 43"/>
                <a:gd name="T16" fmla="*/ 13 w 16"/>
                <a:gd name="T17" fmla="*/ 9 h 43"/>
                <a:gd name="T18" fmla="*/ 13 w 16"/>
                <a:gd name="T19" fmla="*/ 9 h 43"/>
                <a:gd name="T20" fmla="*/ 13 w 16"/>
                <a:gd name="T21" fmla="*/ 8 h 43"/>
                <a:gd name="T22" fmla="*/ 12 w 16"/>
                <a:gd name="T23" fmla="*/ 6 h 43"/>
                <a:gd name="T24" fmla="*/ 12 w 16"/>
                <a:gd name="T25" fmla="*/ 5 h 43"/>
                <a:gd name="T26" fmla="*/ 11 w 16"/>
                <a:gd name="T27" fmla="*/ 4 h 43"/>
                <a:gd name="T28" fmla="*/ 11 w 16"/>
                <a:gd name="T29" fmla="*/ 4 h 43"/>
                <a:gd name="T30" fmla="*/ 11 w 16"/>
                <a:gd name="T31" fmla="*/ 2 h 43"/>
                <a:gd name="T32" fmla="*/ 10 w 16"/>
                <a:gd name="T33" fmla="*/ 1 h 43"/>
                <a:gd name="T34" fmla="*/ 7 w 16"/>
                <a:gd name="T35" fmla="*/ 0 h 43"/>
                <a:gd name="T36" fmla="*/ 8 w 16"/>
                <a:gd name="T37" fmla="*/ 8 h 43"/>
                <a:gd name="T38" fmla="*/ 7 w 16"/>
                <a:gd name="T39" fmla="*/ 14 h 43"/>
                <a:gd name="T40" fmla="*/ 4 w 16"/>
                <a:gd name="T41" fmla="*/ 21 h 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" h="43">
                  <a:moveTo>
                    <a:pt x="4" y="21"/>
                  </a:moveTo>
                  <a:lnTo>
                    <a:pt x="3" y="22"/>
                  </a:lnTo>
                  <a:lnTo>
                    <a:pt x="0" y="25"/>
                  </a:lnTo>
                  <a:lnTo>
                    <a:pt x="6" y="34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1" y="41"/>
                  </a:lnTo>
                  <a:lnTo>
                    <a:pt x="16" y="26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1" y="4"/>
                  </a:lnTo>
                  <a:lnTo>
                    <a:pt x="11" y="2"/>
                  </a:lnTo>
                  <a:lnTo>
                    <a:pt x="10" y="1"/>
                  </a:lnTo>
                  <a:lnTo>
                    <a:pt x="7" y="0"/>
                  </a:lnTo>
                  <a:lnTo>
                    <a:pt x="8" y="8"/>
                  </a:lnTo>
                  <a:lnTo>
                    <a:pt x="7" y="14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1" name="Freeform 118"/>
            <p:cNvSpPr>
              <a:spLocks noChangeAspect="1"/>
            </p:cNvSpPr>
            <p:nvPr/>
          </p:nvSpPr>
          <p:spPr bwMode="auto">
            <a:xfrm>
              <a:off x="127" y="3751"/>
              <a:ext cx="14" cy="4"/>
            </a:xfrm>
            <a:custGeom>
              <a:avLst/>
              <a:gdLst>
                <a:gd name="T0" fmla="*/ 10 w 14"/>
                <a:gd name="T1" fmla="*/ 0 h 4"/>
                <a:gd name="T2" fmla="*/ 10 w 14"/>
                <a:gd name="T3" fmla="*/ 0 h 4"/>
                <a:gd name="T4" fmla="*/ 10 w 14"/>
                <a:gd name="T5" fmla="*/ 0 h 4"/>
                <a:gd name="T6" fmla="*/ 4 w 14"/>
                <a:gd name="T7" fmla="*/ 0 h 4"/>
                <a:gd name="T8" fmla="*/ 0 w 14"/>
                <a:gd name="T9" fmla="*/ 2 h 4"/>
                <a:gd name="T10" fmla="*/ 4 w 14"/>
                <a:gd name="T11" fmla="*/ 3 h 4"/>
                <a:gd name="T12" fmla="*/ 8 w 14"/>
                <a:gd name="T13" fmla="*/ 4 h 4"/>
                <a:gd name="T14" fmla="*/ 11 w 14"/>
                <a:gd name="T15" fmla="*/ 3 h 4"/>
                <a:gd name="T16" fmla="*/ 14 w 14"/>
                <a:gd name="T17" fmla="*/ 0 h 4"/>
                <a:gd name="T18" fmla="*/ 12 w 14"/>
                <a:gd name="T19" fmla="*/ 0 h 4"/>
                <a:gd name="T20" fmla="*/ 11 w 14"/>
                <a:gd name="T21" fmla="*/ 0 h 4"/>
                <a:gd name="T22" fmla="*/ 10 w 14"/>
                <a:gd name="T23" fmla="*/ 0 h 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" h="4">
                  <a:moveTo>
                    <a:pt x="10" y="0"/>
                  </a:moveTo>
                  <a:lnTo>
                    <a:pt x="10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4" y="3"/>
                  </a:lnTo>
                  <a:lnTo>
                    <a:pt x="8" y="4"/>
                  </a:lnTo>
                  <a:lnTo>
                    <a:pt x="11" y="3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2" name="Freeform 119"/>
            <p:cNvSpPr>
              <a:spLocks noChangeAspect="1"/>
            </p:cNvSpPr>
            <p:nvPr/>
          </p:nvSpPr>
          <p:spPr bwMode="auto">
            <a:xfrm>
              <a:off x="212" y="3791"/>
              <a:ext cx="45" cy="47"/>
            </a:xfrm>
            <a:custGeom>
              <a:avLst/>
              <a:gdLst>
                <a:gd name="T0" fmla="*/ 0 w 45"/>
                <a:gd name="T1" fmla="*/ 47 h 47"/>
                <a:gd name="T2" fmla="*/ 45 w 45"/>
                <a:gd name="T3" fmla="*/ 24 h 47"/>
                <a:gd name="T4" fmla="*/ 1 w 45"/>
                <a:gd name="T5" fmla="*/ 0 h 47"/>
                <a:gd name="T6" fmla="*/ 4 w 45"/>
                <a:gd name="T7" fmla="*/ 18 h 47"/>
                <a:gd name="T8" fmla="*/ 4 w 45"/>
                <a:gd name="T9" fmla="*/ 34 h 47"/>
                <a:gd name="T10" fmla="*/ 0 w 45"/>
                <a:gd name="T11" fmla="*/ 47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47">
                  <a:moveTo>
                    <a:pt x="0" y="47"/>
                  </a:moveTo>
                  <a:lnTo>
                    <a:pt x="45" y="24"/>
                  </a:lnTo>
                  <a:lnTo>
                    <a:pt x="1" y="0"/>
                  </a:lnTo>
                  <a:lnTo>
                    <a:pt x="4" y="18"/>
                  </a:lnTo>
                  <a:lnTo>
                    <a:pt x="4" y="34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3" name="Freeform 120"/>
            <p:cNvSpPr>
              <a:spLocks noChangeAspect="1"/>
            </p:cNvSpPr>
            <p:nvPr/>
          </p:nvSpPr>
          <p:spPr bwMode="auto">
            <a:xfrm>
              <a:off x="146" y="3759"/>
              <a:ext cx="29" cy="15"/>
            </a:xfrm>
            <a:custGeom>
              <a:avLst/>
              <a:gdLst>
                <a:gd name="T0" fmla="*/ 4 w 29"/>
                <a:gd name="T1" fmla="*/ 0 h 15"/>
                <a:gd name="T2" fmla="*/ 1 w 29"/>
                <a:gd name="T3" fmla="*/ 0 h 15"/>
                <a:gd name="T4" fmla="*/ 0 w 29"/>
                <a:gd name="T5" fmla="*/ 2 h 15"/>
                <a:gd name="T6" fmla="*/ 8 w 29"/>
                <a:gd name="T7" fmla="*/ 7 h 15"/>
                <a:gd name="T8" fmla="*/ 17 w 29"/>
                <a:gd name="T9" fmla="*/ 15 h 15"/>
                <a:gd name="T10" fmla="*/ 24 w 29"/>
                <a:gd name="T11" fmla="*/ 12 h 15"/>
                <a:gd name="T12" fmla="*/ 29 w 29"/>
                <a:gd name="T13" fmla="*/ 12 h 15"/>
                <a:gd name="T14" fmla="*/ 8 w 29"/>
                <a:gd name="T15" fmla="*/ 0 h 15"/>
                <a:gd name="T16" fmla="*/ 6 w 29"/>
                <a:gd name="T17" fmla="*/ 0 h 15"/>
                <a:gd name="T18" fmla="*/ 4 w 29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" h="15">
                  <a:moveTo>
                    <a:pt x="4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8" y="7"/>
                  </a:lnTo>
                  <a:lnTo>
                    <a:pt x="17" y="15"/>
                  </a:lnTo>
                  <a:lnTo>
                    <a:pt x="24" y="12"/>
                  </a:lnTo>
                  <a:lnTo>
                    <a:pt x="29" y="1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4" name="Freeform 121"/>
            <p:cNvSpPr>
              <a:spLocks noChangeAspect="1"/>
            </p:cNvSpPr>
            <p:nvPr/>
          </p:nvSpPr>
          <p:spPr bwMode="auto">
            <a:xfrm>
              <a:off x="93" y="3823"/>
              <a:ext cx="98" cy="52"/>
            </a:xfrm>
            <a:custGeom>
              <a:avLst/>
              <a:gdLst>
                <a:gd name="T0" fmla="*/ 78 w 98"/>
                <a:gd name="T1" fmla="*/ 27 h 52"/>
                <a:gd name="T2" fmla="*/ 59 w 98"/>
                <a:gd name="T3" fmla="*/ 27 h 52"/>
                <a:gd name="T4" fmla="*/ 42 w 98"/>
                <a:gd name="T5" fmla="*/ 22 h 52"/>
                <a:gd name="T6" fmla="*/ 25 w 98"/>
                <a:gd name="T7" fmla="*/ 13 h 52"/>
                <a:gd name="T8" fmla="*/ 12 w 98"/>
                <a:gd name="T9" fmla="*/ 0 h 52"/>
                <a:gd name="T10" fmla="*/ 7 w 98"/>
                <a:gd name="T11" fmla="*/ 8 h 52"/>
                <a:gd name="T12" fmla="*/ 3 w 98"/>
                <a:gd name="T13" fmla="*/ 14 h 52"/>
                <a:gd name="T14" fmla="*/ 1 w 98"/>
                <a:gd name="T15" fmla="*/ 19 h 52"/>
                <a:gd name="T16" fmla="*/ 0 w 98"/>
                <a:gd name="T17" fmla="*/ 23 h 52"/>
                <a:gd name="T18" fmla="*/ 0 w 98"/>
                <a:gd name="T19" fmla="*/ 26 h 52"/>
                <a:gd name="T20" fmla="*/ 3 w 98"/>
                <a:gd name="T21" fmla="*/ 29 h 52"/>
                <a:gd name="T22" fmla="*/ 4 w 98"/>
                <a:gd name="T23" fmla="*/ 31 h 52"/>
                <a:gd name="T24" fmla="*/ 9 w 98"/>
                <a:gd name="T25" fmla="*/ 37 h 52"/>
                <a:gd name="T26" fmla="*/ 20 w 98"/>
                <a:gd name="T27" fmla="*/ 43 h 52"/>
                <a:gd name="T28" fmla="*/ 34 w 98"/>
                <a:gd name="T29" fmla="*/ 50 h 52"/>
                <a:gd name="T30" fmla="*/ 42 w 98"/>
                <a:gd name="T31" fmla="*/ 52 h 52"/>
                <a:gd name="T32" fmla="*/ 50 w 98"/>
                <a:gd name="T33" fmla="*/ 52 h 52"/>
                <a:gd name="T34" fmla="*/ 98 w 98"/>
                <a:gd name="T35" fmla="*/ 27 h 52"/>
                <a:gd name="T36" fmla="*/ 98 w 98"/>
                <a:gd name="T37" fmla="*/ 23 h 52"/>
                <a:gd name="T38" fmla="*/ 98 w 98"/>
                <a:gd name="T39" fmla="*/ 21 h 52"/>
                <a:gd name="T40" fmla="*/ 92 w 98"/>
                <a:gd name="T41" fmla="*/ 23 h 52"/>
                <a:gd name="T42" fmla="*/ 86 w 98"/>
                <a:gd name="T43" fmla="*/ 26 h 52"/>
                <a:gd name="T44" fmla="*/ 78 w 98"/>
                <a:gd name="T45" fmla="*/ 27 h 5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98" h="52">
                  <a:moveTo>
                    <a:pt x="78" y="27"/>
                  </a:moveTo>
                  <a:lnTo>
                    <a:pt x="59" y="27"/>
                  </a:lnTo>
                  <a:lnTo>
                    <a:pt x="42" y="22"/>
                  </a:lnTo>
                  <a:lnTo>
                    <a:pt x="25" y="13"/>
                  </a:lnTo>
                  <a:lnTo>
                    <a:pt x="12" y="0"/>
                  </a:lnTo>
                  <a:lnTo>
                    <a:pt x="7" y="8"/>
                  </a:lnTo>
                  <a:lnTo>
                    <a:pt x="3" y="14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3" y="29"/>
                  </a:lnTo>
                  <a:lnTo>
                    <a:pt x="4" y="31"/>
                  </a:lnTo>
                  <a:lnTo>
                    <a:pt x="9" y="37"/>
                  </a:lnTo>
                  <a:lnTo>
                    <a:pt x="20" y="43"/>
                  </a:lnTo>
                  <a:lnTo>
                    <a:pt x="34" y="50"/>
                  </a:lnTo>
                  <a:lnTo>
                    <a:pt x="42" y="52"/>
                  </a:lnTo>
                  <a:lnTo>
                    <a:pt x="50" y="52"/>
                  </a:lnTo>
                  <a:lnTo>
                    <a:pt x="98" y="27"/>
                  </a:lnTo>
                  <a:lnTo>
                    <a:pt x="98" y="23"/>
                  </a:lnTo>
                  <a:lnTo>
                    <a:pt x="98" y="21"/>
                  </a:lnTo>
                  <a:lnTo>
                    <a:pt x="92" y="23"/>
                  </a:lnTo>
                  <a:lnTo>
                    <a:pt x="86" y="26"/>
                  </a:lnTo>
                  <a:lnTo>
                    <a:pt x="78" y="2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5" name="Freeform 122"/>
            <p:cNvSpPr>
              <a:spLocks noChangeAspect="1"/>
            </p:cNvSpPr>
            <p:nvPr/>
          </p:nvSpPr>
          <p:spPr bwMode="auto">
            <a:xfrm>
              <a:off x="101" y="3761"/>
              <a:ext cx="26" cy="47"/>
            </a:xfrm>
            <a:custGeom>
              <a:avLst/>
              <a:gdLst>
                <a:gd name="T0" fmla="*/ 5 w 26"/>
                <a:gd name="T1" fmla="*/ 47 h 47"/>
                <a:gd name="T2" fmla="*/ 14 w 26"/>
                <a:gd name="T3" fmla="*/ 39 h 47"/>
                <a:gd name="T4" fmla="*/ 25 w 26"/>
                <a:gd name="T5" fmla="*/ 31 h 47"/>
                <a:gd name="T6" fmla="*/ 24 w 26"/>
                <a:gd name="T7" fmla="*/ 30 h 47"/>
                <a:gd name="T8" fmla="*/ 24 w 26"/>
                <a:gd name="T9" fmla="*/ 29 h 47"/>
                <a:gd name="T10" fmla="*/ 24 w 26"/>
                <a:gd name="T11" fmla="*/ 29 h 47"/>
                <a:gd name="T12" fmla="*/ 24 w 26"/>
                <a:gd name="T13" fmla="*/ 29 h 47"/>
                <a:gd name="T14" fmla="*/ 21 w 26"/>
                <a:gd name="T15" fmla="*/ 15 h 47"/>
                <a:gd name="T16" fmla="*/ 25 w 26"/>
                <a:gd name="T17" fmla="*/ 2 h 47"/>
                <a:gd name="T18" fmla="*/ 26 w 26"/>
                <a:gd name="T19" fmla="*/ 2 h 47"/>
                <a:gd name="T20" fmla="*/ 26 w 26"/>
                <a:gd name="T21" fmla="*/ 2 h 47"/>
                <a:gd name="T22" fmla="*/ 18 w 26"/>
                <a:gd name="T23" fmla="*/ 0 h 47"/>
                <a:gd name="T24" fmla="*/ 12 w 26"/>
                <a:gd name="T25" fmla="*/ 0 h 47"/>
                <a:gd name="T26" fmla="*/ 9 w 26"/>
                <a:gd name="T27" fmla="*/ 4 h 47"/>
                <a:gd name="T28" fmla="*/ 5 w 26"/>
                <a:gd name="T29" fmla="*/ 8 h 47"/>
                <a:gd name="T30" fmla="*/ 3 w 26"/>
                <a:gd name="T31" fmla="*/ 14 h 47"/>
                <a:gd name="T32" fmla="*/ 1 w 26"/>
                <a:gd name="T33" fmla="*/ 21 h 47"/>
                <a:gd name="T34" fmla="*/ 0 w 26"/>
                <a:gd name="T35" fmla="*/ 27 h 47"/>
                <a:gd name="T36" fmla="*/ 1 w 26"/>
                <a:gd name="T37" fmla="*/ 34 h 47"/>
                <a:gd name="T38" fmla="*/ 3 w 26"/>
                <a:gd name="T39" fmla="*/ 40 h 47"/>
                <a:gd name="T40" fmla="*/ 4 w 26"/>
                <a:gd name="T41" fmla="*/ 44 h 47"/>
                <a:gd name="T42" fmla="*/ 5 w 26"/>
                <a:gd name="T43" fmla="*/ 47 h 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6" h="47">
                  <a:moveTo>
                    <a:pt x="5" y="47"/>
                  </a:moveTo>
                  <a:lnTo>
                    <a:pt x="14" y="39"/>
                  </a:lnTo>
                  <a:lnTo>
                    <a:pt x="25" y="31"/>
                  </a:lnTo>
                  <a:lnTo>
                    <a:pt x="24" y="30"/>
                  </a:lnTo>
                  <a:lnTo>
                    <a:pt x="24" y="29"/>
                  </a:lnTo>
                  <a:lnTo>
                    <a:pt x="21" y="15"/>
                  </a:lnTo>
                  <a:lnTo>
                    <a:pt x="25" y="2"/>
                  </a:lnTo>
                  <a:lnTo>
                    <a:pt x="26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9" y="4"/>
                  </a:lnTo>
                  <a:lnTo>
                    <a:pt x="5" y="8"/>
                  </a:lnTo>
                  <a:lnTo>
                    <a:pt x="3" y="14"/>
                  </a:lnTo>
                  <a:lnTo>
                    <a:pt x="1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3" y="40"/>
                  </a:lnTo>
                  <a:lnTo>
                    <a:pt x="4" y="44"/>
                  </a:lnTo>
                  <a:lnTo>
                    <a:pt x="5" y="47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6" name="Freeform 123"/>
            <p:cNvSpPr>
              <a:spLocks noChangeAspect="1"/>
            </p:cNvSpPr>
            <p:nvPr/>
          </p:nvSpPr>
          <p:spPr bwMode="auto">
            <a:xfrm>
              <a:off x="131" y="3766"/>
              <a:ext cx="23" cy="21"/>
            </a:xfrm>
            <a:custGeom>
              <a:avLst/>
              <a:gdLst>
                <a:gd name="T0" fmla="*/ 2 w 23"/>
                <a:gd name="T1" fmla="*/ 20 h 21"/>
                <a:gd name="T2" fmla="*/ 2 w 23"/>
                <a:gd name="T3" fmla="*/ 21 h 21"/>
                <a:gd name="T4" fmla="*/ 3 w 23"/>
                <a:gd name="T5" fmla="*/ 21 h 21"/>
                <a:gd name="T6" fmla="*/ 12 w 23"/>
                <a:gd name="T7" fmla="*/ 16 h 21"/>
                <a:gd name="T8" fmla="*/ 23 w 23"/>
                <a:gd name="T9" fmla="*/ 10 h 21"/>
                <a:gd name="T10" fmla="*/ 13 w 23"/>
                <a:gd name="T11" fmla="*/ 5 h 21"/>
                <a:gd name="T12" fmla="*/ 6 w 23"/>
                <a:gd name="T13" fmla="*/ 0 h 21"/>
                <a:gd name="T14" fmla="*/ 4 w 23"/>
                <a:gd name="T15" fmla="*/ 1 h 21"/>
                <a:gd name="T16" fmla="*/ 3 w 23"/>
                <a:gd name="T17" fmla="*/ 3 h 21"/>
                <a:gd name="T18" fmla="*/ 2 w 23"/>
                <a:gd name="T19" fmla="*/ 8 h 21"/>
                <a:gd name="T20" fmla="*/ 0 w 23"/>
                <a:gd name="T21" fmla="*/ 14 h 21"/>
                <a:gd name="T22" fmla="*/ 2 w 23"/>
                <a:gd name="T23" fmla="*/ 20 h 21"/>
                <a:gd name="T24" fmla="*/ 2 w 23"/>
                <a:gd name="T25" fmla="*/ 20 h 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" h="21">
                  <a:moveTo>
                    <a:pt x="2" y="20"/>
                  </a:moveTo>
                  <a:lnTo>
                    <a:pt x="2" y="21"/>
                  </a:lnTo>
                  <a:lnTo>
                    <a:pt x="3" y="21"/>
                  </a:lnTo>
                  <a:lnTo>
                    <a:pt x="12" y="16"/>
                  </a:lnTo>
                  <a:lnTo>
                    <a:pt x="23" y="10"/>
                  </a:lnTo>
                  <a:lnTo>
                    <a:pt x="13" y="5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2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7" name="Freeform 124"/>
            <p:cNvSpPr>
              <a:spLocks noChangeAspect="1"/>
            </p:cNvSpPr>
            <p:nvPr/>
          </p:nvSpPr>
          <p:spPr bwMode="auto">
            <a:xfrm>
              <a:off x="138" y="3784"/>
              <a:ext cx="39" cy="23"/>
            </a:xfrm>
            <a:custGeom>
              <a:avLst/>
              <a:gdLst>
                <a:gd name="T0" fmla="*/ 32 w 39"/>
                <a:gd name="T1" fmla="*/ 23 h 23"/>
                <a:gd name="T2" fmla="*/ 35 w 39"/>
                <a:gd name="T3" fmla="*/ 23 h 23"/>
                <a:gd name="T4" fmla="*/ 39 w 39"/>
                <a:gd name="T5" fmla="*/ 20 h 23"/>
                <a:gd name="T6" fmla="*/ 32 w 39"/>
                <a:gd name="T7" fmla="*/ 10 h 23"/>
                <a:gd name="T8" fmla="*/ 24 w 39"/>
                <a:gd name="T9" fmla="*/ 0 h 23"/>
                <a:gd name="T10" fmla="*/ 21 w 39"/>
                <a:gd name="T11" fmla="*/ 0 h 23"/>
                <a:gd name="T12" fmla="*/ 20 w 39"/>
                <a:gd name="T13" fmla="*/ 2 h 23"/>
                <a:gd name="T14" fmla="*/ 10 w 39"/>
                <a:gd name="T15" fmla="*/ 6 h 23"/>
                <a:gd name="T16" fmla="*/ 0 w 39"/>
                <a:gd name="T17" fmla="*/ 11 h 23"/>
                <a:gd name="T18" fmla="*/ 9 w 39"/>
                <a:gd name="T19" fmla="*/ 19 h 23"/>
                <a:gd name="T20" fmla="*/ 20 w 39"/>
                <a:gd name="T21" fmla="*/ 23 h 23"/>
                <a:gd name="T22" fmla="*/ 32 w 39"/>
                <a:gd name="T23" fmla="*/ 23 h 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" h="23">
                  <a:moveTo>
                    <a:pt x="32" y="23"/>
                  </a:moveTo>
                  <a:lnTo>
                    <a:pt x="35" y="23"/>
                  </a:lnTo>
                  <a:lnTo>
                    <a:pt x="39" y="20"/>
                  </a:lnTo>
                  <a:lnTo>
                    <a:pt x="32" y="1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0" y="6"/>
                  </a:lnTo>
                  <a:lnTo>
                    <a:pt x="0" y="11"/>
                  </a:lnTo>
                  <a:lnTo>
                    <a:pt x="9" y="19"/>
                  </a:lnTo>
                  <a:lnTo>
                    <a:pt x="20" y="23"/>
                  </a:lnTo>
                  <a:lnTo>
                    <a:pt x="32" y="23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8" name="Freeform 125"/>
            <p:cNvSpPr>
              <a:spLocks noChangeAspect="1"/>
            </p:cNvSpPr>
            <p:nvPr/>
          </p:nvSpPr>
          <p:spPr bwMode="auto">
            <a:xfrm>
              <a:off x="86" y="3722"/>
              <a:ext cx="40" cy="48"/>
            </a:xfrm>
            <a:custGeom>
              <a:avLst/>
              <a:gdLst>
                <a:gd name="T0" fmla="*/ 22 w 40"/>
                <a:gd name="T1" fmla="*/ 29 h 48"/>
                <a:gd name="T2" fmla="*/ 26 w 40"/>
                <a:gd name="T3" fmla="*/ 27 h 48"/>
                <a:gd name="T4" fmla="*/ 29 w 40"/>
                <a:gd name="T5" fmla="*/ 25 h 48"/>
                <a:gd name="T6" fmla="*/ 33 w 40"/>
                <a:gd name="T7" fmla="*/ 24 h 48"/>
                <a:gd name="T8" fmla="*/ 40 w 40"/>
                <a:gd name="T9" fmla="*/ 21 h 48"/>
                <a:gd name="T10" fmla="*/ 0 w 40"/>
                <a:gd name="T11" fmla="*/ 0 h 48"/>
                <a:gd name="T12" fmla="*/ 0 w 40"/>
                <a:gd name="T13" fmla="*/ 48 h 48"/>
                <a:gd name="T14" fmla="*/ 6 w 40"/>
                <a:gd name="T15" fmla="*/ 43 h 48"/>
                <a:gd name="T16" fmla="*/ 10 w 40"/>
                <a:gd name="T17" fmla="*/ 39 h 48"/>
                <a:gd name="T18" fmla="*/ 14 w 40"/>
                <a:gd name="T19" fmla="*/ 35 h 48"/>
                <a:gd name="T20" fmla="*/ 18 w 40"/>
                <a:gd name="T21" fmla="*/ 32 h 48"/>
                <a:gd name="T22" fmla="*/ 20 w 40"/>
                <a:gd name="T23" fmla="*/ 31 h 48"/>
                <a:gd name="T24" fmla="*/ 22 w 40"/>
                <a:gd name="T25" fmla="*/ 29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" h="48">
                  <a:moveTo>
                    <a:pt x="22" y="29"/>
                  </a:moveTo>
                  <a:lnTo>
                    <a:pt x="26" y="27"/>
                  </a:lnTo>
                  <a:lnTo>
                    <a:pt x="29" y="25"/>
                  </a:lnTo>
                  <a:lnTo>
                    <a:pt x="33" y="24"/>
                  </a:lnTo>
                  <a:lnTo>
                    <a:pt x="40" y="21"/>
                  </a:lnTo>
                  <a:lnTo>
                    <a:pt x="0" y="0"/>
                  </a:lnTo>
                  <a:lnTo>
                    <a:pt x="0" y="48"/>
                  </a:lnTo>
                  <a:lnTo>
                    <a:pt x="6" y="43"/>
                  </a:lnTo>
                  <a:lnTo>
                    <a:pt x="10" y="39"/>
                  </a:lnTo>
                  <a:lnTo>
                    <a:pt x="14" y="35"/>
                  </a:lnTo>
                  <a:lnTo>
                    <a:pt x="18" y="32"/>
                  </a:lnTo>
                  <a:lnTo>
                    <a:pt x="20" y="31"/>
                  </a:lnTo>
                  <a:lnTo>
                    <a:pt x="22" y="2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9" name="Freeform 126"/>
            <p:cNvSpPr>
              <a:spLocks noChangeAspect="1"/>
            </p:cNvSpPr>
            <p:nvPr/>
          </p:nvSpPr>
          <p:spPr bwMode="auto">
            <a:xfrm>
              <a:off x="171" y="3779"/>
              <a:ext cx="17" cy="19"/>
            </a:xfrm>
            <a:custGeom>
              <a:avLst/>
              <a:gdLst>
                <a:gd name="T0" fmla="*/ 14 w 17"/>
                <a:gd name="T1" fmla="*/ 19 h 19"/>
                <a:gd name="T2" fmla="*/ 16 w 17"/>
                <a:gd name="T3" fmla="*/ 13 h 19"/>
                <a:gd name="T4" fmla="*/ 17 w 17"/>
                <a:gd name="T5" fmla="*/ 8 h 19"/>
                <a:gd name="T6" fmla="*/ 16 w 17"/>
                <a:gd name="T7" fmla="*/ 1 h 19"/>
                <a:gd name="T8" fmla="*/ 16 w 17"/>
                <a:gd name="T9" fmla="*/ 1 h 19"/>
                <a:gd name="T10" fmla="*/ 16 w 17"/>
                <a:gd name="T11" fmla="*/ 1 h 19"/>
                <a:gd name="T12" fmla="*/ 16 w 17"/>
                <a:gd name="T13" fmla="*/ 0 h 19"/>
                <a:gd name="T14" fmla="*/ 14 w 17"/>
                <a:gd name="T15" fmla="*/ 0 h 19"/>
                <a:gd name="T16" fmla="*/ 8 w 17"/>
                <a:gd name="T17" fmla="*/ 0 h 19"/>
                <a:gd name="T18" fmla="*/ 0 w 17"/>
                <a:gd name="T19" fmla="*/ 1 h 19"/>
                <a:gd name="T20" fmla="*/ 8 w 17"/>
                <a:gd name="T21" fmla="*/ 11 h 19"/>
                <a:gd name="T22" fmla="*/ 14 w 17"/>
                <a:gd name="T23" fmla="*/ 19 h 19"/>
                <a:gd name="T24" fmla="*/ 14 w 17"/>
                <a:gd name="T25" fmla="*/ 19 h 19"/>
                <a:gd name="T26" fmla="*/ 14 w 17"/>
                <a:gd name="T27" fmla="*/ 19 h 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7" h="19">
                  <a:moveTo>
                    <a:pt x="14" y="19"/>
                  </a:moveTo>
                  <a:lnTo>
                    <a:pt x="16" y="13"/>
                  </a:lnTo>
                  <a:lnTo>
                    <a:pt x="17" y="8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0" y="1"/>
                  </a:lnTo>
                  <a:lnTo>
                    <a:pt x="8" y="11"/>
                  </a:lnTo>
                  <a:lnTo>
                    <a:pt x="14" y="1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0" name="Freeform 127"/>
            <p:cNvSpPr>
              <a:spLocks noChangeAspect="1"/>
            </p:cNvSpPr>
            <p:nvPr/>
          </p:nvSpPr>
          <p:spPr bwMode="auto">
            <a:xfrm>
              <a:off x="112" y="3800"/>
              <a:ext cx="79" cy="41"/>
            </a:xfrm>
            <a:custGeom>
              <a:avLst/>
              <a:gdLst>
                <a:gd name="T0" fmla="*/ 58 w 79"/>
                <a:gd name="T1" fmla="*/ 41 h 41"/>
                <a:gd name="T2" fmla="*/ 65 w 79"/>
                <a:gd name="T3" fmla="*/ 40 h 41"/>
                <a:gd name="T4" fmla="*/ 72 w 79"/>
                <a:gd name="T5" fmla="*/ 37 h 41"/>
                <a:gd name="T6" fmla="*/ 79 w 79"/>
                <a:gd name="T7" fmla="*/ 33 h 41"/>
                <a:gd name="T8" fmla="*/ 75 w 79"/>
                <a:gd name="T9" fmla="*/ 23 h 41"/>
                <a:gd name="T10" fmla="*/ 71 w 79"/>
                <a:gd name="T11" fmla="*/ 12 h 41"/>
                <a:gd name="T12" fmla="*/ 65 w 79"/>
                <a:gd name="T13" fmla="*/ 15 h 41"/>
                <a:gd name="T14" fmla="*/ 59 w 79"/>
                <a:gd name="T15" fmla="*/ 16 h 41"/>
                <a:gd name="T16" fmla="*/ 43 w 79"/>
                <a:gd name="T17" fmla="*/ 16 h 41"/>
                <a:gd name="T18" fmla="*/ 30 w 79"/>
                <a:gd name="T19" fmla="*/ 9 h 41"/>
                <a:gd name="T20" fmla="*/ 18 w 79"/>
                <a:gd name="T21" fmla="*/ 0 h 41"/>
                <a:gd name="T22" fmla="*/ 9 w 79"/>
                <a:gd name="T23" fmla="*/ 8 h 41"/>
                <a:gd name="T24" fmla="*/ 0 w 79"/>
                <a:gd name="T25" fmla="*/ 16 h 41"/>
                <a:gd name="T26" fmla="*/ 11 w 79"/>
                <a:gd name="T27" fmla="*/ 28 h 41"/>
                <a:gd name="T28" fmla="*/ 26 w 79"/>
                <a:gd name="T29" fmla="*/ 36 h 41"/>
                <a:gd name="T30" fmla="*/ 42 w 79"/>
                <a:gd name="T31" fmla="*/ 41 h 41"/>
                <a:gd name="T32" fmla="*/ 58 w 79"/>
                <a:gd name="T33" fmla="*/ 41 h 4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9" h="41">
                  <a:moveTo>
                    <a:pt x="58" y="41"/>
                  </a:moveTo>
                  <a:lnTo>
                    <a:pt x="65" y="40"/>
                  </a:lnTo>
                  <a:lnTo>
                    <a:pt x="72" y="37"/>
                  </a:lnTo>
                  <a:lnTo>
                    <a:pt x="79" y="33"/>
                  </a:lnTo>
                  <a:lnTo>
                    <a:pt x="75" y="23"/>
                  </a:lnTo>
                  <a:lnTo>
                    <a:pt x="71" y="12"/>
                  </a:lnTo>
                  <a:lnTo>
                    <a:pt x="65" y="15"/>
                  </a:lnTo>
                  <a:lnTo>
                    <a:pt x="59" y="16"/>
                  </a:lnTo>
                  <a:lnTo>
                    <a:pt x="43" y="16"/>
                  </a:lnTo>
                  <a:lnTo>
                    <a:pt x="30" y="9"/>
                  </a:lnTo>
                  <a:lnTo>
                    <a:pt x="18" y="0"/>
                  </a:lnTo>
                  <a:lnTo>
                    <a:pt x="9" y="8"/>
                  </a:lnTo>
                  <a:lnTo>
                    <a:pt x="0" y="16"/>
                  </a:lnTo>
                  <a:lnTo>
                    <a:pt x="11" y="28"/>
                  </a:lnTo>
                  <a:lnTo>
                    <a:pt x="26" y="36"/>
                  </a:lnTo>
                  <a:lnTo>
                    <a:pt x="42" y="41"/>
                  </a:lnTo>
                  <a:lnTo>
                    <a:pt x="58" y="4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1" name="Freeform 128"/>
            <p:cNvSpPr>
              <a:spLocks noChangeAspect="1"/>
            </p:cNvSpPr>
            <p:nvPr/>
          </p:nvSpPr>
          <p:spPr bwMode="auto">
            <a:xfrm>
              <a:off x="86" y="3776"/>
              <a:ext cx="14" cy="58"/>
            </a:xfrm>
            <a:custGeom>
              <a:avLst/>
              <a:gdLst>
                <a:gd name="T0" fmla="*/ 14 w 14"/>
                <a:gd name="T1" fmla="*/ 39 h 58"/>
                <a:gd name="T2" fmla="*/ 11 w 14"/>
                <a:gd name="T3" fmla="*/ 35 h 58"/>
                <a:gd name="T4" fmla="*/ 10 w 14"/>
                <a:gd name="T5" fmla="*/ 29 h 58"/>
                <a:gd name="T6" fmla="*/ 6 w 14"/>
                <a:gd name="T7" fmla="*/ 15 h 58"/>
                <a:gd name="T8" fmla="*/ 7 w 14"/>
                <a:gd name="T9" fmla="*/ 0 h 58"/>
                <a:gd name="T10" fmla="*/ 6 w 14"/>
                <a:gd name="T11" fmla="*/ 4 h 58"/>
                <a:gd name="T12" fmla="*/ 3 w 14"/>
                <a:gd name="T13" fmla="*/ 8 h 58"/>
                <a:gd name="T14" fmla="*/ 2 w 14"/>
                <a:gd name="T15" fmla="*/ 11 h 58"/>
                <a:gd name="T16" fmla="*/ 0 w 14"/>
                <a:gd name="T17" fmla="*/ 12 h 58"/>
                <a:gd name="T18" fmla="*/ 0 w 14"/>
                <a:gd name="T19" fmla="*/ 58 h 58"/>
                <a:gd name="T20" fmla="*/ 4 w 14"/>
                <a:gd name="T21" fmla="*/ 52 h 58"/>
                <a:gd name="T22" fmla="*/ 8 w 14"/>
                <a:gd name="T23" fmla="*/ 45 h 58"/>
                <a:gd name="T24" fmla="*/ 14 w 14"/>
                <a:gd name="T25" fmla="*/ 39 h 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" h="58">
                  <a:moveTo>
                    <a:pt x="14" y="39"/>
                  </a:moveTo>
                  <a:lnTo>
                    <a:pt x="11" y="35"/>
                  </a:lnTo>
                  <a:lnTo>
                    <a:pt x="10" y="29"/>
                  </a:lnTo>
                  <a:lnTo>
                    <a:pt x="6" y="15"/>
                  </a:lnTo>
                  <a:lnTo>
                    <a:pt x="7" y="0"/>
                  </a:lnTo>
                  <a:lnTo>
                    <a:pt x="6" y="4"/>
                  </a:lnTo>
                  <a:lnTo>
                    <a:pt x="3" y="8"/>
                  </a:lnTo>
                  <a:lnTo>
                    <a:pt x="2" y="11"/>
                  </a:lnTo>
                  <a:lnTo>
                    <a:pt x="0" y="12"/>
                  </a:lnTo>
                  <a:lnTo>
                    <a:pt x="0" y="58"/>
                  </a:lnTo>
                  <a:lnTo>
                    <a:pt x="4" y="52"/>
                  </a:lnTo>
                  <a:lnTo>
                    <a:pt x="8" y="45"/>
                  </a:lnTo>
                  <a:lnTo>
                    <a:pt x="14" y="3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2" name="Freeform 129"/>
            <p:cNvSpPr>
              <a:spLocks noChangeAspect="1"/>
            </p:cNvSpPr>
            <p:nvPr/>
          </p:nvSpPr>
          <p:spPr bwMode="auto">
            <a:xfrm>
              <a:off x="200" y="3834"/>
              <a:ext cx="4" cy="7"/>
            </a:xfrm>
            <a:custGeom>
              <a:avLst/>
              <a:gdLst>
                <a:gd name="T0" fmla="*/ 4 w 4"/>
                <a:gd name="T1" fmla="*/ 0 h 7"/>
                <a:gd name="T2" fmla="*/ 1 w 4"/>
                <a:gd name="T3" fmla="*/ 2 h 7"/>
                <a:gd name="T4" fmla="*/ 0 w 4"/>
                <a:gd name="T5" fmla="*/ 3 h 7"/>
                <a:gd name="T6" fmla="*/ 0 w 4"/>
                <a:gd name="T7" fmla="*/ 4 h 7"/>
                <a:gd name="T8" fmla="*/ 0 w 4"/>
                <a:gd name="T9" fmla="*/ 7 h 7"/>
                <a:gd name="T10" fmla="*/ 2 w 4"/>
                <a:gd name="T11" fmla="*/ 3 h 7"/>
                <a:gd name="T12" fmla="*/ 4 w 4"/>
                <a:gd name="T13" fmla="*/ 0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3" name="Freeform 130"/>
            <p:cNvSpPr>
              <a:spLocks noChangeAspect="1"/>
            </p:cNvSpPr>
            <p:nvPr/>
          </p:nvSpPr>
          <p:spPr bwMode="auto">
            <a:xfrm>
              <a:off x="86" y="3856"/>
              <a:ext cx="43" cy="50"/>
            </a:xfrm>
            <a:custGeom>
              <a:avLst/>
              <a:gdLst>
                <a:gd name="T0" fmla="*/ 4 w 43"/>
                <a:gd name="T1" fmla="*/ 4 h 50"/>
                <a:gd name="T2" fmla="*/ 2 w 43"/>
                <a:gd name="T3" fmla="*/ 2 h 50"/>
                <a:gd name="T4" fmla="*/ 0 w 43"/>
                <a:gd name="T5" fmla="*/ 0 h 50"/>
                <a:gd name="T6" fmla="*/ 0 w 43"/>
                <a:gd name="T7" fmla="*/ 50 h 50"/>
                <a:gd name="T8" fmla="*/ 43 w 43"/>
                <a:gd name="T9" fmla="*/ 27 h 50"/>
                <a:gd name="T10" fmla="*/ 41 w 43"/>
                <a:gd name="T11" fmla="*/ 26 h 50"/>
                <a:gd name="T12" fmla="*/ 39 w 43"/>
                <a:gd name="T13" fmla="*/ 26 h 50"/>
                <a:gd name="T14" fmla="*/ 22 w 43"/>
                <a:gd name="T15" fmla="*/ 19 h 50"/>
                <a:gd name="T16" fmla="*/ 11 w 43"/>
                <a:gd name="T17" fmla="*/ 10 h 50"/>
                <a:gd name="T18" fmla="*/ 4 w 43"/>
                <a:gd name="T19" fmla="*/ 4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50">
                  <a:moveTo>
                    <a:pt x="4" y="4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50"/>
                  </a:lnTo>
                  <a:lnTo>
                    <a:pt x="43" y="27"/>
                  </a:lnTo>
                  <a:lnTo>
                    <a:pt x="41" y="26"/>
                  </a:lnTo>
                  <a:lnTo>
                    <a:pt x="39" y="26"/>
                  </a:lnTo>
                  <a:lnTo>
                    <a:pt x="22" y="19"/>
                  </a:lnTo>
                  <a:lnTo>
                    <a:pt x="11" y="10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4" name="Freeform 131"/>
            <p:cNvSpPr>
              <a:spLocks noChangeAspect="1" noEditPoints="1"/>
            </p:cNvSpPr>
            <p:nvPr/>
          </p:nvSpPr>
          <p:spPr bwMode="auto">
            <a:xfrm>
              <a:off x="217" y="3864"/>
              <a:ext cx="21" cy="21"/>
            </a:xfrm>
            <a:custGeom>
              <a:avLst/>
              <a:gdLst>
                <a:gd name="T0" fmla="*/ 0 w 21"/>
                <a:gd name="T1" fmla="*/ 10 h 21"/>
                <a:gd name="T2" fmla="*/ 0 w 21"/>
                <a:gd name="T3" fmla="*/ 6 h 21"/>
                <a:gd name="T4" fmla="*/ 3 w 21"/>
                <a:gd name="T5" fmla="*/ 3 h 21"/>
                <a:gd name="T6" fmla="*/ 5 w 21"/>
                <a:gd name="T7" fmla="*/ 1 h 21"/>
                <a:gd name="T8" fmla="*/ 11 w 21"/>
                <a:gd name="T9" fmla="*/ 0 h 21"/>
                <a:gd name="T10" fmla="*/ 14 w 21"/>
                <a:gd name="T11" fmla="*/ 1 h 21"/>
                <a:gd name="T12" fmla="*/ 17 w 21"/>
                <a:gd name="T13" fmla="*/ 3 h 21"/>
                <a:gd name="T14" fmla="*/ 20 w 21"/>
                <a:gd name="T15" fmla="*/ 6 h 21"/>
                <a:gd name="T16" fmla="*/ 21 w 21"/>
                <a:gd name="T17" fmla="*/ 10 h 21"/>
                <a:gd name="T18" fmla="*/ 20 w 21"/>
                <a:gd name="T19" fmla="*/ 14 h 21"/>
                <a:gd name="T20" fmla="*/ 17 w 21"/>
                <a:gd name="T21" fmla="*/ 18 h 21"/>
                <a:gd name="T22" fmla="*/ 14 w 21"/>
                <a:gd name="T23" fmla="*/ 21 h 21"/>
                <a:gd name="T24" fmla="*/ 11 w 21"/>
                <a:gd name="T25" fmla="*/ 21 h 21"/>
                <a:gd name="T26" fmla="*/ 5 w 21"/>
                <a:gd name="T27" fmla="*/ 21 h 21"/>
                <a:gd name="T28" fmla="*/ 3 w 21"/>
                <a:gd name="T29" fmla="*/ 18 h 21"/>
                <a:gd name="T30" fmla="*/ 0 w 21"/>
                <a:gd name="T31" fmla="*/ 14 h 21"/>
                <a:gd name="T32" fmla="*/ 0 w 21"/>
                <a:gd name="T33" fmla="*/ 10 h 21"/>
                <a:gd name="T34" fmla="*/ 1 w 21"/>
                <a:gd name="T35" fmla="*/ 10 h 21"/>
                <a:gd name="T36" fmla="*/ 3 w 21"/>
                <a:gd name="T37" fmla="*/ 14 h 21"/>
                <a:gd name="T38" fmla="*/ 4 w 21"/>
                <a:gd name="T39" fmla="*/ 17 h 21"/>
                <a:gd name="T40" fmla="*/ 7 w 21"/>
                <a:gd name="T41" fmla="*/ 18 h 21"/>
                <a:gd name="T42" fmla="*/ 11 w 21"/>
                <a:gd name="T43" fmla="*/ 19 h 21"/>
                <a:gd name="T44" fmla="*/ 13 w 21"/>
                <a:gd name="T45" fmla="*/ 18 h 21"/>
                <a:gd name="T46" fmla="*/ 16 w 21"/>
                <a:gd name="T47" fmla="*/ 17 h 21"/>
                <a:gd name="T48" fmla="*/ 18 w 21"/>
                <a:gd name="T49" fmla="*/ 14 h 21"/>
                <a:gd name="T50" fmla="*/ 18 w 21"/>
                <a:gd name="T51" fmla="*/ 10 h 21"/>
                <a:gd name="T52" fmla="*/ 18 w 21"/>
                <a:gd name="T53" fmla="*/ 7 h 21"/>
                <a:gd name="T54" fmla="*/ 16 w 21"/>
                <a:gd name="T55" fmla="*/ 5 h 21"/>
                <a:gd name="T56" fmla="*/ 13 w 21"/>
                <a:gd name="T57" fmla="*/ 2 h 21"/>
                <a:gd name="T58" fmla="*/ 11 w 21"/>
                <a:gd name="T59" fmla="*/ 2 h 21"/>
                <a:gd name="T60" fmla="*/ 7 w 21"/>
                <a:gd name="T61" fmla="*/ 2 h 21"/>
                <a:gd name="T62" fmla="*/ 4 w 21"/>
                <a:gd name="T63" fmla="*/ 5 h 21"/>
                <a:gd name="T64" fmla="*/ 3 w 21"/>
                <a:gd name="T65" fmla="*/ 7 h 21"/>
                <a:gd name="T66" fmla="*/ 1 w 21"/>
                <a:gd name="T67" fmla="*/ 10 h 21"/>
                <a:gd name="T68" fmla="*/ 16 w 21"/>
                <a:gd name="T69" fmla="*/ 17 h 21"/>
                <a:gd name="T70" fmla="*/ 13 w 21"/>
                <a:gd name="T71" fmla="*/ 17 h 21"/>
                <a:gd name="T72" fmla="*/ 11 w 21"/>
                <a:gd name="T73" fmla="*/ 11 h 21"/>
                <a:gd name="T74" fmla="*/ 8 w 21"/>
                <a:gd name="T75" fmla="*/ 11 h 21"/>
                <a:gd name="T76" fmla="*/ 8 w 21"/>
                <a:gd name="T77" fmla="*/ 17 h 21"/>
                <a:gd name="T78" fmla="*/ 7 w 21"/>
                <a:gd name="T79" fmla="*/ 17 h 21"/>
                <a:gd name="T80" fmla="*/ 7 w 21"/>
                <a:gd name="T81" fmla="*/ 5 h 21"/>
                <a:gd name="T82" fmla="*/ 12 w 21"/>
                <a:gd name="T83" fmla="*/ 5 h 21"/>
                <a:gd name="T84" fmla="*/ 13 w 21"/>
                <a:gd name="T85" fmla="*/ 5 h 21"/>
                <a:gd name="T86" fmla="*/ 14 w 21"/>
                <a:gd name="T87" fmla="*/ 5 h 21"/>
                <a:gd name="T88" fmla="*/ 16 w 21"/>
                <a:gd name="T89" fmla="*/ 6 h 21"/>
                <a:gd name="T90" fmla="*/ 16 w 21"/>
                <a:gd name="T91" fmla="*/ 7 h 21"/>
                <a:gd name="T92" fmla="*/ 14 w 21"/>
                <a:gd name="T93" fmla="*/ 10 h 21"/>
                <a:gd name="T94" fmla="*/ 13 w 21"/>
                <a:gd name="T95" fmla="*/ 10 h 21"/>
                <a:gd name="T96" fmla="*/ 12 w 21"/>
                <a:gd name="T97" fmla="*/ 11 h 21"/>
                <a:gd name="T98" fmla="*/ 16 w 21"/>
                <a:gd name="T99" fmla="*/ 17 h 21"/>
                <a:gd name="T100" fmla="*/ 9 w 21"/>
                <a:gd name="T101" fmla="*/ 9 h 21"/>
                <a:gd name="T102" fmla="*/ 11 w 21"/>
                <a:gd name="T103" fmla="*/ 9 h 21"/>
                <a:gd name="T104" fmla="*/ 12 w 21"/>
                <a:gd name="T105" fmla="*/ 9 h 21"/>
                <a:gd name="T106" fmla="*/ 13 w 21"/>
                <a:gd name="T107" fmla="*/ 9 h 21"/>
                <a:gd name="T108" fmla="*/ 13 w 21"/>
                <a:gd name="T109" fmla="*/ 7 h 21"/>
                <a:gd name="T110" fmla="*/ 13 w 21"/>
                <a:gd name="T111" fmla="*/ 6 h 21"/>
                <a:gd name="T112" fmla="*/ 12 w 21"/>
                <a:gd name="T113" fmla="*/ 6 h 21"/>
                <a:gd name="T114" fmla="*/ 11 w 21"/>
                <a:gd name="T115" fmla="*/ 6 h 21"/>
                <a:gd name="T116" fmla="*/ 8 w 21"/>
                <a:gd name="T117" fmla="*/ 6 h 21"/>
                <a:gd name="T118" fmla="*/ 8 w 21"/>
                <a:gd name="T119" fmla="*/ 9 h 21"/>
                <a:gd name="T120" fmla="*/ 9 w 21"/>
                <a:gd name="T121" fmla="*/ 9 h 2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" h="21">
                  <a:moveTo>
                    <a:pt x="0" y="10"/>
                  </a:moveTo>
                  <a:lnTo>
                    <a:pt x="0" y="6"/>
                  </a:lnTo>
                  <a:lnTo>
                    <a:pt x="3" y="3"/>
                  </a:lnTo>
                  <a:lnTo>
                    <a:pt x="5" y="1"/>
                  </a:lnTo>
                  <a:lnTo>
                    <a:pt x="11" y="0"/>
                  </a:lnTo>
                  <a:lnTo>
                    <a:pt x="14" y="1"/>
                  </a:lnTo>
                  <a:lnTo>
                    <a:pt x="17" y="3"/>
                  </a:lnTo>
                  <a:lnTo>
                    <a:pt x="20" y="6"/>
                  </a:lnTo>
                  <a:lnTo>
                    <a:pt x="21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1"/>
                  </a:lnTo>
                  <a:lnTo>
                    <a:pt x="11" y="21"/>
                  </a:lnTo>
                  <a:lnTo>
                    <a:pt x="5" y="21"/>
                  </a:lnTo>
                  <a:lnTo>
                    <a:pt x="3" y="18"/>
                  </a:lnTo>
                  <a:lnTo>
                    <a:pt x="0" y="14"/>
                  </a:lnTo>
                  <a:lnTo>
                    <a:pt x="0" y="10"/>
                  </a:lnTo>
                  <a:close/>
                  <a:moveTo>
                    <a:pt x="1" y="10"/>
                  </a:moveTo>
                  <a:lnTo>
                    <a:pt x="3" y="14"/>
                  </a:lnTo>
                  <a:lnTo>
                    <a:pt x="4" y="17"/>
                  </a:lnTo>
                  <a:lnTo>
                    <a:pt x="7" y="18"/>
                  </a:lnTo>
                  <a:lnTo>
                    <a:pt x="11" y="19"/>
                  </a:lnTo>
                  <a:lnTo>
                    <a:pt x="13" y="18"/>
                  </a:lnTo>
                  <a:lnTo>
                    <a:pt x="16" y="17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8" y="7"/>
                  </a:lnTo>
                  <a:lnTo>
                    <a:pt x="16" y="5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7" y="2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10"/>
                  </a:lnTo>
                  <a:close/>
                  <a:moveTo>
                    <a:pt x="16" y="17"/>
                  </a:moveTo>
                  <a:lnTo>
                    <a:pt x="13" y="17"/>
                  </a:lnTo>
                  <a:lnTo>
                    <a:pt x="11" y="11"/>
                  </a:lnTo>
                  <a:lnTo>
                    <a:pt x="8" y="11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5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4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4" y="10"/>
                  </a:lnTo>
                  <a:lnTo>
                    <a:pt x="13" y="10"/>
                  </a:lnTo>
                  <a:lnTo>
                    <a:pt x="12" y="11"/>
                  </a:lnTo>
                  <a:lnTo>
                    <a:pt x="16" y="17"/>
                  </a:lnTo>
                  <a:close/>
                  <a:moveTo>
                    <a:pt x="9" y="9"/>
                  </a:move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8" y="6"/>
                  </a:lnTo>
                  <a:lnTo>
                    <a:pt x="8" y="9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1" name="Rectangle 132"/>
          <p:cNvSpPr>
            <a:spLocks noChangeArrowheads="1"/>
          </p:cNvSpPr>
          <p:nvPr/>
        </p:nvSpPr>
        <p:spPr bwMode="auto">
          <a:xfrm>
            <a:off x="-1588" y="0"/>
            <a:ext cx="288926" cy="6858000"/>
          </a:xfrm>
          <a:prstGeom prst="rect">
            <a:avLst/>
          </a:prstGeom>
          <a:gradFill rotWithShape="1">
            <a:gsLst>
              <a:gs pos="0">
                <a:srgbClr val="53657A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82" name="Group 133"/>
          <p:cNvGrpSpPr>
            <a:grpSpLocks/>
          </p:cNvGrpSpPr>
          <p:nvPr/>
        </p:nvGrpSpPr>
        <p:grpSpPr bwMode="auto">
          <a:xfrm>
            <a:off x="-14288" y="2146300"/>
            <a:ext cx="5918201" cy="4711700"/>
            <a:chOff x="1228" y="337"/>
            <a:chExt cx="4415" cy="3515"/>
          </a:xfrm>
        </p:grpSpPr>
        <p:sp>
          <p:nvSpPr>
            <p:cNvPr id="3087" name="Freeform 134"/>
            <p:cNvSpPr>
              <a:spLocks/>
            </p:cNvSpPr>
            <p:nvPr/>
          </p:nvSpPr>
          <p:spPr bwMode="auto">
            <a:xfrm>
              <a:off x="3755" y="3413"/>
              <a:ext cx="626" cy="439"/>
            </a:xfrm>
            <a:custGeom>
              <a:avLst/>
              <a:gdLst>
                <a:gd name="T0" fmla="*/ 257024 w 265"/>
                <a:gd name="T1" fmla="*/ 0 h 186"/>
                <a:gd name="T2" fmla="*/ 13550 w 265"/>
                <a:gd name="T3" fmla="*/ 131020 h 186"/>
                <a:gd name="T4" fmla="*/ 0 w 265"/>
                <a:gd name="T5" fmla="*/ 179084 h 186"/>
                <a:gd name="T6" fmla="*/ 163010 w 265"/>
                <a:gd name="T7" fmla="*/ 179084 h 186"/>
                <a:gd name="T8" fmla="*/ 219126 w 265"/>
                <a:gd name="T9" fmla="*/ 85777 h 186"/>
                <a:gd name="T10" fmla="*/ 257024 w 265"/>
                <a:gd name="T11" fmla="*/ 0 h 1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5" h="186">
                  <a:moveTo>
                    <a:pt x="265" y="0"/>
                  </a:moveTo>
                  <a:cubicBezTo>
                    <a:pt x="14" y="136"/>
                    <a:pt x="14" y="136"/>
                    <a:pt x="14" y="136"/>
                  </a:cubicBezTo>
                  <a:cubicBezTo>
                    <a:pt x="11" y="153"/>
                    <a:pt x="6" y="170"/>
                    <a:pt x="0" y="186"/>
                  </a:cubicBezTo>
                  <a:cubicBezTo>
                    <a:pt x="168" y="186"/>
                    <a:pt x="168" y="186"/>
                    <a:pt x="168" y="186"/>
                  </a:cubicBezTo>
                  <a:cubicBezTo>
                    <a:pt x="188" y="157"/>
                    <a:pt x="208" y="124"/>
                    <a:pt x="226" y="89"/>
                  </a:cubicBezTo>
                  <a:cubicBezTo>
                    <a:pt x="239" y="62"/>
                    <a:pt x="252" y="32"/>
                    <a:pt x="265" y="0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Freeform 135"/>
            <p:cNvSpPr>
              <a:spLocks/>
            </p:cNvSpPr>
            <p:nvPr/>
          </p:nvSpPr>
          <p:spPr bwMode="auto">
            <a:xfrm>
              <a:off x="1943" y="646"/>
              <a:ext cx="2471" cy="1415"/>
            </a:xfrm>
            <a:custGeom>
              <a:avLst/>
              <a:gdLst>
                <a:gd name="T0" fmla="*/ 183185 w 1046"/>
                <a:gd name="T1" fmla="*/ 111735 h 599"/>
                <a:gd name="T2" fmla="*/ 201583 w 1046"/>
                <a:gd name="T3" fmla="*/ 110335 h 599"/>
                <a:gd name="T4" fmla="*/ 233566 w 1046"/>
                <a:gd name="T5" fmla="*/ 110335 h 599"/>
                <a:gd name="T6" fmla="*/ 178635 w 1046"/>
                <a:gd name="T7" fmla="*/ 128949 h 599"/>
                <a:gd name="T8" fmla="*/ 324825 w 1046"/>
                <a:gd name="T9" fmla="*/ 207672 h 599"/>
                <a:gd name="T10" fmla="*/ 632267 w 1046"/>
                <a:gd name="T11" fmla="*/ 337493 h 599"/>
                <a:gd name="T12" fmla="*/ 577175 w 1046"/>
                <a:gd name="T13" fmla="*/ 344412 h 599"/>
                <a:gd name="T14" fmla="*/ 825168 w 1046"/>
                <a:gd name="T15" fmla="*/ 478211 h 599"/>
                <a:gd name="T16" fmla="*/ 823611 w 1046"/>
                <a:gd name="T17" fmla="*/ 470432 h 599"/>
                <a:gd name="T18" fmla="*/ 849533 w 1046"/>
                <a:gd name="T19" fmla="*/ 491761 h 599"/>
                <a:gd name="T20" fmla="*/ 1014466 w 1046"/>
                <a:gd name="T21" fmla="*/ 580918 h 599"/>
                <a:gd name="T22" fmla="*/ 1008730 w 1046"/>
                <a:gd name="T23" fmla="*/ 562301 h 599"/>
                <a:gd name="T24" fmla="*/ 1003869 w 1046"/>
                <a:gd name="T25" fmla="*/ 551704 h 599"/>
                <a:gd name="T26" fmla="*/ 999014 w 1046"/>
                <a:gd name="T27" fmla="*/ 536108 h 599"/>
                <a:gd name="T28" fmla="*/ 744761 w 1046"/>
                <a:gd name="T29" fmla="*/ 190824 h 599"/>
                <a:gd name="T30" fmla="*/ 734085 w 1046"/>
                <a:gd name="T31" fmla="*/ 179329 h 599"/>
                <a:gd name="T32" fmla="*/ 288172 w 1046"/>
                <a:gd name="T33" fmla="*/ 4866 h 599"/>
                <a:gd name="T34" fmla="*/ 274555 w 1046"/>
                <a:gd name="T35" fmla="*/ 3678 h 599"/>
                <a:gd name="T36" fmla="*/ 110345 w 1046"/>
                <a:gd name="T37" fmla="*/ 8688 h 599"/>
                <a:gd name="T38" fmla="*/ 100997 w 1046"/>
                <a:gd name="T39" fmla="*/ 10585 h 599"/>
                <a:gd name="T40" fmla="*/ 41853 w 1046"/>
                <a:gd name="T41" fmla="*/ 21395 h 599"/>
                <a:gd name="T42" fmla="*/ 0 w 1046"/>
                <a:gd name="T43" fmla="*/ 32009 h 599"/>
                <a:gd name="T44" fmla="*/ 152229 w 1046"/>
                <a:gd name="T45" fmla="*/ 114525 h 599"/>
                <a:gd name="T46" fmla="*/ 183185 w 1046"/>
                <a:gd name="T47" fmla="*/ 111735 h 59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46" h="599">
                  <a:moveTo>
                    <a:pt x="189" y="115"/>
                  </a:moveTo>
                  <a:cubicBezTo>
                    <a:pt x="195" y="115"/>
                    <a:pt x="202" y="114"/>
                    <a:pt x="208" y="114"/>
                  </a:cubicBezTo>
                  <a:cubicBezTo>
                    <a:pt x="219" y="114"/>
                    <a:pt x="230" y="114"/>
                    <a:pt x="241" y="114"/>
                  </a:cubicBezTo>
                  <a:cubicBezTo>
                    <a:pt x="221" y="119"/>
                    <a:pt x="202" y="125"/>
                    <a:pt x="184" y="133"/>
                  </a:cubicBezTo>
                  <a:cubicBezTo>
                    <a:pt x="335" y="214"/>
                    <a:pt x="335" y="214"/>
                    <a:pt x="335" y="214"/>
                  </a:cubicBezTo>
                  <a:cubicBezTo>
                    <a:pt x="453" y="210"/>
                    <a:pt x="572" y="263"/>
                    <a:pt x="652" y="348"/>
                  </a:cubicBezTo>
                  <a:cubicBezTo>
                    <a:pt x="634" y="349"/>
                    <a:pt x="615" y="352"/>
                    <a:pt x="595" y="355"/>
                  </a:cubicBezTo>
                  <a:cubicBezTo>
                    <a:pt x="851" y="493"/>
                    <a:pt x="851" y="493"/>
                    <a:pt x="851" y="493"/>
                  </a:cubicBezTo>
                  <a:cubicBezTo>
                    <a:pt x="850" y="491"/>
                    <a:pt x="850" y="488"/>
                    <a:pt x="849" y="485"/>
                  </a:cubicBezTo>
                  <a:cubicBezTo>
                    <a:pt x="860" y="491"/>
                    <a:pt x="869" y="499"/>
                    <a:pt x="876" y="507"/>
                  </a:cubicBezTo>
                  <a:cubicBezTo>
                    <a:pt x="1046" y="599"/>
                    <a:pt x="1046" y="599"/>
                    <a:pt x="1046" y="599"/>
                  </a:cubicBezTo>
                  <a:cubicBezTo>
                    <a:pt x="1044" y="593"/>
                    <a:pt x="1042" y="587"/>
                    <a:pt x="1040" y="580"/>
                  </a:cubicBezTo>
                  <a:cubicBezTo>
                    <a:pt x="1039" y="576"/>
                    <a:pt x="1037" y="573"/>
                    <a:pt x="1035" y="569"/>
                  </a:cubicBezTo>
                  <a:cubicBezTo>
                    <a:pt x="1033" y="564"/>
                    <a:pt x="1032" y="559"/>
                    <a:pt x="1030" y="553"/>
                  </a:cubicBezTo>
                  <a:cubicBezTo>
                    <a:pt x="981" y="414"/>
                    <a:pt x="887" y="291"/>
                    <a:pt x="768" y="197"/>
                  </a:cubicBezTo>
                  <a:cubicBezTo>
                    <a:pt x="765" y="193"/>
                    <a:pt x="761" y="189"/>
                    <a:pt x="757" y="185"/>
                  </a:cubicBezTo>
                  <a:cubicBezTo>
                    <a:pt x="574" y="44"/>
                    <a:pt x="390" y="12"/>
                    <a:pt x="297" y="5"/>
                  </a:cubicBezTo>
                  <a:cubicBezTo>
                    <a:pt x="292" y="5"/>
                    <a:pt x="288" y="5"/>
                    <a:pt x="283" y="4"/>
                  </a:cubicBezTo>
                  <a:cubicBezTo>
                    <a:pt x="227" y="0"/>
                    <a:pt x="170" y="1"/>
                    <a:pt x="114" y="9"/>
                  </a:cubicBezTo>
                  <a:cubicBezTo>
                    <a:pt x="111" y="10"/>
                    <a:pt x="108" y="10"/>
                    <a:pt x="104" y="11"/>
                  </a:cubicBezTo>
                  <a:cubicBezTo>
                    <a:pt x="80" y="14"/>
                    <a:pt x="60" y="18"/>
                    <a:pt x="43" y="22"/>
                  </a:cubicBezTo>
                  <a:cubicBezTo>
                    <a:pt x="28" y="25"/>
                    <a:pt x="13" y="29"/>
                    <a:pt x="0" y="33"/>
                  </a:cubicBezTo>
                  <a:cubicBezTo>
                    <a:pt x="157" y="118"/>
                    <a:pt x="157" y="118"/>
                    <a:pt x="157" y="118"/>
                  </a:cubicBezTo>
                  <a:cubicBezTo>
                    <a:pt x="168" y="117"/>
                    <a:pt x="179" y="115"/>
                    <a:pt x="189" y="115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Freeform 136"/>
            <p:cNvSpPr>
              <a:spLocks/>
            </p:cNvSpPr>
            <p:nvPr/>
          </p:nvSpPr>
          <p:spPr bwMode="auto">
            <a:xfrm>
              <a:off x="3769" y="1811"/>
              <a:ext cx="473" cy="1243"/>
            </a:xfrm>
            <a:custGeom>
              <a:avLst/>
              <a:gdLst>
                <a:gd name="T0" fmla="*/ 36419 w 200"/>
                <a:gd name="T1" fmla="*/ 240305 h 526"/>
                <a:gd name="T2" fmla="*/ 0 w 200"/>
                <a:gd name="T3" fmla="*/ 287710 h 526"/>
                <a:gd name="T4" fmla="*/ 93971 w 200"/>
                <a:gd name="T5" fmla="*/ 511428 h 526"/>
                <a:gd name="T6" fmla="*/ 117569 w 200"/>
                <a:gd name="T7" fmla="*/ 477314 h 526"/>
                <a:gd name="T8" fmla="*/ 150624 w 200"/>
                <a:gd name="T9" fmla="*/ 104119 h 526"/>
                <a:gd name="T10" fmla="*/ 143974 w 200"/>
                <a:gd name="T11" fmla="*/ 90555 h 526"/>
                <a:gd name="T12" fmla="*/ 130361 w 200"/>
                <a:gd name="T13" fmla="*/ 56441 h 526"/>
                <a:gd name="T14" fmla="*/ 118314 w 200"/>
                <a:gd name="T15" fmla="*/ 39856 h 526"/>
                <a:gd name="T16" fmla="*/ 100981 w 200"/>
                <a:gd name="T17" fmla="*/ 13564 h 526"/>
                <a:gd name="T18" fmla="*/ 76141 w 200"/>
                <a:gd name="T19" fmla="*/ 0 h 526"/>
                <a:gd name="T20" fmla="*/ 36419 w 200"/>
                <a:gd name="T21" fmla="*/ 240305 h 5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0" h="526">
                  <a:moveTo>
                    <a:pt x="37" y="247"/>
                  </a:moveTo>
                  <a:cubicBezTo>
                    <a:pt x="26" y="265"/>
                    <a:pt x="13" y="281"/>
                    <a:pt x="0" y="296"/>
                  </a:cubicBezTo>
                  <a:cubicBezTo>
                    <a:pt x="42" y="374"/>
                    <a:pt x="74" y="451"/>
                    <a:pt x="96" y="526"/>
                  </a:cubicBezTo>
                  <a:cubicBezTo>
                    <a:pt x="104" y="515"/>
                    <a:pt x="113" y="504"/>
                    <a:pt x="120" y="491"/>
                  </a:cubicBezTo>
                  <a:cubicBezTo>
                    <a:pt x="188" y="380"/>
                    <a:pt x="200" y="244"/>
                    <a:pt x="154" y="107"/>
                  </a:cubicBezTo>
                  <a:cubicBezTo>
                    <a:pt x="151" y="102"/>
                    <a:pt x="149" y="98"/>
                    <a:pt x="147" y="93"/>
                  </a:cubicBezTo>
                  <a:cubicBezTo>
                    <a:pt x="143" y="81"/>
                    <a:pt x="138" y="70"/>
                    <a:pt x="133" y="58"/>
                  </a:cubicBezTo>
                  <a:cubicBezTo>
                    <a:pt x="128" y="54"/>
                    <a:pt x="124" y="48"/>
                    <a:pt x="121" y="41"/>
                  </a:cubicBezTo>
                  <a:cubicBezTo>
                    <a:pt x="116" y="31"/>
                    <a:pt x="110" y="22"/>
                    <a:pt x="103" y="14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95" y="88"/>
                    <a:pt x="81" y="174"/>
                    <a:pt x="37" y="247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Freeform 137"/>
            <p:cNvSpPr>
              <a:spLocks/>
            </p:cNvSpPr>
            <p:nvPr/>
          </p:nvSpPr>
          <p:spPr bwMode="auto">
            <a:xfrm>
              <a:off x="1988" y="925"/>
              <a:ext cx="390" cy="130"/>
            </a:xfrm>
            <a:custGeom>
              <a:avLst/>
              <a:gdLst>
                <a:gd name="T0" fmla="*/ 110897 w 165"/>
                <a:gd name="T1" fmla="*/ 2061 h 55"/>
                <a:gd name="T2" fmla="*/ 104255 w 165"/>
                <a:gd name="T3" fmla="*/ 2061 h 55"/>
                <a:gd name="T4" fmla="*/ 0 w 165"/>
                <a:gd name="T5" fmla="*/ 26343 h 55"/>
                <a:gd name="T6" fmla="*/ 86455 w 165"/>
                <a:gd name="T7" fmla="*/ 53560 h 55"/>
                <a:gd name="T8" fmla="*/ 160749 w 165"/>
                <a:gd name="T9" fmla="*/ 14447 h 55"/>
                <a:gd name="T10" fmla="*/ 134429 w 165"/>
                <a:gd name="T11" fmla="*/ 0 h 55"/>
                <a:gd name="T12" fmla="*/ 110897 w 165"/>
                <a:gd name="T13" fmla="*/ 2061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5" h="55">
                  <a:moveTo>
                    <a:pt x="114" y="2"/>
                  </a:moveTo>
                  <a:cubicBezTo>
                    <a:pt x="112" y="2"/>
                    <a:pt x="109" y="2"/>
                    <a:pt x="107" y="2"/>
                  </a:cubicBezTo>
                  <a:cubicBezTo>
                    <a:pt x="69" y="8"/>
                    <a:pt x="34" y="16"/>
                    <a:pt x="0" y="27"/>
                  </a:cubicBezTo>
                  <a:cubicBezTo>
                    <a:pt x="29" y="34"/>
                    <a:pt x="59" y="43"/>
                    <a:pt x="89" y="55"/>
                  </a:cubicBezTo>
                  <a:cubicBezTo>
                    <a:pt x="112" y="39"/>
                    <a:pt x="138" y="25"/>
                    <a:pt x="165" y="15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0" y="1"/>
                    <a:pt x="122" y="1"/>
                    <a:pt x="114" y="2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38"/>
            <p:cNvSpPr>
              <a:spLocks/>
            </p:cNvSpPr>
            <p:nvPr/>
          </p:nvSpPr>
          <p:spPr bwMode="auto">
            <a:xfrm>
              <a:off x="4381" y="2061"/>
              <a:ext cx="1262" cy="1352"/>
            </a:xfrm>
            <a:custGeom>
              <a:avLst/>
              <a:gdLst>
                <a:gd name="T0" fmla="*/ 0 w 534"/>
                <a:gd name="T1" fmla="*/ 557298 h 572"/>
                <a:gd name="T2" fmla="*/ 519504 w 534"/>
                <a:gd name="T3" fmla="*/ 274943 h 572"/>
                <a:gd name="T4" fmla="*/ 13565 w 534"/>
                <a:gd name="T5" fmla="*/ 0 h 572"/>
                <a:gd name="T6" fmla="*/ 0 w 534"/>
                <a:gd name="T7" fmla="*/ 557298 h 5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4" h="572">
                  <a:moveTo>
                    <a:pt x="0" y="572"/>
                  </a:moveTo>
                  <a:cubicBezTo>
                    <a:pt x="534" y="282"/>
                    <a:pt x="534" y="282"/>
                    <a:pt x="534" y="28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7" y="229"/>
                    <a:pt x="55" y="427"/>
                    <a:pt x="0" y="572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Freeform 139"/>
            <p:cNvSpPr>
              <a:spLocks/>
            </p:cNvSpPr>
            <p:nvPr/>
          </p:nvSpPr>
          <p:spPr bwMode="auto">
            <a:xfrm>
              <a:off x="2498" y="1152"/>
              <a:ext cx="851" cy="413"/>
            </a:xfrm>
            <a:custGeom>
              <a:avLst/>
              <a:gdLst>
                <a:gd name="T0" fmla="*/ 59362 w 360"/>
                <a:gd name="T1" fmla="*/ 2919 h 175"/>
                <a:gd name="T2" fmla="*/ 0 w 360"/>
                <a:gd name="T3" fmla="*/ 17127 h 175"/>
                <a:gd name="T4" fmla="*/ 211615 w 360"/>
                <a:gd name="T5" fmla="*/ 168440 h 175"/>
                <a:gd name="T6" fmla="*/ 351064 w 360"/>
                <a:gd name="T7" fmla="*/ 135809 h 175"/>
                <a:gd name="T8" fmla="*/ 97364 w 360"/>
                <a:gd name="T9" fmla="*/ 0 h 175"/>
                <a:gd name="T10" fmla="*/ 59362 w 360"/>
                <a:gd name="T11" fmla="*/ 2919 h 1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0" h="175">
                  <a:moveTo>
                    <a:pt x="61" y="3"/>
                  </a:moveTo>
                  <a:cubicBezTo>
                    <a:pt x="40" y="6"/>
                    <a:pt x="19" y="11"/>
                    <a:pt x="0" y="18"/>
                  </a:cubicBezTo>
                  <a:cubicBezTo>
                    <a:pt x="72" y="59"/>
                    <a:pt x="146" y="111"/>
                    <a:pt x="217" y="175"/>
                  </a:cubicBezTo>
                  <a:cubicBezTo>
                    <a:pt x="268" y="160"/>
                    <a:pt x="315" y="149"/>
                    <a:pt x="360" y="14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87" y="1"/>
                    <a:pt x="74" y="1"/>
                    <a:pt x="61" y="3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Freeform 140"/>
            <p:cNvSpPr>
              <a:spLocks/>
            </p:cNvSpPr>
            <p:nvPr/>
          </p:nvSpPr>
          <p:spPr bwMode="auto">
            <a:xfrm>
              <a:off x="1228" y="2976"/>
              <a:ext cx="2579" cy="876"/>
            </a:xfrm>
            <a:custGeom>
              <a:avLst/>
              <a:gdLst>
                <a:gd name="T0" fmla="*/ 824633 w 1092"/>
                <a:gd name="T1" fmla="*/ 316767 h 371"/>
                <a:gd name="T2" fmla="*/ 55314 w 1092"/>
                <a:gd name="T3" fmla="*/ 0 h 371"/>
                <a:gd name="T4" fmla="*/ 0 w 1092"/>
                <a:gd name="T5" fmla="*/ 73324 h 371"/>
                <a:gd name="T6" fmla="*/ 0 w 1092"/>
                <a:gd name="T7" fmla="*/ 358378 h 371"/>
                <a:gd name="T8" fmla="*/ 958935 w 1092"/>
                <a:gd name="T9" fmla="*/ 358378 h 371"/>
                <a:gd name="T10" fmla="*/ 1049155 w 1092"/>
                <a:gd name="T11" fmla="*/ 310239 h 371"/>
                <a:gd name="T12" fmla="*/ 1056941 w 1092"/>
                <a:gd name="T13" fmla="*/ 240520 h 371"/>
                <a:gd name="T14" fmla="*/ 824633 w 1092"/>
                <a:gd name="T15" fmla="*/ 316767 h 3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92" h="371">
                  <a:moveTo>
                    <a:pt x="852" y="328"/>
                  </a:moveTo>
                  <a:cubicBezTo>
                    <a:pt x="555" y="370"/>
                    <a:pt x="240" y="230"/>
                    <a:pt x="57" y="0"/>
                  </a:cubicBezTo>
                  <a:cubicBezTo>
                    <a:pt x="36" y="25"/>
                    <a:pt x="17" y="51"/>
                    <a:pt x="0" y="76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991" y="371"/>
                    <a:pt x="991" y="371"/>
                    <a:pt x="991" y="371"/>
                  </a:cubicBezTo>
                  <a:cubicBezTo>
                    <a:pt x="1084" y="321"/>
                    <a:pt x="1084" y="321"/>
                    <a:pt x="1084" y="321"/>
                  </a:cubicBezTo>
                  <a:cubicBezTo>
                    <a:pt x="1089" y="298"/>
                    <a:pt x="1091" y="274"/>
                    <a:pt x="1092" y="249"/>
                  </a:cubicBezTo>
                  <a:cubicBezTo>
                    <a:pt x="1021" y="289"/>
                    <a:pt x="941" y="316"/>
                    <a:pt x="852" y="328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Freeform 141"/>
            <p:cNvSpPr>
              <a:spLocks/>
            </p:cNvSpPr>
            <p:nvPr/>
          </p:nvSpPr>
          <p:spPr bwMode="auto">
            <a:xfrm>
              <a:off x="1254" y="1204"/>
              <a:ext cx="737" cy="1342"/>
            </a:xfrm>
            <a:custGeom>
              <a:avLst/>
              <a:gdLst>
                <a:gd name="T0" fmla="*/ 0 w 312"/>
                <a:gd name="T1" fmla="*/ 316445 h 568"/>
                <a:gd name="T2" fmla="*/ 29853 w 312"/>
                <a:gd name="T3" fmla="*/ 482534 h 568"/>
                <a:gd name="T4" fmla="*/ 59064 w 312"/>
                <a:gd name="T5" fmla="*/ 551593 h 568"/>
                <a:gd name="T6" fmla="*/ 281985 w 312"/>
                <a:gd name="T7" fmla="*/ 367892 h 568"/>
                <a:gd name="T8" fmla="*/ 267583 w 312"/>
                <a:gd name="T9" fmla="*/ 332060 h 568"/>
                <a:gd name="T10" fmla="*/ 266674 w 312"/>
                <a:gd name="T11" fmla="*/ 332060 h 568"/>
                <a:gd name="T12" fmla="*/ 292570 w 312"/>
                <a:gd name="T13" fmla="*/ 37774 h 568"/>
                <a:gd name="T14" fmla="*/ 302508 w 312"/>
                <a:gd name="T15" fmla="*/ 23490 h 568"/>
                <a:gd name="T16" fmla="*/ 138648 w 312"/>
                <a:gd name="T17" fmla="*/ 6977 h 568"/>
                <a:gd name="T18" fmla="*/ 59933 w 312"/>
                <a:gd name="T19" fmla="*/ 99837 h 568"/>
                <a:gd name="T20" fmla="*/ 0 w 312"/>
                <a:gd name="T21" fmla="*/ 316445 h 5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2" h="568">
                  <a:moveTo>
                    <a:pt x="0" y="326"/>
                  </a:moveTo>
                  <a:cubicBezTo>
                    <a:pt x="0" y="382"/>
                    <a:pt x="10" y="440"/>
                    <a:pt x="31" y="497"/>
                  </a:cubicBezTo>
                  <a:cubicBezTo>
                    <a:pt x="39" y="521"/>
                    <a:pt x="50" y="545"/>
                    <a:pt x="61" y="568"/>
                  </a:cubicBezTo>
                  <a:cubicBezTo>
                    <a:pt x="129" y="501"/>
                    <a:pt x="207" y="438"/>
                    <a:pt x="291" y="379"/>
                  </a:cubicBezTo>
                  <a:cubicBezTo>
                    <a:pt x="285" y="367"/>
                    <a:pt x="280" y="355"/>
                    <a:pt x="276" y="342"/>
                  </a:cubicBezTo>
                  <a:cubicBezTo>
                    <a:pt x="275" y="342"/>
                    <a:pt x="275" y="342"/>
                    <a:pt x="275" y="342"/>
                  </a:cubicBezTo>
                  <a:cubicBezTo>
                    <a:pt x="238" y="236"/>
                    <a:pt x="248" y="128"/>
                    <a:pt x="302" y="39"/>
                  </a:cubicBezTo>
                  <a:cubicBezTo>
                    <a:pt x="305" y="34"/>
                    <a:pt x="309" y="29"/>
                    <a:pt x="312" y="24"/>
                  </a:cubicBezTo>
                  <a:cubicBezTo>
                    <a:pt x="250" y="6"/>
                    <a:pt x="193" y="0"/>
                    <a:pt x="143" y="7"/>
                  </a:cubicBezTo>
                  <a:cubicBezTo>
                    <a:pt x="111" y="35"/>
                    <a:pt x="84" y="67"/>
                    <a:pt x="62" y="103"/>
                  </a:cubicBezTo>
                  <a:cubicBezTo>
                    <a:pt x="21" y="170"/>
                    <a:pt x="0" y="246"/>
                    <a:pt x="0" y="326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Freeform 142"/>
            <p:cNvSpPr>
              <a:spLocks/>
            </p:cNvSpPr>
            <p:nvPr/>
          </p:nvSpPr>
          <p:spPr bwMode="auto">
            <a:xfrm>
              <a:off x="2092" y="1360"/>
              <a:ext cx="636" cy="595"/>
            </a:xfrm>
            <a:custGeom>
              <a:avLst/>
              <a:gdLst>
                <a:gd name="T0" fmla="*/ 25128 w 269"/>
                <a:gd name="T1" fmla="*/ 230799 h 252"/>
                <a:gd name="T2" fmla="*/ 30214 w 269"/>
                <a:gd name="T3" fmla="*/ 243409 h 252"/>
                <a:gd name="T4" fmla="*/ 262701 w 269"/>
                <a:gd name="T5" fmla="*/ 126520 h 252"/>
                <a:gd name="T6" fmla="*/ 63626 w 269"/>
                <a:gd name="T7" fmla="*/ 0 h 252"/>
                <a:gd name="T8" fmla="*/ 40841 w 269"/>
                <a:gd name="T9" fmla="*/ 29804 h 252"/>
                <a:gd name="T10" fmla="*/ 25128 w 269"/>
                <a:gd name="T11" fmla="*/ 230799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2">
                  <a:moveTo>
                    <a:pt x="26" y="239"/>
                  </a:moveTo>
                  <a:cubicBezTo>
                    <a:pt x="27" y="244"/>
                    <a:pt x="29" y="248"/>
                    <a:pt x="31" y="252"/>
                  </a:cubicBezTo>
                  <a:cubicBezTo>
                    <a:pt x="107" y="206"/>
                    <a:pt x="187" y="165"/>
                    <a:pt x="269" y="131"/>
                  </a:cubicBezTo>
                  <a:cubicBezTo>
                    <a:pt x="201" y="76"/>
                    <a:pt x="132" y="32"/>
                    <a:pt x="65" y="0"/>
                  </a:cubicBezTo>
                  <a:cubicBezTo>
                    <a:pt x="57" y="10"/>
                    <a:pt x="49" y="20"/>
                    <a:pt x="42" y="31"/>
                  </a:cubicBezTo>
                  <a:cubicBezTo>
                    <a:pt x="5" y="91"/>
                    <a:pt x="0" y="165"/>
                    <a:pt x="26" y="239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Freeform 143"/>
            <p:cNvSpPr>
              <a:spLocks/>
            </p:cNvSpPr>
            <p:nvPr/>
          </p:nvSpPr>
          <p:spPr bwMode="auto">
            <a:xfrm>
              <a:off x="2302" y="1865"/>
              <a:ext cx="1122" cy="714"/>
            </a:xfrm>
            <a:custGeom>
              <a:avLst/>
              <a:gdLst>
                <a:gd name="T0" fmla="*/ 359378 w 475"/>
                <a:gd name="T1" fmla="*/ 275379 h 302"/>
                <a:gd name="T2" fmla="*/ 460334 w 475"/>
                <a:gd name="T3" fmla="*/ 243238 h 302"/>
                <a:gd name="T4" fmla="*/ 264738 w 475"/>
                <a:gd name="T5" fmla="*/ 0 h 302"/>
                <a:gd name="T6" fmla="*/ 225609 w 475"/>
                <a:gd name="T7" fmla="*/ 14472 h 302"/>
                <a:gd name="T8" fmla="*/ 0 w 475"/>
                <a:gd name="T9" fmla="*/ 130820 h 302"/>
                <a:gd name="T10" fmla="*/ 359378 w 475"/>
                <a:gd name="T11" fmla="*/ 275379 h 3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75" h="302">
                  <a:moveTo>
                    <a:pt x="371" y="282"/>
                  </a:moveTo>
                  <a:cubicBezTo>
                    <a:pt x="410" y="277"/>
                    <a:pt x="445" y="265"/>
                    <a:pt x="475" y="249"/>
                  </a:cubicBezTo>
                  <a:cubicBezTo>
                    <a:pt x="420" y="161"/>
                    <a:pt x="351" y="76"/>
                    <a:pt x="273" y="0"/>
                  </a:cubicBezTo>
                  <a:cubicBezTo>
                    <a:pt x="260" y="5"/>
                    <a:pt x="247" y="10"/>
                    <a:pt x="233" y="15"/>
                  </a:cubicBezTo>
                  <a:cubicBezTo>
                    <a:pt x="154" y="48"/>
                    <a:pt x="75" y="88"/>
                    <a:pt x="0" y="134"/>
                  </a:cubicBezTo>
                  <a:cubicBezTo>
                    <a:pt x="87" y="239"/>
                    <a:pt x="233" y="302"/>
                    <a:pt x="371" y="282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Freeform 144"/>
            <p:cNvSpPr>
              <a:spLocks/>
            </p:cNvSpPr>
            <p:nvPr/>
          </p:nvSpPr>
          <p:spPr bwMode="auto">
            <a:xfrm>
              <a:off x="1228" y="337"/>
              <a:ext cx="715" cy="742"/>
            </a:xfrm>
            <a:custGeom>
              <a:avLst/>
              <a:gdLst>
                <a:gd name="T0" fmla="*/ 83558 w 303"/>
                <a:gd name="T1" fmla="*/ 248071 h 314"/>
                <a:gd name="T2" fmla="*/ 291269 w 303"/>
                <a:gd name="T3" fmla="*/ 159677 h 314"/>
                <a:gd name="T4" fmla="*/ 0 w 303"/>
                <a:gd name="T5" fmla="*/ 0 h 314"/>
                <a:gd name="T6" fmla="*/ 0 w 303"/>
                <a:gd name="T7" fmla="*/ 305212 h 314"/>
                <a:gd name="T8" fmla="*/ 83558 w 303"/>
                <a:gd name="T9" fmla="*/ 248071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3" h="314">
                  <a:moveTo>
                    <a:pt x="87" y="255"/>
                  </a:moveTo>
                  <a:cubicBezTo>
                    <a:pt x="146" y="222"/>
                    <a:pt x="202" y="191"/>
                    <a:pt x="303" y="16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45" y="279"/>
                    <a:pt x="78" y="259"/>
                    <a:pt x="87" y="255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" name="Freeform 145"/>
            <p:cNvSpPr>
              <a:spLocks/>
            </p:cNvSpPr>
            <p:nvPr/>
          </p:nvSpPr>
          <p:spPr bwMode="auto">
            <a:xfrm>
              <a:off x="3233" y="1719"/>
              <a:ext cx="498" cy="550"/>
            </a:xfrm>
            <a:custGeom>
              <a:avLst/>
              <a:gdLst>
                <a:gd name="T0" fmla="*/ 162820 w 211"/>
                <a:gd name="T1" fmla="*/ 219717 h 233"/>
                <a:gd name="T2" fmla="*/ 178173 w 211"/>
                <a:gd name="T3" fmla="*/ 19191 h 233"/>
                <a:gd name="T4" fmla="*/ 178173 w 211"/>
                <a:gd name="T5" fmla="*/ 19191 h 233"/>
                <a:gd name="T6" fmla="*/ 170642 w 211"/>
                <a:gd name="T7" fmla="*/ 869 h 233"/>
                <a:gd name="T8" fmla="*/ 0 w 211"/>
                <a:gd name="T9" fmla="*/ 24032 h 233"/>
                <a:gd name="T10" fmla="*/ 158716 w 211"/>
                <a:gd name="T11" fmla="*/ 224570 h 233"/>
                <a:gd name="T12" fmla="*/ 162820 w 211"/>
                <a:gd name="T13" fmla="*/ 219717 h 2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" h="233">
                  <a:moveTo>
                    <a:pt x="169" y="228"/>
                  </a:moveTo>
                  <a:cubicBezTo>
                    <a:pt x="205" y="168"/>
                    <a:pt x="211" y="95"/>
                    <a:pt x="185" y="20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3" y="14"/>
                    <a:pt x="180" y="8"/>
                    <a:pt x="177" y="1"/>
                  </a:cubicBezTo>
                  <a:cubicBezTo>
                    <a:pt x="126" y="0"/>
                    <a:pt x="66" y="8"/>
                    <a:pt x="0" y="25"/>
                  </a:cubicBezTo>
                  <a:cubicBezTo>
                    <a:pt x="62" y="91"/>
                    <a:pt x="118" y="161"/>
                    <a:pt x="165" y="233"/>
                  </a:cubicBezTo>
                  <a:cubicBezTo>
                    <a:pt x="166" y="232"/>
                    <a:pt x="168" y="230"/>
                    <a:pt x="169" y="228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" name="Freeform 146"/>
            <p:cNvSpPr>
              <a:spLocks/>
            </p:cNvSpPr>
            <p:nvPr/>
          </p:nvSpPr>
          <p:spPr bwMode="auto">
            <a:xfrm>
              <a:off x="1542" y="2326"/>
              <a:ext cx="2232" cy="1252"/>
            </a:xfrm>
            <a:custGeom>
              <a:avLst/>
              <a:gdLst>
                <a:gd name="T0" fmla="*/ 680727 w 945"/>
                <a:gd name="T1" fmla="*/ 478210 h 530"/>
                <a:gd name="T2" fmla="*/ 915264 w 945"/>
                <a:gd name="T3" fmla="*/ 387161 h 530"/>
                <a:gd name="T4" fmla="*/ 826194 w 945"/>
                <a:gd name="T5" fmla="*/ 145265 h 530"/>
                <a:gd name="T6" fmla="*/ 686830 w 945"/>
                <a:gd name="T7" fmla="*/ 192225 h 530"/>
                <a:gd name="T8" fmla="*/ 221018 w 945"/>
                <a:gd name="T9" fmla="*/ 0 h 530"/>
                <a:gd name="T10" fmla="*/ 0 w 945"/>
                <a:gd name="T11" fmla="*/ 185064 h 530"/>
                <a:gd name="T12" fmla="*/ 680727 w 945"/>
                <a:gd name="T13" fmla="*/ 478210 h 5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45" h="530">
                  <a:moveTo>
                    <a:pt x="703" y="493"/>
                  </a:moveTo>
                  <a:cubicBezTo>
                    <a:pt x="796" y="480"/>
                    <a:pt x="878" y="447"/>
                    <a:pt x="945" y="399"/>
                  </a:cubicBezTo>
                  <a:cubicBezTo>
                    <a:pt x="929" y="320"/>
                    <a:pt x="897" y="235"/>
                    <a:pt x="853" y="150"/>
                  </a:cubicBezTo>
                  <a:cubicBezTo>
                    <a:pt x="810" y="174"/>
                    <a:pt x="762" y="190"/>
                    <a:pt x="709" y="198"/>
                  </a:cubicBezTo>
                  <a:cubicBezTo>
                    <a:pt x="529" y="223"/>
                    <a:pt x="340" y="139"/>
                    <a:pt x="228" y="0"/>
                  </a:cubicBezTo>
                  <a:cubicBezTo>
                    <a:pt x="144" y="59"/>
                    <a:pt x="66" y="124"/>
                    <a:pt x="0" y="191"/>
                  </a:cubicBezTo>
                  <a:cubicBezTo>
                    <a:pt x="156" y="401"/>
                    <a:pt x="438" y="530"/>
                    <a:pt x="703" y="493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Freeform 147"/>
            <p:cNvSpPr>
              <a:spLocks/>
            </p:cNvSpPr>
            <p:nvPr/>
          </p:nvSpPr>
          <p:spPr bwMode="auto">
            <a:xfrm>
              <a:off x="4060" y="3287"/>
              <a:ext cx="85" cy="187"/>
            </a:xfrm>
            <a:custGeom>
              <a:avLst/>
              <a:gdLst>
                <a:gd name="T0" fmla="*/ 34871 w 36"/>
                <a:gd name="T1" fmla="*/ 0 h 79"/>
                <a:gd name="T2" fmla="*/ 0 w 36"/>
                <a:gd name="T3" fmla="*/ 36576 h 79"/>
                <a:gd name="T4" fmla="*/ 2921 w 36"/>
                <a:gd name="T5" fmla="*/ 77946 h 79"/>
                <a:gd name="T6" fmla="*/ 34871 w 36"/>
                <a:gd name="T7" fmla="*/ 0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79">
                  <a:moveTo>
                    <a:pt x="36" y="0"/>
                  </a:moveTo>
                  <a:cubicBezTo>
                    <a:pt x="25" y="13"/>
                    <a:pt x="13" y="26"/>
                    <a:pt x="0" y="37"/>
                  </a:cubicBezTo>
                  <a:cubicBezTo>
                    <a:pt x="2" y="51"/>
                    <a:pt x="3" y="65"/>
                    <a:pt x="3" y="79"/>
                  </a:cubicBezTo>
                  <a:cubicBezTo>
                    <a:pt x="15" y="55"/>
                    <a:pt x="26" y="29"/>
                    <a:pt x="36" y="0"/>
                  </a:cubicBezTo>
                  <a:close/>
                </a:path>
              </a:pathLst>
            </a:custGeom>
            <a:solidFill>
              <a:srgbClr val="9D4717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3" name="Rectangle 148"/>
          <p:cNvSpPr>
            <a:spLocks noChangeArrowheads="1"/>
          </p:cNvSpPr>
          <p:nvPr/>
        </p:nvSpPr>
        <p:spPr bwMode="auto">
          <a:xfrm>
            <a:off x="8902700" y="6162675"/>
            <a:ext cx="241300" cy="4762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84" name="Picture 149" descr="logo_med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475" y="6278563"/>
            <a:ext cx="108902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5" name="Rectangle 150"/>
          <p:cNvSpPr>
            <a:spLocks noChangeArrowheads="1"/>
          </p:cNvSpPr>
          <p:nvPr/>
        </p:nvSpPr>
        <p:spPr bwMode="auto">
          <a:xfrm>
            <a:off x="8902700" y="6162675"/>
            <a:ext cx="71438" cy="47625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Rectangle 151"/>
          <p:cNvSpPr>
            <a:spLocks noChangeArrowheads="1"/>
          </p:cNvSpPr>
          <p:nvPr/>
        </p:nvSpPr>
        <p:spPr bwMode="auto">
          <a:xfrm>
            <a:off x="-14288" y="1438275"/>
            <a:ext cx="9158288" cy="47625"/>
          </a:xfrm>
          <a:prstGeom prst="rect">
            <a:avLst/>
          </a:prstGeom>
          <a:solidFill>
            <a:srgbClr val="A84D1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aseline="-25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762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>
          <a:solidFill>
            <a:schemeClr val="tx1"/>
          </a:solidFill>
          <a:latin typeface="+mn-lt"/>
        </a:defRPr>
      </a:lvl2pPr>
      <a:lvl3pPr marL="1073150" indent="-350838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435100" indent="-3603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b="1">
          <a:solidFill>
            <a:schemeClr val="tx1"/>
          </a:solidFill>
          <a:latin typeface="+mn-lt"/>
        </a:defRPr>
      </a:lvl4pPr>
      <a:lvl5pPr marL="1797050" indent="-360363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5pPr>
      <a:lvl6pPr marL="2254250" indent="-360363" algn="l" rtl="0" fontAlgn="base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6pPr>
      <a:lvl7pPr marL="2711450" indent="-360363" algn="l" rtl="0" fontAlgn="base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7pPr>
      <a:lvl8pPr marL="3168650" indent="-360363" algn="l" rtl="0" fontAlgn="base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8pPr>
      <a:lvl9pPr marL="3625850" indent="-360363" algn="l" rtl="0" fontAlgn="base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Georgia" panose="02040502050405020303" pitchFamily="18" charset="0"/>
              </a:rPr>
              <a:t>TCC Project testing process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97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Test data organization details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The similar set of organizations, login accounts, groups, sites, pages, </a:t>
            </a:r>
            <a:r>
              <a:rPr lang="en-US" b="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filespaces</a:t>
            </a:r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, permission assignments for quick and production data.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The preconfigured set of sites, pages and </a:t>
            </a:r>
            <a:r>
              <a:rPr lang="en-US" b="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filespaces</a:t>
            </a:r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 for quick data and in the production data, with assigned permissions.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Set of sites and pages with configured gizmos, used for sanity checks.</a:t>
            </a:r>
          </a:p>
        </p:txBody>
      </p:sp>
    </p:spTree>
    <p:extLst>
      <p:ext uri="{BB962C8B-B14F-4D97-AF65-F5344CB8AC3E}">
        <p14:creationId xmlns:p14="http://schemas.microsoft.com/office/powerpoint/2010/main" val="317434280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Test activities during </a:t>
            </a:r>
            <a:r>
              <a:rPr lang="en-US" dirty="0" smtClean="0">
                <a:latin typeface="Georgia" panose="02040502050405020303" pitchFamily="18" charset="0"/>
              </a:rPr>
              <a:t>and after roll </a:t>
            </a:r>
            <a:r>
              <a:rPr lang="en-US" dirty="0" smtClean="0">
                <a:latin typeface="Georgia" panose="02040502050405020303" pitchFamily="18" charset="0"/>
              </a:rPr>
              <a:t>out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Sanity check of the system</a:t>
            </a:r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Information email to customers about roll out results.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Review test execution results.</a:t>
            </a:r>
            <a:endParaRPr lang="ru-RU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94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ISSART Test team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Konstantin </a:t>
            </a:r>
            <a:r>
              <a:rPr lang="en-US" b="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Firsanov</a:t>
            </a:r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 – team lead.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Alexander </a:t>
            </a:r>
            <a:r>
              <a:rPr lang="en-US" b="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Malyshkin</a:t>
            </a:r>
            <a:endParaRPr lang="en-US" b="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Tatyana </a:t>
            </a:r>
            <a:r>
              <a:rPr lang="en-US" b="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Butakova</a:t>
            </a:r>
            <a:endParaRPr lang="en-US" b="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Olga </a:t>
            </a:r>
            <a:r>
              <a:rPr lang="en-US" b="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Ippolitova</a:t>
            </a:r>
            <a:endParaRPr lang="en-US" b="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Ilya</a:t>
            </a:r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Demchenko</a:t>
            </a:r>
            <a:endParaRPr lang="en-US" b="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Oksana </a:t>
            </a:r>
            <a:r>
              <a:rPr lang="en-US" b="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Kuzmina</a:t>
            </a:r>
            <a:endParaRPr lang="en-US" b="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Galina </a:t>
            </a:r>
            <a:r>
              <a:rPr lang="en-US" b="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Ankilova</a:t>
            </a:r>
            <a:endParaRPr lang="en-US" b="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Valintine</a:t>
            </a:r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Gusev</a:t>
            </a:r>
            <a:endParaRPr lang="ru-RU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21901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Development workflow and testing process</a:t>
            </a:r>
            <a:endParaRPr lang="ru-RU" dirty="0">
              <a:latin typeface="Georgia" panose="02040502050405020303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605763"/>
              </p:ext>
            </p:extLst>
          </p:nvPr>
        </p:nvGraphicFramePr>
        <p:xfrm>
          <a:off x="584200" y="1600200"/>
          <a:ext cx="7959725" cy="4681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1375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Testing activities on the TCC project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Specifications reviews.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Estimation time, required for new features testing.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Test design: test plans, test scripts.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All levels of testing: component, integration, system, acceptance.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Most of the testing types: functional, non-functional, regression testing.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3623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Tools, that are used by ISSART testers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Test link application as the tests management tool.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Apache J-meter, as the tool for execution performance testing tasks and partly for functional testing: generation data required for testing and testing on the API level.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Developer tools for browsers: </a:t>
            </a:r>
            <a:r>
              <a:rPr lang="en-US" b="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Grome</a:t>
            </a:r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-bug, </a:t>
            </a:r>
            <a:r>
              <a:rPr lang="en-US" b="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httpfox</a:t>
            </a:r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, firebug, cache manager, </a:t>
            </a:r>
            <a:r>
              <a:rPr lang="en-US" b="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firecookie</a:t>
            </a:r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0411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Testing activities during the estimation phase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Test </a:t>
            </a:r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requirements and specifications.</a:t>
            </a:r>
            <a:endParaRPr lang="en-US" b="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Communication with developers on </a:t>
            </a:r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specific </a:t>
            </a:r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details.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Creation of the test plan.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Estimation time, required for testing.</a:t>
            </a:r>
          </a:p>
        </p:txBody>
      </p:sp>
    </p:spTree>
    <p:extLst>
      <p:ext uri="{BB962C8B-B14F-4D97-AF65-F5344CB8AC3E}">
        <p14:creationId xmlns:p14="http://schemas.microsoft.com/office/powerpoint/2010/main" val="475405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Live example from TCC JIRA of test plan</a:t>
            </a:r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853554"/>
            <a:ext cx="7959725" cy="4174829"/>
          </a:xfrm>
        </p:spPr>
      </p:pic>
    </p:spTree>
    <p:extLst>
      <p:ext uri="{BB962C8B-B14F-4D97-AF65-F5344CB8AC3E}">
        <p14:creationId xmlns:p14="http://schemas.microsoft.com/office/powerpoint/2010/main" val="905869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Testing activities during the development phase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smtClean="0">
                <a:latin typeface="Tahoma" panose="020B0604030504040204" pitchFamily="34" charset="0"/>
                <a:cs typeface="Tahoma" panose="020B0604030504040204" pitchFamily="34" charset="0"/>
              </a:rPr>
              <a:t>Testing implemented features.</a:t>
            </a:r>
          </a:p>
          <a:p>
            <a:r>
              <a:rPr lang="en-US" sz="2400" b="0" dirty="0" smtClean="0">
                <a:latin typeface="Tahoma" panose="020B0604030504040204" pitchFamily="34" charset="0"/>
                <a:cs typeface="Tahoma" panose="020B0604030504040204" pitchFamily="34" charset="0"/>
              </a:rPr>
              <a:t>Testing bugs fixed for the release.</a:t>
            </a:r>
          </a:p>
          <a:p>
            <a:r>
              <a:rPr lang="en-US" sz="2400" b="0" dirty="0" smtClean="0">
                <a:latin typeface="Tahoma" panose="020B0604030504040204" pitchFamily="34" charset="0"/>
                <a:cs typeface="Tahoma" panose="020B0604030504040204" pitchFamily="34" charset="0"/>
              </a:rPr>
              <a:t>Test design: creating test scripts for the implemented features.</a:t>
            </a:r>
          </a:p>
          <a:p>
            <a:r>
              <a:rPr lang="en-US" sz="2400" b="0" dirty="0" smtClean="0">
                <a:latin typeface="Tahoma" panose="020B0604030504040204" pitchFamily="34" charset="0"/>
                <a:cs typeface="Tahoma" panose="020B0604030504040204" pitchFamily="34" charset="0"/>
              </a:rPr>
              <a:t>Test design: updating test scripts for the fixed bugs.</a:t>
            </a:r>
          </a:p>
          <a:p>
            <a:r>
              <a:rPr lang="en-US" sz="2400" b="0" dirty="0" smtClean="0">
                <a:latin typeface="Tahoma" panose="020B0604030504040204" pitchFamily="34" charset="0"/>
                <a:cs typeface="Tahoma" panose="020B0604030504040204" pitchFamily="34" charset="0"/>
              </a:rPr>
              <a:t>Creating J-meter scripts and executing them for the features, that are </a:t>
            </a:r>
            <a:r>
              <a:rPr lang="en-US" sz="2400" b="0" dirty="0" smtClean="0">
                <a:latin typeface="Tahoma" panose="020B0604030504040204" pitchFamily="34" charset="0"/>
                <a:cs typeface="Tahoma" panose="020B0604030504040204" pitchFamily="34" charset="0"/>
              </a:rPr>
              <a:t>critical in performance term.</a:t>
            </a:r>
          </a:p>
          <a:p>
            <a:r>
              <a:rPr lang="en-US" sz="2400" b="0" dirty="0" smtClean="0">
                <a:latin typeface="Tahoma" panose="020B0604030504040204" pitchFamily="34" charset="0"/>
                <a:cs typeface="Tahoma" panose="020B0604030504040204" pitchFamily="34" charset="0"/>
              </a:rPr>
              <a:t>Testing localization.</a:t>
            </a:r>
          </a:p>
          <a:p>
            <a:r>
              <a:rPr lang="en-US" sz="2400" b="0" dirty="0" smtClean="0">
                <a:latin typeface="Tahoma" panose="020B0604030504040204" pitchFamily="34" charset="0"/>
                <a:cs typeface="Tahoma" panose="020B0604030504040204" pitchFamily="34" charset="0"/>
              </a:rPr>
              <a:t>Testing TCC documentation.</a:t>
            </a:r>
            <a:endParaRPr lang="en-US" sz="2400" b="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b="0" dirty="0" smtClean="0">
                <a:latin typeface="Tahoma" panose="020B0604030504040204" pitchFamily="34" charset="0"/>
                <a:cs typeface="Tahoma" panose="020B0604030504040204" pitchFamily="34" charset="0"/>
              </a:rPr>
              <a:t>Exploratory testing.</a:t>
            </a:r>
            <a:endParaRPr lang="ru-RU" sz="2400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44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Test scripts organization in the test link</a:t>
            </a:r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887049"/>
            <a:ext cx="7959725" cy="4107839"/>
          </a:xfrm>
        </p:spPr>
      </p:pic>
    </p:spTree>
    <p:extLst>
      <p:ext uri="{BB962C8B-B14F-4D97-AF65-F5344CB8AC3E}">
        <p14:creationId xmlns:p14="http://schemas.microsoft.com/office/powerpoint/2010/main" val="2107095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Test activities during the </a:t>
            </a:r>
            <a:r>
              <a:rPr lang="en-US" dirty="0" smtClean="0">
                <a:latin typeface="Georgia" panose="02040502050405020303" pitchFamily="18" charset="0"/>
              </a:rPr>
              <a:t>regression testing </a:t>
            </a:r>
            <a:r>
              <a:rPr lang="en-US" dirty="0" smtClean="0">
                <a:latin typeface="Georgia" panose="02040502050405020303" pitchFamily="18" charset="0"/>
              </a:rPr>
              <a:t>phase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Regression testing.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System testing.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Release bugs testing.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Bugs opening and verification.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Retesting implemented features and fixed bugs for the release.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Retesting release bugs.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Performance tests execution.</a:t>
            </a:r>
          </a:p>
          <a:p>
            <a:r>
              <a:rPr lang="en-US" b="0" dirty="0" smtClean="0">
                <a:latin typeface="Tahoma" panose="020B0604030504040204" pitchFamily="34" charset="0"/>
                <a:cs typeface="Tahoma" panose="020B0604030504040204" pitchFamily="34" charset="0"/>
              </a:rPr>
              <a:t>Estimation system readiness for the release.</a:t>
            </a:r>
            <a:endParaRPr lang="ru-RU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354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tilitiesBusinessAreaTemplate_Blue_0511_glb">
  <a:themeElements>
    <a:clrScheme name="">
      <a:dk1>
        <a:srgbClr val="000000"/>
      </a:dk1>
      <a:lt1>
        <a:srgbClr val="FFFFFF"/>
      </a:lt1>
      <a:dk2>
        <a:srgbClr val="000000"/>
      </a:dk2>
      <a:lt2>
        <a:srgbClr val="1C3444"/>
      </a:lt2>
      <a:accent1>
        <a:srgbClr val="3B6E8F"/>
      </a:accent1>
      <a:accent2>
        <a:srgbClr val="BF311A"/>
      </a:accent2>
      <a:accent3>
        <a:srgbClr val="FFFFFF"/>
      </a:accent3>
      <a:accent4>
        <a:srgbClr val="000000"/>
      </a:accent4>
      <a:accent5>
        <a:srgbClr val="AFBAC6"/>
      </a:accent5>
      <a:accent6>
        <a:srgbClr val="AD2B16"/>
      </a:accent6>
      <a:hlink>
        <a:srgbClr val="FFC425"/>
      </a:hlink>
      <a:folHlink>
        <a:srgbClr val="0055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xxxx_ProdName_PPT_1104_MG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xxxx_ProdName_PPT_1104_MG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xxxx_ProdName_PPT_1104_MG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xxxx_ProdName_PPT_1104_MG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xxxx_ProdName_PPT_1104_MG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xxxx_ProdName_PPT_1104_MG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xxxx_ProdName_PPT_1104_MG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xxxx_ProdName_PPT_1104_MG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xxxx_ProdName_PPT_1104_MG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xxxx_ProdName_PPT_1104_MG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xxxx_ProdName_PPT_1104_MG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xxxx_ProdName_PPT_1104_MG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xxxx_ProdName_PPT_1104_MGIS 13">
        <a:dk1>
          <a:srgbClr val="000000"/>
        </a:dk1>
        <a:lt1>
          <a:srgbClr val="FFFFFF"/>
        </a:lt1>
        <a:dk2>
          <a:srgbClr val="000000"/>
        </a:dk2>
        <a:lt2>
          <a:srgbClr val="7992BB"/>
        </a:lt2>
        <a:accent1>
          <a:srgbClr val="BBE0E3"/>
        </a:accent1>
        <a:accent2>
          <a:srgbClr val="BF311A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AD2B16"/>
        </a:accent6>
        <a:hlink>
          <a:srgbClr val="FAC70C"/>
        </a:hlink>
        <a:folHlink>
          <a:srgbClr val="0D0D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xxxx_ProdName_PPT_1104_MGIS 14">
        <a:dk1>
          <a:srgbClr val="000000"/>
        </a:dk1>
        <a:lt1>
          <a:srgbClr val="FFFFFF"/>
        </a:lt1>
        <a:dk2>
          <a:srgbClr val="000000"/>
        </a:dk2>
        <a:lt2>
          <a:srgbClr val="344B70"/>
        </a:lt2>
        <a:accent1>
          <a:srgbClr val="7D98C3"/>
        </a:accent1>
        <a:accent2>
          <a:srgbClr val="BF311A"/>
        </a:accent2>
        <a:accent3>
          <a:srgbClr val="FFFFFF"/>
        </a:accent3>
        <a:accent4>
          <a:srgbClr val="000000"/>
        </a:accent4>
        <a:accent5>
          <a:srgbClr val="BFCADE"/>
        </a:accent5>
        <a:accent6>
          <a:srgbClr val="AD2B16"/>
        </a:accent6>
        <a:hlink>
          <a:srgbClr val="FAC70C"/>
        </a:hlink>
        <a:folHlink>
          <a:srgbClr val="1D569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xxxx_ProdName_PPT_1104_MGIS 15">
        <a:dk1>
          <a:srgbClr val="000000"/>
        </a:dk1>
        <a:lt1>
          <a:srgbClr val="FFFFFF"/>
        </a:lt1>
        <a:dk2>
          <a:srgbClr val="000000"/>
        </a:dk2>
        <a:lt2>
          <a:srgbClr val="344B70"/>
        </a:lt2>
        <a:accent1>
          <a:srgbClr val="7399C6"/>
        </a:accent1>
        <a:accent2>
          <a:srgbClr val="BF311A"/>
        </a:accent2>
        <a:accent3>
          <a:srgbClr val="FFFFFF"/>
        </a:accent3>
        <a:accent4>
          <a:srgbClr val="000000"/>
        </a:accent4>
        <a:accent5>
          <a:srgbClr val="BCCADF"/>
        </a:accent5>
        <a:accent6>
          <a:srgbClr val="AD2B16"/>
        </a:accent6>
        <a:hlink>
          <a:srgbClr val="FAC70C"/>
        </a:hlink>
        <a:folHlink>
          <a:srgbClr val="1D569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xxxx_ProdName_PPT_1104_MGIS 16">
        <a:dk1>
          <a:srgbClr val="000000"/>
        </a:dk1>
        <a:lt1>
          <a:srgbClr val="FFFFFF"/>
        </a:lt1>
        <a:dk2>
          <a:srgbClr val="000000"/>
        </a:dk2>
        <a:lt2>
          <a:srgbClr val="344B70"/>
        </a:lt2>
        <a:accent1>
          <a:srgbClr val="3B6E8F"/>
        </a:accent1>
        <a:accent2>
          <a:srgbClr val="BF311A"/>
        </a:accent2>
        <a:accent3>
          <a:srgbClr val="FFFFFF"/>
        </a:accent3>
        <a:accent4>
          <a:srgbClr val="000000"/>
        </a:accent4>
        <a:accent5>
          <a:srgbClr val="AFBAC6"/>
        </a:accent5>
        <a:accent6>
          <a:srgbClr val="AD2B16"/>
        </a:accent6>
        <a:hlink>
          <a:srgbClr val="FAC70C"/>
        </a:hlink>
        <a:folHlink>
          <a:srgbClr val="1D569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xxxxx_ProdName_PPT_1104_MGIS">
  <a:themeElements>
    <a:clrScheme name="">
      <a:dk1>
        <a:srgbClr val="000000"/>
      </a:dk1>
      <a:lt1>
        <a:srgbClr val="FFFFFF"/>
      </a:lt1>
      <a:dk2>
        <a:srgbClr val="000000"/>
      </a:dk2>
      <a:lt2>
        <a:srgbClr val="1C3444"/>
      </a:lt2>
      <a:accent1>
        <a:srgbClr val="3B6E8F"/>
      </a:accent1>
      <a:accent2>
        <a:srgbClr val="BF311A"/>
      </a:accent2>
      <a:accent3>
        <a:srgbClr val="FFFFFF"/>
      </a:accent3>
      <a:accent4>
        <a:srgbClr val="000000"/>
      </a:accent4>
      <a:accent5>
        <a:srgbClr val="AFBAC6"/>
      </a:accent5>
      <a:accent6>
        <a:srgbClr val="AD2B16"/>
      </a:accent6>
      <a:hlink>
        <a:srgbClr val="FFC425"/>
      </a:hlink>
      <a:folHlink>
        <a:srgbClr val="005596"/>
      </a:folHlink>
    </a:clrScheme>
    <a:fontScheme name="2_xxxxx_ProdName_PPT_1104_MG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xxxxx_ProdName_PPT_1104_MG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xxxxx_ProdName_PPT_1104_MG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xxxxx_ProdName_PPT_1104_MG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xxxxx_ProdName_PPT_1104_MG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xxxxx_ProdName_PPT_1104_MG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xxxxx_ProdName_PPT_1104_MG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xxxxx_ProdName_PPT_1104_MG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xxxxx_ProdName_PPT_1104_MG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xxxxx_ProdName_PPT_1104_MG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xxxxx_ProdName_PPT_1104_MG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xxxxx_ProdName_PPT_1104_MG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xxxxx_ProdName_PPT_1104_MG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xxxxx_ProdName_PPT_1104_MGIS 13">
        <a:dk1>
          <a:srgbClr val="000000"/>
        </a:dk1>
        <a:lt1>
          <a:srgbClr val="FFFFFF"/>
        </a:lt1>
        <a:dk2>
          <a:srgbClr val="000000"/>
        </a:dk2>
        <a:lt2>
          <a:srgbClr val="7992BB"/>
        </a:lt2>
        <a:accent1>
          <a:srgbClr val="BBE0E3"/>
        </a:accent1>
        <a:accent2>
          <a:srgbClr val="BF311A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AD2B16"/>
        </a:accent6>
        <a:hlink>
          <a:srgbClr val="FAC70C"/>
        </a:hlink>
        <a:folHlink>
          <a:srgbClr val="0D0D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xxxxx_ProdName_PPT_1104_MGIS 14">
        <a:dk1>
          <a:srgbClr val="000000"/>
        </a:dk1>
        <a:lt1>
          <a:srgbClr val="FFFFFF"/>
        </a:lt1>
        <a:dk2>
          <a:srgbClr val="000000"/>
        </a:dk2>
        <a:lt2>
          <a:srgbClr val="344B70"/>
        </a:lt2>
        <a:accent1>
          <a:srgbClr val="7D98C3"/>
        </a:accent1>
        <a:accent2>
          <a:srgbClr val="BF311A"/>
        </a:accent2>
        <a:accent3>
          <a:srgbClr val="FFFFFF"/>
        </a:accent3>
        <a:accent4>
          <a:srgbClr val="000000"/>
        </a:accent4>
        <a:accent5>
          <a:srgbClr val="BFCADE"/>
        </a:accent5>
        <a:accent6>
          <a:srgbClr val="AD2B16"/>
        </a:accent6>
        <a:hlink>
          <a:srgbClr val="FAC70C"/>
        </a:hlink>
        <a:folHlink>
          <a:srgbClr val="1D569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xxxxx_ProdName_PPT_1104_MGIS 15">
        <a:dk1>
          <a:srgbClr val="000000"/>
        </a:dk1>
        <a:lt1>
          <a:srgbClr val="FFFFFF"/>
        </a:lt1>
        <a:dk2>
          <a:srgbClr val="000000"/>
        </a:dk2>
        <a:lt2>
          <a:srgbClr val="344B70"/>
        </a:lt2>
        <a:accent1>
          <a:srgbClr val="7399C6"/>
        </a:accent1>
        <a:accent2>
          <a:srgbClr val="BF311A"/>
        </a:accent2>
        <a:accent3>
          <a:srgbClr val="FFFFFF"/>
        </a:accent3>
        <a:accent4>
          <a:srgbClr val="000000"/>
        </a:accent4>
        <a:accent5>
          <a:srgbClr val="BCCADF"/>
        </a:accent5>
        <a:accent6>
          <a:srgbClr val="AD2B16"/>
        </a:accent6>
        <a:hlink>
          <a:srgbClr val="FAC70C"/>
        </a:hlink>
        <a:folHlink>
          <a:srgbClr val="1D569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xxxxx_ProdName_PPT_1104_MGIS 16">
        <a:dk1>
          <a:srgbClr val="000000"/>
        </a:dk1>
        <a:lt1>
          <a:srgbClr val="FFFFFF"/>
        </a:lt1>
        <a:dk2>
          <a:srgbClr val="000000"/>
        </a:dk2>
        <a:lt2>
          <a:srgbClr val="344B70"/>
        </a:lt2>
        <a:accent1>
          <a:srgbClr val="3B6E8F"/>
        </a:accent1>
        <a:accent2>
          <a:srgbClr val="BF311A"/>
        </a:accent2>
        <a:accent3>
          <a:srgbClr val="FFFFFF"/>
        </a:accent3>
        <a:accent4>
          <a:srgbClr val="000000"/>
        </a:accent4>
        <a:accent5>
          <a:srgbClr val="AFBAC6"/>
        </a:accent5>
        <a:accent6>
          <a:srgbClr val="AD2B16"/>
        </a:accent6>
        <a:hlink>
          <a:srgbClr val="FAC70C"/>
        </a:hlink>
        <a:folHlink>
          <a:srgbClr val="1D569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xxxxx_ProdName_PPT_1104_MGIS">
  <a:themeElements>
    <a:clrScheme name="">
      <a:dk1>
        <a:srgbClr val="000000"/>
      </a:dk1>
      <a:lt1>
        <a:srgbClr val="FFFFFF"/>
      </a:lt1>
      <a:dk2>
        <a:srgbClr val="000000"/>
      </a:dk2>
      <a:lt2>
        <a:srgbClr val="1C3444"/>
      </a:lt2>
      <a:accent1>
        <a:srgbClr val="3B6E8F"/>
      </a:accent1>
      <a:accent2>
        <a:srgbClr val="BF311A"/>
      </a:accent2>
      <a:accent3>
        <a:srgbClr val="FFFFFF"/>
      </a:accent3>
      <a:accent4>
        <a:srgbClr val="000000"/>
      </a:accent4>
      <a:accent5>
        <a:srgbClr val="AFBAC6"/>
      </a:accent5>
      <a:accent6>
        <a:srgbClr val="AD2B16"/>
      </a:accent6>
      <a:hlink>
        <a:srgbClr val="FFC425"/>
      </a:hlink>
      <a:folHlink>
        <a:srgbClr val="005596"/>
      </a:folHlink>
    </a:clrScheme>
    <a:fontScheme name="1_xxxxx_ProdName_PPT_1104_MG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xxxxx_ProdName_PPT_1104_MG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xxxxx_ProdName_PPT_1104_MG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xxxxx_ProdName_PPT_1104_MG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xxxxx_ProdName_PPT_1104_MG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xxxxx_ProdName_PPT_1104_MG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xxxxx_ProdName_PPT_1104_MG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xxxxx_ProdName_PPT_1104_MG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xxxxx_ProdName_PPT_1104_MG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xxxxx_ProdName_PPT_1104_MG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xxxxx_ProdName_PPT_1104_MG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xxxxx_ProdName_PPT_1104_MG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xxxxx_ProdName_PPT_1104_MG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xxxxx_ProdName_PPT_1104_MGIS 13">
        <a:dk1>
          <a:srgbClr val="000000"/>
        </a:dk1>
        <a:lt1>
          <a:srgbClr val="FFFFFF"/>
        </a:lt1>
        <a:dk2>
          <a:srgbClr val="000000"/>
        </a:dk2>
        <a:lt2>
          <a:srgbClr val="7992BB"/>
        </a:lt2>
        <a:accent1>
          <a:srgbClr val="BBE0E3"/>
        </a:accent1>
        <a:accent2>
          <a:srgbClr val="BF311A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AD2B16"/>
        </a:accent6>
        <a:hlink>
          <a:srgbClr val="FAC70C"/>
        </a:hlink>
        <a:folHlink>
          <a:srgbClr val="0D0D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xxxxx_ProdName_PPT_1104_MGIS 14">
        <a:dk1>
          <a:srgbClr val="000000"/>
        </a:dk1>
        <a:lt1>
          <a:srgbClr val="FFFFFF"/>
        </a:lt1>
        <a:dk2>
          <a:srgbClr val="000000"/>
        </a:dk2>
        <a:lt2>
          <a:srgbClr val="344B70"/>
        </a:lt2>
        <a:accent1>
          <a:srgbClr val="7D98C3"/>
        </a:accent1>
        <a:accent2>
          <a:srgbClr val="BF311A"/>
        </a:accent2>
        <a:accent3>
          <a:srgbClr val="FFFFFF"/>
        </a:accent3>
        <a:accent4>
          <a:srgbClr val="000000"/>
        </a:accent4>
        <a:accent5>
          <a:srgbClr val="BFCADE"/>
        </a:accent5>
        <a:accent6>
          <a:srgbClr val="AD2B16"/>
        </a:accent6>
        <a:hlink>
          <a:srgbClr val="FAC70C"/>
        </a:hlink>
        <a:folHlink>
          <a:srgbClr val="1D569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xxxxx_ProdName_PPT_1104_MGIS 15">
        <a:dk1>
          <a:srgbClr val="000000"/>
        </a:dk1>
        <a:lt1>
          <a:srgbClr val="FFFFFF"/>
        </a:lt1>
        <a:dk2>
          <a:srgbClr val="000000"/>
        </a:dk2>
        <a:lt2>
          <a:srgbClr val="344B70"/>
        </a:lt2>
        <a:accent1>
          <a:srgbClr val="7399C6"/>
        </a:accent1>
        <a:accent2>
          <a:srgbClr val="BF311A"/>
        </a:accent2>
        <a:accent3>
          <a:srgbClr val="FFFFFF"/>
        </a:accent3>
        <a:accent4>
          <a:srgbClr val="000000"/>
        </a:accent4>
        <a:accent5>
          <a:srgbClr val="BCCADF"/>
        </a:accent5>
        <a:accent6>
          <a:srgbClr val="AD2B16"/>
        </a:accent6>
        <a:hlink>
          <a:srgbClr val="FAC70C"/>
        </a:hlink>
        <a:folHlink>
          <a:srgbClr val="1D569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xxxxx_ProdName_PPT_1104_MGIS 16">
        <a:dk1>
          <a:srgbClr val="000000"/>
        </a:dk1>
        <a:lt1>
          <a:srgbClr val="FFFFFF"/>
        </a:lt1>
        <a:dk2>
          <a:srgbClr val="000000"/>
        </a:dk2>
        <a:lt2>
          <a:srgbClr val="344B70"/>
        </a:lt2>
        <a:accent1>
          <a:srgbClr val="3B6E8F"/>
        </a:accent1>
        <a:accent2>
          <a:srgbClr val="BF311A"/>
        </a:accent2>
        <a:accent3>
          <a:srgbClr val="FFFFFF"/>
        </a:accent3>
        <a:accent4>
          <a:srgbClr val="000000"/>
        </a:accent4>
        <a:accent5>
          <a:srgbClr val="AFBAC6"/>
        </a:accent5>
        <a:accent6>
          <a:srgbClr val="AD2B16"/>
        </a:accent6>
        <a:hlink>
          <a:srgbClr val="FAC70C"/>
        </a:hlink>
        <a:folHlink>
          <a:srgbClr val="1D569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UtilitiesBusinessAreaTemplate_Blue_0511_glb</Template>
  <TotalTime>2588</TotalTime>
  <Words>405</Words>
  <Application>Microsoft Office PowerPoint</Application>
  <PresentationFormat>Экран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UtilitiesBusinessAreaTemplate_Blue_0511_glb</vt:lpstr>
      <vt:lpstr>2_xxxxx_ProdName_PPT_1104_MGIS</vt:lpstr>
      <vt:lpstr>1_xxxxx_ProdName_PPT_1104_MGIS</vt:lpstr>
      <vt:lpstr>TCC Project testing process</vt:lpstr>
      <vt:lpstr>Development workflow and testing process</vt:lpstr>
      <vt:lpstr>Testing activities on the TCC project</vt:lpstr>
      <vt:lpstr>Tools, that are used by ISSART testers</vt:lpstr>
      <vt:lpstr>Testing activities during the estimation phase</vt:lpstr>
      <vt:lpstr>Live example from TCC JIRA of test plan</vt:lpstr>
      <vt:lpstr>Testing activities during the development phase</vt:lpstr>
      <vt:lpstr>Test scripts organization in the test link</vt:lpstr>
      <vt:lpstr>Test activities during the regression testing phase</vt:lpstr>
      <vt:lpstr>Test data organization details</vt:lpstr>
      <vt:lpstr>Test activities during and after roll out</vt:lpstr>
      <vt:lpstr>ISSART Test team</vt:lpstr>
    </vt:vector>
  </TitlesOfParts>
  <Company>Trimble Navigation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Division / Business Unit Water Business Overview</dc:title>
  <dc:creator>Mokana_Santhanakrishnan@Trimble.com</dc:creator>
  <cp:lastModifiedBy>Konstantin Firsanov</cp:lastModifiedBy>
  <cp:revision>58</cp:revision>
  <dcterms:created xsi:type="dcterms:W3CDTF">2011-08-11T21:45:08Z</dcterms:created>
  <dcterms:modified xsi:type="dcterms:W3CDTF">2013-09-12T10:58:22Z</dcterms:modified>
</cp:coreProperties>
</file>