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56" r:id="rId4"/>
    <p:sldId id="257" r:id="rId5"/>
    <p:sldId id="258" r:id="rId6"/>
    <p:sldId id="259" r:id="rId7"/>
    <p:sldId id="260" r:id="rId8"/>
    <p:sldId id="262" r:id="rId9"/>
    <p:sldId id="274" r:id="rId10"/>
    <p:sldId id="273" r:id="rId11"/>
    <p:sldId id="263" r:id="rId12"/>
    <p:sldId id="264" r:id="rId13"/>
    <p:sldId id="265" r:id="rId14"/>
    <p:sldId id="269" r:id="rId15"/>
    <p:sldId id="275" r:id="rId16"/>
    <p:sldId id="276" r:id="rId17"/>
    <p:sldId id="261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1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2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9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2F4D-422D-460F-8026-CE0298EA7421}" type="datetimeFigureOut">
              <a:rPr lang="ru-RU" smtClean="0"/>
              <a:t>11.06.2014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8811-0F93-42E9-AF8B-D3AF16769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9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Процессы разработки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Непомнящих А.В. </a:t>
            </a:r>
          </a:p>
          <a:p>
            <a:r>
              <a:rPr lang="ru-RU" dirty="0" smtClean="0"/>
              <a:t>ИСС Арт 2014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Роли и артефакты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epomnyaschih\Desktop\2014-06-10_19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55"/>
            <a:ext cx="6111735" cy="6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nepomnyaschih\Desktop\2014-06-10_19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" y="1771939"/>
            <a:ext cx="8864126" cy="31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9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nepomnyaschih\Desktop\2014-06-10_19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6" y="1124744"/>
            <a:ext cx="8833632" cy="50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9262" y="42391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1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АФ 15 03. Шаблон Плана Качества</a:t>
            </a:r>
            <a:br>
              <a:rPr lang="ru-RU" sz="2400" b="1" dirty="0"/>
            </a:br>
            <a:endParaRPr lang="ru-RU" sz="2400" dirty="0"/>
          </a:p>
        </p:txBody>
      </p:sp>
      <p:pic>
        <p:nvPicPr>
          <p:cNvPr id="2050" name="Picture 2" descr="C:\Users\anepomnyaschih\Desktop\2014-06-11_1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674969"/>
            <a:ext cx="5904657" cy="60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epomnyaschih\Desktop\2014-06-11_11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16147" cy="587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epomnyaschih\Desktop\statisticsimprovement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colorTemperature colorTemp="6375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6125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ретроспективы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было хорошо?</a:t>
            </a:r>
          </a:p>
          <a:p>
            <a:r>
              <a:rPr lang="ru-RU" dirty="0" smtClean="0"/>
              <a:t>Что было плохо?</a:t>
            </a:r>
          </a:p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pic>
        <p:nvPicPr>
          <p:cNvPr id="4099" name="Picture 3" descr="C:\Users\anepomnyaschih\Desktop\legoretrospective-e13788279023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98" y="1484784"/>
            <a:ext cx="337867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epomnyaschih\Desktop\trace00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nepomnyaschih\Desktop\architecture_outbound_jump_server_gateway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20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epomnyaschih\Desktop\screenshot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r="-1304" b="15562"/>
          <a:stretch/>
        </p:blipFill>
        <p:spPr bwMode="auto">
          <a:xfrm>
            <a:off x="107503" y="620688"/>
            <a:ext cx="9036497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br>
              <a:rPr lang="ru-RU" dirty="0" smtClean="0"/>
            </a:br>
            <a:r>
              <a:rPr lang="ru-RU" dirty="0" smtClean="0"/>
              <a:t>проектов и продуктов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epomnyaschih\Desktop\2014-06-11_1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928992" cy="47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epomnyaschih\Desktop\waterfall-proce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64704"/>
            <a:ext cx="829562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epomnyaschih\Desktop\lifecycle_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83601" cy="55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epomnyaschih\Desktop\lifecycle_spiral-boe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99"/>
            <a:ext cx="8369301" cy="67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epomnyaschih\Desktop\RUP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" y="476672"/>
            <a:ext cx="9092272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epomnyaschih\Desktop\three_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7" y="0"/>
            <a:ext cx="9014803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nepomnyaschih\Desktop\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886" y="1772816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 smtClean="0"/>
              <a:t>Agile</a:t>
            </a:r>
            <a:r>
              <a:rPr lang="ru-RU" sz="2400" b="1" dirty="0" smtClean="0"/>
              <a:t>-манифест разработки программного обеспечения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smtClean="0"/>
              <a:t>Люди и взаимодействие </a:t>
            </a:r>
            <a:r>
              <a:rPr lang="ru-RU" sz="2100" dirty="0" smtClean="0"/>
              <a:t>важнее процессов и инструментов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smtClean="0"/>
              <a:t>Работающий продукт</a:t>
            </a:r>
            <a:r>
              <a:rPr lang="ru-RU" sz="2100" dirty="0" smtClean="0"/>
              <a:t> важнее исчерпывающей документации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smtClean="0"/>
              <a:t>Сотрудничество с заказчиком </a:t>
            </a:r>
            <a:r>
              <a:rPr lang="ru-RU" sz="2100" dirty="0" smtClean="0"/>
              <a:t>важнее согласования условий контракта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smtClean="0"/>
              <a:t>Готовность к изменениям </a:t>
            </a:r>
            <a:r>
              <a:rPr lang="ru-RU" sz="2100" dirty="0" smtClean="0"/>
              <a:t>важнее следования первоначальному плану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67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Поддержка: </a:t>
            </a:r>
            <a:r>
              <a:rPr lang="en-US" dirty="0" smtClean="0"/>
              <a:t>ITIL/Lean/Kanban</a:t>
            </a:r>
            <a:r>
              <a:rPr lang="ru-RU" dirty="0" smtClean="0"/>
              <a:t> (?)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1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73</Words>
  <Application>Microsoft Office PowerPoint</Application>
  <PresentationFormat>Экран (4:3)</PresentationFormat>
  <Paragraphs>19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Процессы разработки ПО</vt:lpstr>
      <vt:lpstr>Жизненный цикл  проектов и продуктов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Поддержка: ITIL/Lean/Kanban (?)</vt:lpstr>
      <vt:lpstr>Роли и артефакты</vt:lpstr>
      <vt:lpstr>Презентация PowerPoint</vt:lpstr>
      <vt:lpstr>Презентация PowerPoint</vt:lpstr>
      <vt:lpstr>Презентация PowerPoint</vt:lpstr>
      <vt:lpstr>АФ 15 03. Шаблон Плана Качества </vt:lpstr>
      <vt:lpstr>Презентация PowerPoint</vt:lpstr>
      <vt:lpstr>Результаты ретроспективы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Nepomnyaschih</dc:creator>
  <cp:lastModifiedBy>Anton Nepomnyaschih</cp:lastModifiedBy>
  <cp:revision>9</cp:revision>
  <dcterms:created xsi:type="dcterms:W3CDTF">2014-06-10T11:59:49Z</dcterms:created>
  <dcterms:modified xsi:type="dcterms:W3CDTF">2014-06-11T04:58:28Z</dcterms:modified>
</cp:coreProperties>
</file>