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292-D8FA-48A5-9BFB-CC6CDBA457D9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80BF-7D46-4064-B425-987896FB9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4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292-D8FA-48A5-9BFB-CC6CDBA457D9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80BF-7D46-4064-B425-987896FB9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292-D8FA-48A5-9BFB-CC6CDBA457D9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80BF-7D46-4064-B425-987896FB9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62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292-D8FA-48A5-9BFB-CC6CDBA457D9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80BF-7D46-4064-B425-987896FB9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17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292-D8FA-48A5-9BFB-CC6CDBA457D9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80BF-7D46-4064-B425-987896FB9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7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292-D8FA-48A5-9BFB-CC6CDBA457D9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80BF-7D46-4064-B425-987896FB9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70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292-D8FA-48A5-9BFB-CC6CDBA457D9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80BF-7D46-4064-B425-987896FB9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78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292-D8FA-48A5-9BFB-CC6CDBA457D9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80BF-7D46-4064-B425-987896FB9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40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292-D8FA-48A5-9BFB-CC6CDBA457D9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80BF-7D46-4064-B425-987896FB9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8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292-D8FA-48A5-9BFB-CC6CDBA457D9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80BF-7D46-4064-B425-987896FB9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0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D292-D8FA-48A5-9BFB-CC6CDBA457D9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80BF-7D46-4064-B425-987896FB9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3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D292-D8FA-48A5-9BFB-CC6CDBA457D9}" type="datetimeFigureOut">
              <a:rPr lang="ru-RU" smtClean="0"/>
              <a:t>29.09.2014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980BF-7D46-4064-B425-987896FB9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40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Управление удаленной командой </a:t>
            </a:r>
            <a:r>
              <a:rPr lang="ru-RU" dirty="0" err="1" smtClean="0"/>
              <a:t>тестировщиков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82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latin typeface="Georgia" panose="02040502050405020303" pitchFamily="18" charset="0"/>
              </a:rPr>
              <a:t>Команда проекта</a:t>
            </a:r>
            <a:endParaRPr lang="ru-RU" sz="4000" b="1" dirty="0">
              <a:latin typeface="Georgia" panose="02040502050405020303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5" name="Равнобедренный треугольник 4"/>
          <p:cNvSpPr/>
          <p:nvPr/>
        </p:nvSpPr>
        <p:spPr>
          <a:xfrm>
            <a:off x="2169440" y="3573016"/>
            <a:ext cx="98304" cy="7919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15"/>
          <p:cNvSpPr/>
          <p:nvPr/>
        </p:nvSpPr>
        <p:spPr>
          <a:xfrm>
            <a:off x="2313456" y="3573016"/>
            <a:ext cx="98304" cy="7919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/>
          <p:cNvSpPr/>
          <p:nvPr/>
        </p:nvSpPr>
        <p:spPr>
          <a:xfrm>
            <a:off x="2241448" y="3493821"/>
            <a:ext cx="98304" cy="7919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авнобедренный треугольник 17"/>
          <p:cNvSpPr/>
          <p:nvPr/>
        </p:nvSpPr>
        <p:spPr>
          <a:xfrm>
            <a:off x="2483768" y="3637837"/>
            <a:ext cx="98304" cy="7919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авнобедренный треугольник 18"/>
          <p:cNvSpPr/>
          <p:nvPr/>
        </p:nvSpPr>
        <p:spPr>
          <a:xfrm>
            <a:off x="2817512" y="3493821"/>
            <a:ext cx="98304" cy="7919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авнобедренный треугольник 19"/>
          <p:cNvSpPr/>
          <p:nvPr/>
        </p:nvSpPr>
        <p:spPr>
          <a:xfrm>
            <a:off x="2673496" y="3709845"/>
            <a:ext cx="98304" cy="7919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5625824" y="3140968"/>
            <a:ext cx="98304" cy="7919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00"/>
              </a:solidFill>
            </a:endParaRPr>
          </a:p>
        </p:txBody>
      </p:sp>
      <p:sp>
        <p:nvSpPr>
          <p:cNvPr id="22" name="Равнобедренный треугольник 21"/>
          <p:cNvSpPr/>
          <p:nvPr/>
        </p:nvSpPr>
        <p:spPr>
          <a:xfrm>
            <a:off x="5724128" y="3140968"/>
            <a:ext cx="98304" cy="7919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авнобедренный треугольник 22"/>
          <p:cNvSpPr/>
          <p:nvPr/>
        </p:nvSpPr>
        <p:spPr>
          <a:xfrm>
            <a:off x="5625824" y="3212976"/>
            <a:ext cx="98304" cy="7919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авнобедренный треугольник 23"/>
          <p:cNvSpPr/>
          <p:nvPr/>
        </p:nvSpPr>
        <p:spPr>
          <a:xfrm>
            <a:off x="5724128" y="3212976"/>
            <a:ext cx="98304" cy="7919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авнобедренный треугольник 24"/>
          <p:cNvSpPr/>
          <p:nvPr/>
        </p:nvSpPr>
        <p:spPr>
          <a:xfrm>
            <a:off x="5778224" y="4005064"/>
            <a:ext cx="98304" cy="7919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00"/>
              </a:solidFill>
            </a:endParaRPr>
          </a:p>
        </p:txBody>
      </p:sp>
      <p:sp>
        <p:nvSpPr>
          <p:cNvPr id="26" name="Равнобедренный треугольник 25"/>
          <p:cNvSpPr/>
          <p:nvPr/>
        </p:nvSpPr>
        <p:spPr>
          <a:xfrm>
            <a:off x="5697832" y="4005064"/>
            <a:ext cx="98304" cy="7919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00"/>
              </a:solidFill>
            </a:endParaRPr>
          </a:p>
        </p:txBody>
      </p:sp>
      <p:sp>
        <p:nvSpPr>
          <p:cNvPr id="27" name="Равнобедренный треугольник 26"/>
          <p:cNvSpPr/>
          <p:nvPr/>
        </p:nvSpPr>
        <p:spPr>
          <a:xfrm>
            <a:off x="5724128" y="4077072"/>
            <a:ext cx="98304" cy="7919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00"/>
              </a:solidFill>
            </a:endParaRPr>
          </a:p>
        </p:txBody>
      </p:sp>
      <p:sp>
        <p:nvSpPr>
          <p:cNvPr id="28" name="Равнобедренный треугольник 27"/>
          <p:cNvSpPr/>
          <p:nvPr/>
        </p:nvSpPr>
        <p:spPr>
          <a:xfrm>
            <a:off x="6732240" y="4293096"/>
            <a:ext cx="98304" cy="7919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00"/>
              </a:solidFill>
            </a:endParaRPr>
          </a:p>
        </p:txBody>
      </p:sp>
      <p:sp>
        <p:nvSpPr>
          <p:cNvPr id="29" name="Равнобедренный треугольник 28"/>
          <p:cNvSpPr/>
          <p:nvPr/>
        </p:nvSpPr>
        <p:spPr>
          <a:xfrm>
            <a:off x="6804248" y="4293096"/>
            <a:ext cx="98304" cy="7919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tester\Local Settings\Temporary Internet Files\Content.IE5\QZ5TFBJD\MC9002958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485" y="2024204"/>
            <a:ext cx="2037030" cy="280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2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работы над задачей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52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Процесс работы с тестовой документацией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253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16</Words>
  <Application>Microsoft Office PowerPoint</Application>
  <PresentationFormat>Экран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Управление удаленной командой тестировщиков</vt:lpstr>
      <vt:lpstr>Команда проекта</vt:lpstr>
      <vt:lpstr>Приоритеты</vt:lpstr>
      <vt:lpstr>Процесс работы над задачей</vt:lpstr>
      <vt:lpstr>Процесс работы с тестовой документацией</vt:lpstr>
    </vt:vector>
  </TitlesOfParts>
  <Company>issart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удаленной командой тестировщиков</dc:title>
  <dc:creator>Konstantin Firsanov</dc:creator>
  <cp:lastModifiedBy>Konstantin Firsanov</cp:lastModifiedBy>
  <cp:revision>4</cp:revision>
  <dcterms:created xsi:type="dcterms:W3CDTF">2014-09-29T03:53:52Z</dcterms:created>
  <dcterms:modified xsi:type="dcterms:W3CDTF">2014-09-29T12:16:28Z</dcterms:modified>
</cp:coreProperties>
</file>