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72358-A933-4A41-A526-25F8D707DE7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0430A-2B52-484E-924C-2E3109D29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5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430A-2B52-484E-924C-2E3109D29A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5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430A-2B52-484E-924C-2E3109D29A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8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68C7-9003-42FA-B993-6FAFA5133EA9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EF05-40FF-4DEE-8D28-51026A2808E2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4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1C2-A73B-4D82-A5BA-447E58F83E9F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5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F4B-D435-47F1-8610-B8A487689966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07C-D933-4D48-B9F1-50A293B0855A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5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8C2B-D024-4BE2-B848-72686B2E3332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5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3F5F-F8CA-4D1E-87CF-E47C50C259A1}" type="datetime1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0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0DD3-EF25-4F4C-87B5-2724A1AD4649}" type="datetime1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5CB4-CC69-4633-A3E1-E03F5F474B74}" type="datetime1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C847-5CA1-450C-8520-DFDCD38DF240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7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B917-8050-4DAE-AEBF-EE63331E854E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2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4FE-3D4D-47D5-A731-EECAC73A4151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2277-615C-4D10-A093-777BB9F28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anpole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kostanpole.github.io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2" y="1322660"/>
            <a:ext cx="9144000" cy="23876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2520"/>
              </a:spcAft>
              <a:defRPr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клиентских частей Интернет-ресурсов»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интернет-ресурса «Компьютерные комплектующие»</a:t>
            </a:r>
            <a: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2" y="4662697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0"/>
              </a:lnSpc>
              <a:spcBef>
                <a:spcPts val="0"/>
              </a:spcBef>
            </a:pP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Поленов</a:t>
            </a:r>
            <a:r>
              <a:rPr lang="en-US" altLang="ru-RU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К.А.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ИКБО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руководитель Матчин В. Т.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79388"/>
            <a:ext cx="92392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05574" y="6318459"/>
            <a:ext cx="137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460"/>
              </a:spcBef>
              <a:defRPr/>
            </a:pPr>
            <a:r>
              <a:rPr lang="ru-RU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lang="en-US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5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Picture 14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7240" y="77743"/>
            <a:ext cx="993049" cy="112587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1676" y="1290979"/>
            <a:ext cx="9379131" cy="40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algn="ctr">
              <a:lnSpc>
                <a:spcPct val="107000"/>
              </a:lnSpc>
              <a:spcAft>
                <a:spcPts val="1245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клиентской части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интернет-ресурса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«Компьютерные комплектующие»</a:t>
            </a:r>
            <a:endParaRPr lang="ru-RU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4600" y="1903044"/>
            <a:ext cx="6096000" cy="460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algn="ctr">
              <a:lnSpc>
                <a:spcPct val="107000"/>
              </a:lnSpc>
              <a:spcAft>
                <a:spcPts val="1245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775447"/>
            <a:ext cx="11475720" cy="31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0" indent="-457200">
              <a:lnSpc>
                <a:spcPct val="75000"/>
              </a:lnSpc>
              <a:spcAft>
                <a:spcPts val="1245"/>
              </a:spcAft>
              <a:buAutoNum type="arabicPeriod"/>
            </a:pPr>
            <a:r>
              <a:rPr lang="ru-RU" sz="2000" dirty="0" smtClean="0"/>
              <a:t>Провести </a:t>
            </a:r>
            <a:r>
              <a:rPr lang="ru-RU" sz="2000" dirty="0"/>
              <a:t>анализ предметной области разрабатываемого </a:t>
            </a:r>
            <a:r>
              <a:rPr lang="ru-RU" sz="2000" dirty="0" smtClean="0"/>
              <a:t>интернет-ресурса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AutoNum type="arabicPeriod"/>
            </a:pPr>
            <a:r>
              <a:rPr lang="ru-RU" sz="2000" dirty="0"/>
              <a:t>Обосновать выбор технологий разработки интернет-ресурса</a:t>
            </a:r>
            <a:endParaRPr lang="ru-RU" sz="2000" dirty="0" smtClean="0"/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000" dirty="0"/>
              <a:t>Создать пять и более веб-страниц интернет-ресурса с использованием технологий HTML5, CSS3 и </a:t>
            </a:r>
            <a:r>
              <a:rPr lang="ru-RU" sz="2000" dirty="0" smtClean="0"/>
              <a:t>JavaScript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000" dirty="0"/>
              <a:t>Организовать межстраничную навигацию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000" dirty="0"/>
              <a:t>Провести адаптацию веб-страниц и размещаемого контента для браузеров и различных видов </a:t>
            </a:r>
            <a:r>
              <a:rPr lang="ru-RU" sz="2000" dirty="0" smtClean="0"/>
              <a:t>устройств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000" dirty="0"/>
              <a:t>Выполнить презентацию по курсовой работе</a:t>
            </a:r>
          </a:p>
          <a:p>
            <a:pPr marL="990600">
              <a:lnSpc>
                <a:spcPct val="107000"/>
              </a:lnSpc>
              <a:spcAft>
                <a:spcPts val="1245"/>
              </a:spcAft>
            </a:pP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87216"/>
            <a:ext cx="10515600" cy="1325563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 разработки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36361"/>
            <a:ext cx="10515600" cy="25917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3</a:t>
            </a:fld>
            <a:endParaRPr lang="ru-RU"/>
          </a:p>
        </p:txBody>
      </p:sp>
      <p:pic>
        <p:nvPicPr>
          <p:cNvPr id="5" name="Picture 14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240" y="77743"/>
            <a:ext cx="993049" cy="11258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200296" y="4623023"/>
            <a:ext cx="10415450" cy="130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8385">
              <a:lnSpc>
                <a:spcPct val="107000"/>
              </a:lnSpc>
              <a:spcAft>
                <a:spcPts val="152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Браузеры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Google Chrome, Opera GX,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Яндекс Браузер.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05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48385">
              <a:lnSpc>
                <a:spcPct val="107000"/>
              </a:lnSpc>
              <a:spcAft>
                <a:spcPts val="152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Устройства: ПК, ноутбук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Lenovo IdeaPad 3 14ALC6,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смартфон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 Galaxy a71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48385">
              <a:lnSpc>
                <a:spcPct val="107000"/>
              </a:lnSpc>
              <a:spcAft>
                <a:spcPts val="1520"/>
              </a:spcAft>
            </a:pPr>
            <a:endParaRPr lang="ru-RU" sz="105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485"/>
            <a:ext cx="10515600" cy="1325563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сайта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7" y="1053657"/>
            <a:ext cx="5312021" cy="26630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25" y="722266"/>
            <a:ext cx="5300722" cy="26630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56" y="3958139"/>
            <a:ext cx="5312021" cy="265883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125" y="3681904"/>
            <a:ext cx="5312021" cy="26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9485"/>
            <a:ext cx="10515600" cy="1325563"/>
          </a:xfrm>
        </p:spPr>
        <p:txBody>
          <a:bodyPr/>
          <a:lstStyle/>
          <a:p>
            <a:pPr algn="ctr"/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сайта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https://sun9-62.userapi.com/impf/VAGhUPSqD9xMoD1QvE3D8YQcSjxjC9Yg8KPXbQ/-N6XQQRZvSc.jpg?size=972x2160&amp;quality=95&amp;sign=197e62ddde90037e5d54a456e19e12f2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9" y="643096"/>
            <a:ext cx="2568574" cy="57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18.userapi.com/impf/UWYWfiIMe5xNe01OyF0qrlSYJhZQbyjTn-j_pA/w063QqJUjJU.jpg?size=972x2160&amp;quality=95&amp;sign=2198a89719f74217f34739ca9b9fb25a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50" y="653170"/>
            <a:ext cx="2566431" cy="570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3.userapi.com/impf/BIjJs9eqWgFBGj3MiB4RSh97bZJEH-McRmVBrQ/Qcve8csUgmI.jpg?size=972x2160&amp;quality=95&amp;sign=120832e3ad7403c26f38ca50c91d9422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18" y="643096"/>
            <a:ext cx="2570964" cy="571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4600" y="178747"/>
            <a:ext cx="6096000" cy="460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algn="ctr">
              <a:lnSpc>
                <a:spcPct val="107000"/>
              </a:lnSpc>
              <a:spcAft>
                <a:spcPts val="1245"/>
              </a:spcAft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894395"/>
            <a:ext cx="11475720" cy="1673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0" indent="-457200">
              <a:lnSpc>
                <a:spcPct val="75000"/>
              </a:lnSpc>
              <a:spcAft>
                <a:spcPts val="1245"/>
              </a:spcAft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6 страниц сайта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аписано 2097 строк кода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межстраничная навигация</a:t>
            </a:r>
          </a:p>
          <a:p>
            <a:pPr marL="1447800" indent="-457200">
              <a:lnSpc>
                <a:spcPct val="75000"/>
              </a:lnSpc>
              <a:spcAft>
                <a:spcPts val="1245"/>
              </a:spcAft>
              <a:buFontTx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адаптивность к различным устройствам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8606" y="2922117"/>
            <a:ext cx="5408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	 (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</a:t>
            </a:r>
            <a:endParaRPr lang="ru-RU" sz="20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hlinkClick r:id="rId3"/>
            </a:endParaRPr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/kostanpole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/Polenov_K_A_IKBO-33-22.github.io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06" y="3894665"/>
            <a:ext cx="4580709" cy="225013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029649" y="2958588"/>
            <a:ext cx="42995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сайта (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https://kostanpole.github.io</a:t>
            </a:r>
            <a:endParaRPr lang="ru-RU" sz="20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/Polenov_K_A_IKBO-33-22.github.io/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320" y="3893368"/>
            <a:ext cx="4580709" cy="2462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657" y="866536"/>
            <a:ext cx="316274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2303" y="2759983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E2277-615C-4D10-A093-777BB9F287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161</Words>
  <Application>Microsoft Office PowerPoint</Application>
  <PresentationFormat>Широкоэкранный</PresentationFormat>
  <Paragraphs>44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                               Федеральное государственное бюджетное образовательное учреждение высшего образования «МИРЭА – Российский технологический университет» РТУ МИРЭА Институт информационных технологий Кафедра инструментального и прикладного программного обеспечения  Дисциплина «Разработка клиентских частей Интернет-ресурсов»  КУРСОВАЯ РАБОТА Клиентская часть интернет-ресурса «Компьютерные комплектующие» </vt:lpstr>
      <vt:lpstr>Цель  </vt:lpstr>
      <vt:lpstr>Технологии разработки </vt:lpstr>
      <vt:lpstr>Страницы сайта </vt:lpstr>
      <vt:lpstr>Страницы сайта </vt:lpstr>
      <vt:lpstr>Презентация PowerPoint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«МИРЭА – Российский технологический университет» РТУ МИРЭА Институт информационных технологий Кафедра инструментального и прикладного программного обеспечения  Дисциплина «Разработка клиентских частей Интернет-ресурсов»  КУРСОВАЯ РАБОТА Клиентская часть интернет-ресурса «Компьютерные комплектующие» </dc:title>
  <dc:creator>Константин Поленов</dc:creator>
  <cp:lastModifiedBy>Константин Поленов</cp:lastModifiedBy>
  <cp:revision>10</cp:revision>
  <dcterms:created xsi:type="dcterms:W3CDTF">2023-12-12T13:44:22Z</dcterms:created>
  <dcterms:modified xsi:type="dcterms:W3CDTF">2023-12-12T14:40:28Z</dcterms:modified>
</cp:coreProperties>
</file>