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105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836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705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004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91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484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878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21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6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052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412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498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209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780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662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96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8B770-A643-4F4D-9F43-1FE95FE86447}" type="datetimeFigureOut">
              <a:rPr lang="el-GR" smtClean="0"/>
              <a:t>10/7/2021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ABB96E-5A08-402A-A4D0-63F0428FD96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370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1CFEC6-52F6-4A5D-BA12-4AA83F5B5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US" sz="3600" dirty="0"/>
              <a:t>Stores (bakeries, cafeterias, etc.) in the center of Athens, Greece</a:t>
            </a:r>
            <a:endParaRPr lang="el-GR" sz="36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2F91CF1-6C00-4027-B05C-4E3B8BE3F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Gkiouliavas</a:t>
            </a:r>
            <a:r>
              <a:rPr lang="en-US" dirty="0"/>
              <a:t> Konstantinos </a:t>
            </a:r>
            <a:endParaRPr lang="el-GR" dirty="0"/>
          </a:p>
          <a:p>
            <a:r>
              <a:rPr lang="en-US" dirty="0"/>
              <a:t>July 10, 2021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903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697896C-4091-42A2-AB2A-A5824A96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Greek restaurants  near </a:t>
            </a:r>
            <a:r>
              <a:rPr lang="en-US" dirty="0" err="1"/>
              <a:t>Mr</a:t>
            </a:r>
            <a:r>
              <a:rPr lang="en-US" dirty="0"/>
              <a:t> Bean Coffee" 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6A30BCD-00AF-49E7-BE53-953CA15E11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3720" y="2923170"/>
            <a:ext cx="7750282" cy="30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438807-4974-4616-AFFC-4922D07F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with the Greek restaurants (blue dots) near </a:t>
            </a:r>
            <a:r>
              <a:rPr lang="en-US" dirty="0" err="1"/>
              <a:t>Mr</a:t>
            </a:r>
            <a:r>
              <a:rPr lang="en-US" dirty="0"/>
              <a:t> Bean Coffee" ( red dot)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19EAED1-BA91-4248-85AE-9F89AC6E7F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7095" y="2777276"/>
            <a:ext cx="6059733" cy="34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5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E74163-A510-4828-A627-537BCD05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5C48CD-E0A2-4B5E-98FD-0BDE1BC0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Based on the analysis above , the center of Athens is the best place for someone to invest on restaurants coffees etc. We reached this conclusion with the help of the maps showing a lot pf this type of stores in the center of the city , including the comments from the customers.</a:t>
            </a:r>
            <a:endParaRPr lang="el-GR" sz="2000" i="1" dirty="0"/>
          </a:p>
        </p:txBody>
      </p:sp>
    </p:spTree>
    <p:extLst>
      <p:ext uri="{BB962C8B-B14F-4D97-AF65-F5344CB8AC3E}">
        <p14:creationId xmlns:p14="http://schemas.microsoft.com/office/powerpoint/2010/main" val="295457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6CAABEC-763D-4C89-ADEC-293EDCBD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1.Introduction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D9C974C-BDFA-4895-A56B-1C82E39B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City of interest : Athens , Greece</a:t>
            </a:r>
          </a:p>
          <a:p>
            <a:r>
              <a:rPr lang="en-US" dirty="0"/>
              <a:t>Belongs to the greater area of Attika  with a population approximate to 4 million</a:t>
            </a:r>
          </a:p>
          <a:p>
            <a:r>
              <a:rPr lang="en-US" dirty="0"/>
              <a:t>Capital of Greece </a:t>
            </a:r>
          </a:p>
          <a:p>
            <a:r>
              <a:rPr lang="en-US" dirty="0"/>
              <a:t>Economic center of the country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807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3E8EC1-C68E-485A-83B7-F09F8CB0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F132C1-13F0-46AF-AD6F-36CEF440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Cafes , Bakery Stores , Restaurants in the city of Athens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9765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11D294-218D-45A0-9869-FDA334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E93FB86-5922-479B-B8C7-77F4E860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retrieved from the foursquare API </a:t>
            </a:r>
          </a:p>
          <a:p>
            <a:r>
              <a:rPr lang="en-US" dirty="0"/>
              <a:t>For more specific data like this project , we can use the coordinates of a location in order retrieve valuable and interesting data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1873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BA7D284-2C59-44CD-809B-304C46BE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C8D86A5-BDC2-44B5-9442-B4080E9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7522"/>
          </a:xfrm>
        </p:spPr>
        <p:txBody>
          <a:bodyPr/>
          <a:lstStyle/>
          <a:p>
            <a:r>
              <a:rPr lang="en-US" dirty="0"/>
              <a:t>Using data from weatherdatasource.com , we were able to find how many cities-neighborhoods existing at the greater Attika area</a:t>
            </a:r>
          </a:p>
          <a:p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3CD4D464-03B1-4CBD-BE55-E8124C1D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68" y="3428999"/>
            <a:ext cx="6304342" cy="247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4CFF29-829E-4442-A357-476CE001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21158EB-983A-41CA-8CB2-7BA437ED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57365"/>
          </a:xfrm>
        </p:spPr>
        <p:txBody>
          <a:bodyPr/>
          <a:lstStyle/>
          <a:p>
            <a:r>
              <a:rPr lang="en-US" dirty="0"/>
              <a:t>At first we chose the “</a:t>
            </a:r>
            <a:r>
              <a:rPr lang="en-US" dirty="0" err="1"/>
              <a:t>Mr</a:t>
            </a:r>
            <a:r>
              <a:rPr lang="en-US" dirty="0"/>
              <a:t> Bean Coffee” </a:t>
            </a:r>
          </a:p>
          <a:p>
            <a:r>
              <a:rPr lang="en-US" dirty="0"/>
              <a:t>Center of Athens , at the </a:t>
            </a:r>
            <a:r>
              <a:rPr lang="en-US" dirty="0" err="1"/>
              <a:t>Emmanouil</a:t>
            </a:r>
            <a:r>
              <a:rPr lang="en-US" dirty="0"/>
              <a:t> </a:t>
            </a:r>
            <a:r>
              <a:rPr lang="en-US" dirty="0" err="1"/>
              <a:t>Mpenaki</a:t>
            </a:r>
            <a:r>
              <a:rPr lang="en-US" dirty="0"/>
              <a:t> street , number 20</a:t>
            </a:r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B28191A-0C79-4127-8606-FDA5C953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72" y="3237875"/>
            <a:ext cx="6604145" cy="2381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485007-F0A7-4300-BBFA-18D99AA03153}"/>
              </a:ext>
            </a:extLst>
          </p:cNvPr>
          <p:cNvSpPr txBox="1"/>
          <p:nvPr/>
        </p:nvSpPr>
        <p:spPr>
          <a:xfrm flipH="1">
            <a:off x="5651292" y="5936105"/>
            <a:ext cx="31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Bakeries at a radius of 500m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1270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DF4AA7-5977-4C67-A413-B68FFD08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with the bakeries(blue dots) near </a:t>
            </a:r>
            <a:r>
              <a:rPr lang="en-US" dirty="0" err="1"/>
              <a:t>Mr</a:t>
            </a:r>
            <a:r>
              <a:rPr lang="en-US" dirty="0"/>
              <a:t> Bean Coffee" ( red dot)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B675648-FDAF-4D48-9D84-1AD3FA299B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3948" y="2919151"/>
            <a:ext cx="7779895" cy="29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2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F42159-41EF-4497-8F8E-99C98476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Cafes at a radius of 500 meters 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3A8BA648-4925-42D8-9EE5-2942B410B6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57420"/>
            <a:ext cx="8596312" cy="33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5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3BB138-DE3F-4892-8E27-BD54B170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Map with the Cafes (blue dots) near </a:t>
            </a:r>
            <a:r>
              <a:rPr lang="en-US" i="1" dirty="0" err="1"/>
              <a:t>Mr</a:t>
            </a:r>
            <a:r>
              <a:rPr lang="en-US" i="1" dirty="0"/>
              <a:t> Bean Coffee" ( red dot)</a:t>
            </a:r>
            <a:br>
              <a:rPr lang="el-GR" i="1" dirty="0"/>
            </a:br>
            <a:endParaRPr lang="el-GR" dirty="0"/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396B7305-49B5-43E6-89FC-0CC82E4EBA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04" y="2160588"/>
            <a:ext cx="713863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07522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272</Words>
  <Application>Microsoft Office PowerPoint</Application>
  <PresentationFormat>Ευρεία οθόνη</PresentationFormat>
  <Paragraphs>26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Όψη</vt:lpstr>
      <vt:lpstr>Stores (bakeries, cafeterias, etc.) in the center of Athens, Greece</vt:lpstr>
      <vt:lpstr>1.Introduction </vt:lpstr>
      <vt:lpstr>Problem</vt:lpstr>
      <vt:lpstr>Getting the Data </vt:lpstr>
      <vt:lpstr>Analysis</vt:lpstr>
      <vt:lpstr>Analysis</vt:lpstr>
      <vt:lpstr>Map with the bakeries(blue dots) near Mr Bean Coffee" ( red dot)</vt:lpstr>
      <vt:lpstr>Cafes at a radius of 500 meters </vt:lpstr>
      <vt:lpstr>Map with the Cafes (blue dots) near Mr Bean Coffee" ( red dot) </vt:lpstr>
      <vt:lpstr>Greek restaurants  near Mr Bean Coffee" </vt:lpstr>
      <vt:lpstr>Map with the Greek restaurants (blue dots) near Mr Bean Coffee" ( red dot)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Stores (bakeries, cafeterias, etc.) in the center of Athens, Greece</dc:title>
  <dc:creator>Κωνσταντίνος Γκιουλιάβας</dc:creator>
  <cp:lastModifiedBy>Κωνσταντίνος Γκιουλιάβας</cp:lastModifiedBy>
  <cp:revision>2</cp:revision>
  <dcterms:created xsi:type="dcterms:W3CDTF">2021-07-10T17:10:21Z</dcterms:created>
  <dcterms:modified xsi:type="dcterms:W3CDTF">2021-07-10T17:28:32Z</dcterms:modified>
</cp:coreProperties>
</file>