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5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56EA-56D2-4D1B-BF0B-A21B63E83D6D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CC3-A3B2-49D3-8751-4DF5361DAA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56EA-56D2-4D1B-BF0B-A21B63E83D6D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CC3-A3B2-49D3-8751-4DF5361DAA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56EA-56D2-4D1B-BF0B-A21B63E83D6D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CC3-A3B2-49D3-8751-4DF5361DAA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56EA-56D2-4D1B-BF0B-A21B63E83D6D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CC3-A3B2-49D3-8751-4DF5361DAA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56EA-56D2-4D1B-BF0B-A21B63E83D6D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CC3-A3B2-49D3-8751-4DF5361DAA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56EA-56D2-4D1B-BF0B-A21B63E83D6D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CC3-A3B2-49D3-8751-4DF5361DAA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56EA-56D2-4D1B-BF0B-A21B63E83D6D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CC3-A3B2-49D3-8751-4DF5361DAA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56EA-56D2-4D1B-BF0B-A21B63E83D6D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CC3-A3B2-49D3-8751-4DF5361DAA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56EA-56D2-4D1B-BF0B-A21B63E83D6D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CC3-A3B2-49D3-8751-4DF5361DAA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56EA-56D2-4D1B-BF0B-A21B63E83D6D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CC3-A3B2-49D3-8751-4DF5361DAA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56EA-56D2-4D1B-BF0B-A21B63E83D6D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CC3-A3B2-49D3-8751-4DF5361DAA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956EA-56D2-4D1B-BF0B-A21B63E83D6D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C5CC3-A3B2-49D3-8751-4DF5361DAA0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Office_Word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Решение логических задач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764704"/>
            <a:ext cx="60674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204864"/>
            <a:ext cx="648072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1331640" y="476672"/>
          <a:ext cx="7050087" cy="5953125"/>
        </p:xfrm>
        <a:graphic>
          <a:graphicData uri="http://schemas.openxmlformats.org/presentationml/2006/ole">
            <p:oleObj spid="_x0000_s1040" name="Документ" r:id="rId3" imgW="7104033" imgH="5994449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1328738" y="477838"/>
          <a:ext cx="7134225" cy="6018212"/>
        </p:xfrm>
        <a:graphic>
          <a:graphicData uri="http://schemas.openxmlformats.org/presentationml/2006/ole">
            <p:oleObj spid="_x0000_s16386" name="Документ" r:id="rId3" imgW="7104033" imgH="6488978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</Words>
  <Application>Microsoft Office PowerPoint</Application>
  <PresentationFormat>Экран (4:3)</PresentationFormat>
  <Paragraphs>1</Paragraphs>
  <Slides>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Тема Office</vt:lpstr>
      <vt:lpstr>Документ Microsoft Office Word</vt:lpstr>
      <vt:lpstr>Решение логических задач</vt:lpstr>
      <vt:lpstr>Слайд 2</vt:lpstr>
      <vt:lpstr>Слайд 3</vt:lpstr>
      <vt:lpstr>Слайд 4</vt:lpstr>
      <vt:lpstr>Слайд 5</vt:lpstr>
    </vt:vector>
  </TitlesOfParts>
  <Company>Space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RePack by SPecialiST</dc:creator>
  <cp:lastModifiedBy>RePack by SPecialiST</cp:lastModifiedBy>
  <cp:revision>6</cp:revision>
  <dcterms:created xsi:type="dcterms:W3CDTF">2021-11-13T06:04:09Z</dcterms:created>
  <dcterms:modified xsi:type="dcterms:W3CDTF">2021-11-13T06:57:28Z</dcterms:modified>
</cp:coreProperties>
</file>