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7" r:id="rId5"/>
    <p:sldId id="258" r:id="rId6"/>
    <p:sldId id="259" r:id="rId7"/>
    <p:sldId id="260" r:id="rId8"/>
    <p:sldId id="266" r:id="rId9"/>
    <p:sldId id="263" r:id="rId10"/>
    <p:sldId id="264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8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66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2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3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0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2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03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8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C823835-8315-4894-AB4B-EA60198B55A0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BDA9565-A2AA-49E9-BC38-85760DECD8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04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EFA93-A37A-42C1-92D0-342B76A1C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 sz="1800" b="0" i="0" u="none" strike="noStrike" baseline="0" dirty="0">
                <a:solidFill>
                  <a:srgbClr val="000000"/>
                </a:solidFill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r>
              <a:rPr lang="ru-RU" sz="1800" b="0" i="0" u="none" strike="noStrike" baseline="0" dirty="0">
                <a:latin typeface="Noto Sans" panose="020B0502040204020203" pitchFamily="34" charset="0"/>
              </a:rPr>
              <a:t> </a:t>
            </a: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br>
              <a:rPr lang="ru-RU" sz="1800" b="0" i="0" u="none" strike="noStrike" baseline="0" dirty="0">
                <a:latin typeface="Noto Sans" panose="020B0502040204020203" pitchFamily="34" charset="0"/>
              </a:rPr>
            </a:br>
            <a:r>
              <a:rPr lang="ru-RU" sz="4900" b="1" i="0" u="none" strike="noStrike" baseline="0" dirty="0">
                <a:latin typeface="Noto Sans" panose="020B0502040204020203" pitchFamily="34" charset="0"/>
              </a:rPr>
              <a:t>Личностно</a:t>
            </a:r>
            <a:r>
              <a:rPr lang="ru-RU" sz="4900" b="1" i="0" u="none" strike="noStrike" baseline="0" dirty="0">
                <a:latin typeface="DM Sans"/>
              </a:rPr>
              <a:t>-</a:t>
            </a:r>
            <a:r>
              <a:rPr lang="ru-RU" sz="4900" b="1" i="0" u="none" strike="noStrike" baseline="0" dirty="0">
                <a:latin typeface="Noto Sans" panose="020B0502040204020203" pitchFamily="34" charset="0"/>
              </a:rPr>
              <a:t>карьерная траектория развития в вузе </a:t>
            </a:r>
            <a:endParaRPr lang="ru-RU" sz="4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9C868E-6CF5-4E52-9046-75F874A89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Мовенко Константин, ИС</a:t>
            </a:r>
            <a:r>
              <a:rPr lang="en-US" dirty="0"/>
              <a:t>/</a:t>
            </a:r>
            <a:r>
              <a:rPr lang="ru-RU" dirty="0"/>
              <a:t>б-21-2-о, 2021 г.</a:t>
            </a:r>
          </a:p>
        </p:txBody>
      </p:sp>
    </p:spTree>
    <p:extLst>
      <p:ext uri="{BB962C8B-B14F-4D97-AF65-F5344CB8AC3E}">
        <p14:creationId xmlns:p14="http://schemas.microsoft.com/office/powerpoint/2010/main" val="300735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EFB1-9C66-432F-8561-694A9946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86715"/>
            <a:ext cx="9875520" cy="1356360"/>
          </a:xfrm>
        </p:spPr>
        <p:txBody>
          <a:bodyPr/>
          <a:lstStyle/>
          <a:p>
            <a:r>
              <a:rPr lang="ru-RU" dirty="0"/>
              <a:t>Чек-лист по привычкам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761D6B-101E-4EBC-A361-729693C7B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98" y="1533525"/>
            <a:ext cx="6255204" cy="4419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8FBC2-E763-4A7B-BC8B-5CCCCBC1DD0A}"/>
              </a:ext>
            </a:extLst>
          </p:cNvPr>
          <p:cNvSpPr txBox="1"/>
          <p:nvPr/>
        </p:nvSpPr>
        <p:spPr>
          <a:xfrm>
            <a:off x="3564942" y="5953125"/>
            <a:ext cx="538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Избавление от вредной привычки в течении месяца</a:t>
            </a:r>
          </a:p>
        </p:txBody>
      </p:sp>
    </p:spTree>
    <p:extLst>
      <p:ext uri="{BB962C8B-B14F-4D97-AF65-F5344CB8AC3E}">
        <p14:creationId xmlns:p14="http://schemas.microsoft.com/office/powerpoint/2010/main" val="231864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97FBFF-4B35-4BF8-AD6D-6CDCF5998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74" y="478569"/>
            <a:ext cx="7263001" cy="51316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40017-2ADA-477D-B5CE-4DF3773D557B}"/>
              </a:ext>
            </a:extLst>
          </p:cNvPr>
          <p:cNvSpPr txBox="1"/>
          <p:nvPr/>
        </p:nvSpPr>
        <p:spPr>
          <a:xfrm>
            <a:off x="3676650" y="5724525"/>
            <a:ext cx="545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Приобретение полезной привычки в течении месяца</a:t>
            </a:r>
          </a:p>
        </p:txBody>
      </p:sp>
    </p:spTree>
    <p:extLst>
      <p:ext uri="{BB962C8B-B14F-4D97-AF65-F5344CB8AC3E}">
        <p14:creationId xmlns:p14="http://schemas.microsoft.com/office/powerpoint/2010/main" val="346017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50FA8-8D65-4EA4-9F42-77269A6B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4575"/>
            <a:ext cx="4600976" cy="1356360"/>
          </a:xfrm>
        </p:spPr>
        <p:txBody>
          <a:bodyPr>
            <a:normAutofit fontScale="90000"/>
          </a:bodyPr>
          <a:lstStyle/>
          <a:p>
            <a:r>
              <a:rPr lang="ru-RU" dirty="0"/>
              <a:t>«Дорога жизни»: ключевые точки развития в вузе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E286FB5-6CBE-4243-A332-B84E19A71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800" y="339088"/>
            <a:ext cx="4817149" cy="6227529"/>
          </a:xfrm>
        </p:spPr>
      </p:pic>
    </p:spTree>
    <p:extLst>
      <p:ext uri="{BB962C8B-B14F-4D97-AF65-F5344CB8AC3E}">
        <p14:creationId xmlns:p14="http://schemas.microsoft.com/office/powerpoint/2010/main" val="360726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782F3-1172-4C9B-AD0E-469B8377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26" y="533400"/>
            <a:ext cx="9875520" cy="1356360"/>
          </a:xfrm>
        </p:spPr>
        <p:txBody>
          <a:bodyPr/>
          <a:lstStyle/>
          <a:p>
            <a:r>
              <a:rPr lang="ru-RU" dirty="0"/>
              <a:t>Таблица компетенций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CE3C13-737F-47C9-B916-D0DCD1D0E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426" y="1975485"/>
            <a:ext cx="7833360" cy="403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011E5-B13D-498E-AA81-693A31E6BDEF}"/>
              </a:ext>
            </a:extLst>
          </p:cNvPr>
          <p:cNvSpPr txBox="1"/>
          <p:nvPr/>
        </p:nvSpPr>
        <p:spPr>
          <a:xfrm>
            <a:off x="8734425" y="2266950"/>
            <a:ext cx="3095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Более подробный вариант таблицы по выработке личностных компетенций</a:t>
            </a:r>
          </a:p>
          <a:p>
            <a:r>
              <a:rPr lang="ru-RU" dirty="0">
                <a:solidFill>
                  <a:srgbClr val="00B0F0"/>
                </a:solidFill>
              </a:rPr>
              <a:t>находится в бумажном виде и файле</a:t>
            </a:r>
            <a:r>
              <a:rPr lang="en-US" dirty="0">
                <a:solidFill>
                  <a:srgbClr val="00B0F0"/>
                </a:solidFill>
              </a:rPr>
              <a:t> word</a:t>
            </a:r>
            <a:r>
              <a:rPr lang="ru-RU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05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AF29B-637A-4097-BB3D-522F01FF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Mind-</a:t>
            </a:r>
            <a:r>
              <a:rPr lang="ru-RU" dirty="0"/>
              <a:t>карта: мои планы на 4 года в вузе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17CF43A-995B-4E16-A624-E9DF57DC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05" y="1885950"/>
            <a:ext cx="11383869" cy="4375431"/>
          </a:xfrm>
        </p:spPr>
      </p:pic>
    </p:spTree>
    <p:extLst>
      <p:ext uri="{BB962C8B-B14F-4D97-AF65-F5344CB8AC3E}">
        <p14:creationId xmlns:p14="http://schemas.microsoft.com/office/powerpoint/2010/main" val="190579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F84A2-F05A-473A-BF03-7D910485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</a:t>
            </a:r>
            <a:r>
              <a:rPr lang="en-US" dirty="0"/>
              <a:t>SMART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F00B49-04B5-4F0D-B5F2-45B98A69D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31" y="2065020"/>
            <a:ext cx="3836194" cy="272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5995A4-4B5C-455A-9B32-A4A1C31DBB7F}"/>
              </a:ext>
            </a:extLst>
          </p:cNvPr>
          <p:cNvSpPr txBox="1"/>
          <p:nvPr/>
        </p:nvSpPr>
        <p:spPr>
          <a:xfrm>
            <a:off x="5105400" y="1845945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 - </a:t>
            </a:r>
            <a:r>
              <a:rPr lang="ru-RU" dirty="0">
                <a:solidFill>
                  <a:srgbClr val="00B0F0"/>
                </a:solidFill>
              </a:rPr>
              <a:t>Закончить обучение на бакалавриате по направлению ИС с дипломом с отличием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M – </a:t>
            </a:r>
            <a:r>
              <a:rPr lang="ru-RU" dirty="0">
                <a:solidFill>
                  <a:srgbClr val="00B0F0"/>
                </a:solidFill>
              </a:rPr>
              <a:t>наличие диплома об окончании обучения</a:t>
            </a:r>
          </a:p>
          <a:p>
            <a:r>
              <a:rPr lang="ru-RU" dirty="0">
                <a:solidFill>
                  <a:srgbClr val="00B0F0"/>
                </a:solidFill>
              </a:rPr>
              <a:t>А – достигается за счёт старательного обучения, выполнения всех заданий и саморазвития</a:t>
            </a:r>
          </a:p>
          <a:p>
            <a:r>
              <a:rPr lang="en-US" dirty="0">
                <a:solidFill>
                  <a:srgbClr val="00B0F0"/>
                </a:solidFill>
              </a:rPr>
              <a:t>R – </a:t>
            </a:r>
            <a:r>
              <a:rPr lang="ru-RU" dirty="0">
                <a:solidFill>
                  <a:srgbClr val="00B0F0"/>
                </a:solidFill>
              </a:rPr>
              <a:t>поможет обрести навыки для трудоустройства</a:t>
            </a:r>
          </a:p>
          <a:p>
            <a:r>
              <a:rPr lang="en-US" dirty="0">
                <a:solidFill>
                  <a:srgbClr val="00B0F0"/>
                </a:solidFill>
              </a:rPr>
              <a:t>T – </a:t>
            </a:r>
            <a:r>
              <a:rPr lang="ru-RU" dirty="0">
                <a:solidFill>
                  <a:srgbClr val="00B0F0"/>
                </a:solidFill>
              </a:rPr>
              <a:t>длительность 4 года</a:t>
            </a:r>
          </a:p>
          <a:p>
            <a:endParaRPr lang="ru-RU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S – </a:t>
            </a:r>
            <a:r>
              <a:rPr lang="ru-RU" dirty="0">
                <a:solidFill>
                  <a:srgbClr val="00B0F0"/>
                </a:solidFill>
              </a:rPr>
              <a:t>усовершенствовать навыки владения английским языком до уровня свободного говорения и понимания на слух</a:t>
            </a:r>
          </a:p>
          <a:p>
            <a:r>
              <a:rPr lang="en-US" dirty="0">
                <a:solidFill>
                  <a:srgbClr val="00B0F0"/>
                </a:solidFill>
              </a:rPr>
              <a:t>M –</a:t>
            </a:r>
            <a:r>
              <a:rPr lang="ru-RU" dirty="0">
                <a:solidFill>
                  <a:srgbClr val="00B0F0"/>
                </a:solidFill>
              </a:rPr>
              <a:t> способность говорить с человеком (носителем языка) на английском языке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A –</a:t>
            </a:r>
            <a:r>
              <a:rPr lang="ru-RU" dirty="0">
                <a:solidFill>
                  <a:srgbClr val="00B0F0"/>
                </a:solidFill>
              </a:rPr>
              <a:t> достигается за счёт обучения и практики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R –</a:t>
            </a:r>
            <a:r>
              <a:rPr lang="ru-RU" dirty="0">
                <a:solidFill>
                  <a:srgbClr val="00B0F0"/>
                </a:solidFill>
              </a:rPr>
              <a:t> возможность принимать заказы по работе с разных точек мира, путешествия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T – </a:t>
            </a:r>
            <a:r>
              <a:rPr lang="ru-RU" dirty="0">
                <a:solidFill>
                  <a:srgbClr val="00B0F0"/>
                </a:solidFill>
              </a:rPr>
              <a:t>4 года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7F815-6A1D-46E6-B88E-C93BCF1B1C79}"/>
              </a:ext>
            </a:extLst>
          </p:cNvPr>
          <p:cNvSpPr txBox="1"/>
          <p:nvPr/>
        </p:nvSpPr>
        <p:spPr>
          <a:xfrm>
            <a:off x="4747610" y="18459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96059-10C2-4822-BA44-A8897425D3E5}"/>
              </a:ext>
            </a:extLst>
          </p:cNvPr>
          <p:cNvSpPr txBox="1"/>
          <p:nvPr/>
        </p:nvSpPr>
        <p:spPr>
          <a:xfrm>
            <a:off x="4733182" y="410810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37269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F8466-2A33-4906-BE14-CA6E2B6D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364492"/>
            <a:ext cx="9875520" cy="1356360"/>
          </a:xfrm>
        </p:spPr>
        <p:txBody>
          <a:bodyPr/>
          <a:lstStyle/>
          <a:p>
            <a:r>
              <a:rPr lang="ru-RU" dirty="0"/>
              <a:t>Программа личностного развития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1C373F-02AD-41EF-8C76-0FF8318F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59" y="1654177"/>
            <a:ext cx="11434682" cy="46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369F04-501C-49E2-B6A8-F9867224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452946"/>
            <a:ext cx="11477625" cy="3595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BD70E7-1E96-44EF-81F4-8F07C1549788}"/>
              </a:ext>
            </a:extLst>
          </p:cNvPr>
          <p:cNvSpPr txBox="1"/>
          <p:nvPr/>
        </p:nvSpPr>
        <p:spPr>
          <a:xfrm>
            <a:off x="3352800" y="5220388"/>
            <a:ext cx="505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Продолжение программы личностного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30943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EFEC3A-FD1A-4A63-ACB5-B115A9AA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58" y="635733"/>
            <a:ext cx="11126517" cy="5098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2BC76D-D147-49CF-870E-5B195AB51F2C}"/>
              </a:ext>
            </a:extLst>
          </p:cNvPr>
          <p:cNvSpPr txBox="1"/>
          <p:nvPr/>
        </p:nvSpPr>
        <p:spPr>
          <a:xfrm>
            <a:off x="3600450" y="58529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Продолжение программы личностного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388270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2BB31-9A4F-4362-B87C-F7E00D8A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Принятие решения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2B9B58-578A-49A4-A038-9F4EA4AD9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0" y="1800225"/>
            <a:ext cx="6119019" cy="45892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A7D0E-F5CC-4947-AFAA-6917804B6043}"/>
              </a:ext>
            </a:extLst>
          </p:cNvPr>
          <p:cNvSpPr txBox="1"/>
          <p:nvPr/>
        </p:nvSpPr>
        <p:spPr>
          <a:xfrm>
            <a:off x="7143750" y="1800225"/>
            <a:ext cx="4204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F0"/>
                </a:solidFill>
              </a:rPr>
              <a:t>Принятие решения с помощью квадрата Декарта.</a:t>
            </a:r>
          </a:p>
        </p:txBody>
      </p:sp>
    </p:spTree>
    <p:extLst>
      <p:ext uri="{BB962C8B-B14F-4D97-AF65-F5344CB8AC3E}">
        <p14:creationId xmlns:p14="http://schemas.microsoft.com/office/powerpoint/2010/main" val="117191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8CC91-6114-483D-B343-4BAA742B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90800"/>
            <a:ext cx="4486275" cy="1356360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распределения времени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56DED0-09E9-4183-907A-EE69AE487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361" y="541733"/>
            <a:ext cx="6824446" cy="5774533"/>
          </a:xfrm>
        </p:spPr>
      </p:pic>
    </p:spTree>
    <p:extLst>
      <p:ext uri="{BB962C8B-B14F-4D97-AF65-F5344CB8AC3E}">
        <p14:creationId xmlns:p14="http://schemas.microsoft.com/office/powerpoint/2010/main" val="2795803267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259</TotalTime>
  <Words>207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Corbel</vt:lpstr>
      <vt:lpstr>DM Sans</vt:lpstr>
      <vt:lpstr>Noto Sans</vt:lpstr>
      <vt:lpstr>Базис</vt:lpstr>
      <vt:lpstr>             Личностно-карьерная траектория развития в вузе </vt:lpstr>
      <vt:lpstr>Таблица компетенций</vt:lpstr>
      <vt:lpstr>Mind-карта: мои планы на 4 года в вузе</vt:lpstr>
      <vt:lpstr>Технология SMART</vt:lpstr>
      <vt:lpstr>Программа личностного развития</vt:lpstr>
      <vt:lpstr>Презентация PowerPoint</vt:lpstr>
      <vt:lpstr>Презентация PowerPoint</vt:lpstr>
      <vt:lpstr>Принятие решения</vt:lpstr>
      <vt:lpstr>Методы распределения времени</vt:lpstr>
      <vt:lpstr>Чек-лист по привычкам</vt:lpstr>
      <vt:lpstr>Презентация PowerPoint</vt:lpstr>
      <vt:lpstr>«Дорога жизни»: ключевые точки развития в вузе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Личностно-карьерная траектория развития в вузе</dc:title>
  <dc:creator>Константин Мовенко</dc:creator>
  <cp:lastModifiedBy>Константин Мовенко</cp:lastModifiedBy>
  <cp:revision>4</cp:revision>
  <dcterms:created xsi:type="dcterms:W3CDTF">2021-12-20T11:52:25Z</dcterms:created>
  <dcterms:modified xsi:type="dcterms:W3CDTF">2021-12-20T17:46:18Z</dcterms:modified>
</cp:coreProperties>
</file>