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7C4D0-2809-3004-4267-C1A66E1CB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14F985-5F59-F1AE-F327-237287D5D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F2081-FD7D-EC0B-1321-FBB007AB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12AA6-4897-D7A6-A3FA-84957517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EEF7CA-77D5-DD5B-0A1E-0CEAFDC7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6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0DBDB3-0060-A92F-E71A-435A7C1A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7D72A6-AE32-38BF-D684-6360B1619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E68888-AD57-0D2F-DAC9-1C1FFF85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2A4DF-4918-612E-8A32-828CDBCD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1220AB-D809-4890-AED5-66C51FB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7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762AF1-6356-943B-7482-E18D73B2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131858-6827-B880-A6C3-CEDC7642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1D22D4-87D5-4C0F-FEF6-9848AD30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8C16D-FCAB-BD3E-EADB-3926146B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4C35DF-398D-8442-472F-D0EA68C7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6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A0F6D-36BF-28C7-80AF-3F9DDA4D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B6BC4D-6015-8AA0-27DC-9B3ECDBA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0469-AE93-1859-9EEC-3FABC567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C4BEC4-F3C6-3F91-DF39-C176705B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5BA96-9009-83CB-0E06-6C7F7C4C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0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F042F-BA7E-2075-1CFB-6D6912B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AC15DA-EFAA-7DB7-EB8B-4B142518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249A1-4C43-4675-2BBF-627138BB2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5898B9-6E85-55C6-7569-E0E2A1BC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0B200F-0C2B-B8C6-9A94-4BEF8267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0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01BF9-2499-82F7-F4EB-A63AB04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6A0D3-1A3C-42DC-18F7-E842DB758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1E6557-B52F-5955-3A60-4C15657CC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D4C253-81E6-6E63-C257-09D30937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1EE855-158B-CAE4-2712-E4848EE8B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1C7252-C22C-33B4-8581-62E16D1E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4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52FEC-451D-C1FB-43CD-7748DC7B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52DEFA-42E5-9DD2-1E81-5E94F86E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9CBD6A-7363-9AA8-AECE-C039E22C9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BAF489-5009-2165-4073-C4CB64EC3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8AF97B-DCAF-4EBC-15E7-3ECB1E228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6AD6F4-B18F-EF98-E684-872F26B1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F6B1D4-9753-4159-F0B3-6E8B5657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B38606-9633-B73D-F3DE-A0C7A4A4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34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E6E05-5FCB-8924-997A-2291C8D1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41B776-ADFF-F05E-8ADA-403676B1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8DC260-813D-D552-2709-391063A0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C0D97B-4B44-6362-7539-70CC3B9B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55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01A970-1024-1250-A49C-2D3A7B78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B5A115-E139-D361-D5D8-1E0846A1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7D4270-68D4-6886-30D7-932A53E6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4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EA03A-E9A8-F8C7-EDC5-D0D81E34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A8FD88-086C-B15B-18F3-1E742A46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312B49-0909-47AC-0A53-D3B47F0F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0A4B61-155F-886D-6B9F-726AF86A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A3C2EC-AB28-5599-E3B7-A90D449C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E74CA0-7877-43E1-8AEB-BECC0832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11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0CAE5-A2C8-16EC-BE95-02EA8D84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46FE55-1B7C-500E-373C-1E76B928D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8CFB7-0C55-4EB8-85F6-3F169769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3179FD-68A7-3797-B7DE-813CFDDE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A78D6B0-C2DD-BEED-F5F0-0BFAC685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344AE8-130D-7417-95B2-36EB2EA42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2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A17F1-B69D-B9AF-1C27-23CAE44E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8F1F6-4393-A232-5E70-7F03E591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6E9CE4-B8CD-F688-3DB1-831E5ADD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23C7-37D4-47E3-AB7F-91C45EA4E54D}" type="datetimeFigureOut">
              <a:rPr lang="ru-RU" smtClean="0"/>
              <a:t>15.05.2022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C948A-5B27-FBD1-E719-E48EA97AF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0E448-EA42-B378-D216-855AB9DEF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9606-F622-4EE5-9EBE-E83F915687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59ED7-3F7B-77E2-044F-35B66115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469120" cy="848359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Экспедиции Виллема Баренца</a:t>
            </a:r>
            <a:br>
              <a:rPr lang="ru-RU" dirty="0"/>
            </a:b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B141A-4AE5-C2D1-4E5D-07F5EBD2B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Поиски морского пути в Индию вдоль северных берегов России</a:t>
            </a:r>
          </a:p>
        </p:txBody>
      </p:sp>
    </p:spTree>
    <p:extLst>
      <p:ext uri="{BB962C8B-B14F-4D97-AF65-F5344CB8AC3E}">
        <p14:creationId xmlns:p14="http://schemas.microsoft.com/office/powerpoint/2010/main" val="267643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19342-027B-26F0-F1CB-12CECAC9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480" y="944932"/>
            <a:ext cx="4832350" cy="4816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02985-316B-9FA7-53EE-9294D2F9BB3D}"/>
              </a:ext>
            </a:extLst>
          </p:cNvPr>
          <p:cNvSpPr txBox="1"/>
          <p:nvPr/>
        </p:nvSpPr>
        <p:spPr>
          <a:xfrm>
            <a:off x="548640" y="116684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Вилллем</a:t>
            </a:r>
            <a:r>
              <a:rPr lang="ru-RU" sz="2400" b="1" dirty="0"/>
              <a:t> Баренц </a:t>
            </a:r>
            <a:r>
              <a:rPr lang="ru-RU" sz="2400" dirty="0"/>
              <a:t>(1550 — 1597) — голландский мореплаватель и исследователь. Руководитель трёх арктических экспедиций, целью которых был поиск</a:t>
            </a:r>
            <a:r>
              <a:rPr lang="ru-RU" sz="2400" b="1" dirty="0">
                <a:solidFill>
                  <a:srgbClr val="00B050"/>
                </a:solidFill>
              </a:rPr>
              <a:t> северного морского пути в Ост-Индию</a:t>
            </a:r>
            <a:r>
              <a:rPr lang="ru-RU" sz="2400" dirty="0"/>
              <a:t>. Трагически погиб во время последней из них в районе </a:t>
            </a:r>
            <a:r>
              <a:rPr lang="ru-RU" sz="2400" b="1" dirty="0">
                <a:solidFill>
                  <a:srgbClr val="00B050"/>
                </a:solidFill>
              </a:rPr>
              <a:t>Новой Земли</a:t>
            </a:r>
            <a:r>
              <a:rPr lang="ru-RU" sz="2400" dirty="0"/>
              <a:t>. Его именем названы Баренцево море, один из островов и город на открытом им архипелаге Шпицберген, а также Баренцевы острова у западного побережья Новой Земли. </a:t>
            </a:r>
          </a:p>
        </p:txBody>
      </p:sp>
    </p:spTree>
    <p:extLst>
      <p:ext uri="{BB962C8B-B14F-4D97-AF65-F5344CB8AC3E}">
        <p14:creationId xmlns:p14="http://schemas.microsoft.com/office/powerpoint/2010/main" val="10863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718E46-76A7-E686-89AE-A6FA3E02F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" y="120014"/>
            <a:ext cx="7786120" cy="6666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0203A-7CC4-4268-8A61-241E6D3A8D8D}"/>
              </a:ext>
            </a:extLst>
          </p:cNvPr>
          <p:cNvSpPr txBox="1"/>
          <p:nvPr/>
        </p:nvSpPr>
        <p:spPr>
          <a:xfrm>
            <a:off x="8229600" y="2303194"/>
            <a:ext cx="3627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Карта первой экспедиции Баренца </a:t>
            </a:r>
            <a:r>
              <a:rPr lang="ru-RU" sz="2800" i="1" dirty="0"/>
              <a:t>(автор - ван </a:t>
            </a:r>
            <a:r>
              <a:rPr lang="ru-RU" sz="2800" i="1" dirty="0" err="1"/>
              <a:t>Линсхотен</a:t>
            </a:r>
            <a:r>
              <a:rPr lang="ru-RU" sz="2800" i="1" dirty="0"/>
              <a:t>). 1601 г. </a:t>
            </a:r>
          </a:p>
        </p:txBody>
      </p:sp>
    </p:spTree>
    <p:extLst>
      <p:ext uri="{BB962C8B-B14F-4D97-AF65-F5344CB8AC3E}">
        <p14:creationId xmlns:p14="http://schemas.microsoft.com/office/powerpoint/2010/main" val="95656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9E3DD2-7396-D4D3-F06B-F6011BF4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7" y="1059954"/>
            <a:ext cx="6331085" cy="47901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3582B6-63AC-637C-BF1B-CD7375386DCD}"/>
              </a:ext>
            </a:extLst>
          </p:cNvPr>
          <p:cNvSpPr txBox="1"/>
          <p:nvPr/>
        </p:nvSpPr>
        <p:spPr>
          <a:xfrm>
            <a:off x="7016182" y="1562189"/>
            <a:ext cx="4881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Через месяц после начала экспедиции, в районе Новой Земли, голландцы повстречали невиданного ранее зверя – белого полярного медведя и в его честь назвали новый остров Медвежьим</a:t>
            </a:r>
          </a:p>
          <a:p>
            <a:pPr algn="ctr"/>
            <a:r>
              <a:rPr lang="ru-RU" sz="2400" i="1" dirty="0"/>
              <a:t>(Моряки из команды Баренца охотятся на белого медведя. Рисунок из дневника </a:t>
            </a:r>
            <a:r>
              <a:rPr lang="ru-RU" sz="2400" i="1" dirty="0" err="1"/>
              <a:t>Геррит</a:t>
            </a:r>
            <a:r>
              <a:rPr lang="ru-RU" sz="2400" i="1" dirty="0"/>
              <a:t> де Веера. 1595 г.)</a:t>
            </a:r>
          </a:p>
        </p:txBody>
      </p:sp>
    </p:spTree>
    <p:extLst>
      <p:ext uri="{BB962C8B-B14F-4D97-AF65-F5344CB8AC3E}">
        <p14:creationId xmlns:p14="http://schemas.microsoft.com/office/powerpoint/2010/main" val="316979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EBB75-5E1D-D5A2-B72E-9DF56DFE4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933" y="189725"/>
            <a:ext cx="6783547" cy="64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2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0A640C-A905-56B4-80A2-F6C2E2E40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3" y="671226"/>
            <a:ext cx="7585854" cy="5515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55D070-6187-880B-DC59-FFE290C07942}"/>
              </a:ext>
            </a:extLst>
          </p:cNvPr>
          <p:cNvSpPr txBox="1"/>
          <p:nvPr/>
        </p:nvSpPr>
        <p:spPr>
          <a:xfrm>
            <a:off x="8229600" y="1720840"/>
            <a:ext cx="3647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Первая в истории зимовка европейцев в полярных широтах: экспедиция Виллема Баренца на Новой Земле в 1596 - 1597 гг. (</a:t>
            </a:r>
            <a:r>
              <a:rPr lang="ru-RU" sz="2400" i="1" dirty="0"/>
              <a:t>резцовая гравюра на меди, 4-я четверть </a:t>
            </a:r>
            <a:r>
              <a:rPr lang="en-US" sz="2400" i="1" dirty="0"/>
              <a:t>XVIII </a:t>
            </a:r>
            <a:r>
              <a:rPr lang="ru-RU" sz="2400" i="1" dirty="0"/>
              <a:t>века, неизвестный голландский гравёр)</a:t>
            </a:r>
          </a:p>
        </p:txBody>
      </p:sp>
    </p:spTree>
    <p:extLst>
      <p:ext uri="{BB962C8B-B14F-4D97-AF65-F5344CB8AC3E}">
        <p14:creationId xmlns:p14="http://schemas.microsoft.com/office/powerpoint/2010/main" val="34733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AF097-6F4A-8948-E48A-53CAD817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605" y="226695"/>
            <a:ext cx="7844790" cy="5670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E5B7B-E03B-EF40-320A-DCCB54D355E5}"/>
              </a:ext>
            </a:extLst>
          </p:cNvPr>
          <p:cNvSpPr txBox="1"/>
          <p:nvPr/>
        </p:nvSpPr>
        <p:spPr>
          <a:xfrm>
            <a:off x="3083560" y="6136640"/>
            <a:ext cx="6024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/>
              <a:t>К.Ю.Л. Портман. Смерть Виллема Баренца. 1836 г.</a:t>
            </a:r>
          </a:p>
        </p:txBody>
      </p:sp>
    </p:spTree>
    <p:extLst>
      <p:ext uri="{BB962C8B-B14F-4D97-AF65-F5344CB8AC3E}">
        <p14:creationId xmlns:p14="http://schemas.microsoft.com/office/powerpoint/2010/main" val="3220945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D3E2C4-661D-80A3-A7CA-B49177ED6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678" y="220345"/>
            <a:ext cx="8449843" cy="64852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798AF5-A167-B3B4-7F05-F1D3E783FAD0}"/>
              </a:ext>
            </a:extLst>
          </p:cNvPr>
          <p:cNvSpPr txBox="1"/>
          <p:nvPr/>
        </p:nvSpPr>
        <p:spPr>
          <a:xfrm>
            <a:off x="284479" y="2090172"/>
            <a:ext cx="30276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Карта Новой Земли из атласа ван </a:t>
            </a:r>
            <a:r>
              <a:rPr lang="ru-RU" sz="2400" dirty="0" err="1"/>
              <a:t>Лоона</a:t>
            </a:r>
            <a:r>
              <a:rPr lang="ru-RU" sz="2400" dirty="0"/>
              <a:t>, созданная в результате плавания экспедиции В. Баренца.</a:t>
            </a:r>
          </a:p>
          <a:p>
            <a:r>
              <a:rPr lang="ru-RU" sz="2400" i="1" dirty="0"/>
              <a:t>1664 г.</a:t>
            </a:r>
          </a:p>
        </p:txBody>
      </p:sp>
    </p:spTree>
    <p:extLst>
      <p:ext uri="{BB962C8B-B14F-4D97-AF65-F5344CB8AC3E}">
        <p14:creationId xmlns:p14="http://schemas.microsoft.com/office/powerpoint/2010/main" val="71834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04A570-6CAB-9524-6427-2A269868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89" y="2245360"/>
            <a:ext cx="5112483" cy="397069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4AF12C-863E-49BB-ACD3-9433535FC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9" y="332739"/>
            <a:ext cx="4371327" cy="4716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970656-2CC7-AC8F-E510-54EB3D73EFCA}"/>
              </a:ext>
            </a:extLst>
          </p:cNvPr>
          <p:cNvSpPr txBox="1"/>
          <p:nvPr/>
        </p:nvSpPr>
        <p:spPr>
          <a:xfrm>
            <a:off x="5064044" y="332739"/>
            <a:ext cx="300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Остров Баренца в Баренцевом море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C0E05-E31F-23C1-671B-F214FC7E4AFE}"/>
              </a:ext>
            </a:extLst>
          </p:cNvPr>
          <p:cNvSpPr txBox="1"/>
          <p:nvPr/>
        </p:nvSpPr>
        <p:spPr>
          <a:xfrm>
            <a:off x="3635869" y="5574804"/>
            <a:ext cx="285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err="1"/>
              <a:t>Евроарктический</a:t>
            </a:r>
            <a:r>
              <a:rPr lang="ru-RU" sz="2400" dirty="0"/>
              <a:t> (Баренцев) регион</a:t>
            </a:r>
          </a:p>
        </p:txBody>
      </p:sp>
    </p:spTree>
    <p:extLst>
      <p:ext uri="{BB962C8B-B14F-4D97-AF65-F5344CB8AC3E}">
        <p14:creationId xmlns:p14="http://schemas.microsoft.com/office/powerpoint/2010/main" val="46633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222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Экспедиции Виллема Баренца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Поиски морского пути в Индию вдоль северных берегов России</dc:title>
  <dc:creator>Константин Мовенко</dc:creator>
  <cp:lastModifiedBy>Константин Мовенко</cp:lastModifiedBy>
  <cp:revision>2</cp:revision>
  <dcterms:created xsi:type="dcterms:W3CDTF">2022-05-15T10:16:37Z</dcterms:created>
  <dcterms:modified xsi:type="dcterms:W3CDTF">2022-05-15T16:49:14Z</dcterms:modified>
</cp:coreProperties>
</file>