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</p:sldIdLst>
  <p:sldSz cx="18288000" cy="10287000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Open Sans Light" panose="020B0604020202020204" charset="0"/>
      <p:regular r:id="rId15"/>
      <p: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A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6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CE49-1C38-4750-BF34-CEBF3F64CE7E}" type="datetimeFigureOut">
              <a:rPr lang="ru-RU" smtClean="0"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F6C47-D601-4FBF-857E-6A8903C41E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94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должны сфокусировать внимание на лицах принимающих решение и противоречии интересов между ними. Подготовить основу для планирования действий по устранению негативного влияния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98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11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20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175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593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62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31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2F6C47-D601-4FBF-857E-6A8903C41E0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5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E140A-22FD-4C80-B7BD-BA60B81D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52C455-916A-4713-95A1-B81A92F8F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37B34-5F7C-487B-9A2F-34B3FEB8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AFA8E8-0360-4628-9802-CB5B06E3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6C960-1539-44C2-BFB6-1E0583A1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1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05D55-838A-4977-A426-ACAAD6FD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F0EEA0-A7A1-4DD7-8E33-E7F9C6CBA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3D36D8-7B7B-46A8-AD99-E06FDC64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B13B4-97BE-40B0-AE2C-E4D84981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355B2C-E141-4850-B1AA-D4410EC5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82243A-0C5B-40A1-AB31-8342DB528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323143-487B-49BB-A440-336AF4BC0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8B2A09-A491-446C-AD4C-BA3D1EEB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5DB6B9-5D15-460A-B41C-2378D3EB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E6E31A-CA5E-4FE4-AC52-C0D9A7AE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61590-C736-44E2-B31C-0A5704FA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09ECB-0190-4F61-85C0-F923A2C6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5FD06E-E18D-4B32-BDF7-12A9C8C1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14780-6E68-4811-98AE-BB0171C8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009E1-605C-4295-A319-01458E2B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12587-89A3-4251-ACF4-CA62AD53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FFA365-F493-4573-9A94-8639EFEFF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EB455E-25F2-4190-B30D-3351DBCD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F515F-023A-4B33-8BED-5CA7FD90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D8502-5F9C-40C0-BCB8-52096D6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1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9B66D-0369-45E9-87FE-32CF672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8CCFD-C594-40D0-912E-0C931FFAF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9C377-0363-43B9-8B78-7824ACC61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0A106-1502-40BA-B545-37D1AA23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5DFD8E-2CD5-4299-93A5-4A4F5BEC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4C3A64-EC6D-4EC8-92E3-A2DD50D5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8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D982-6762-4F15-BE67-FD9C456A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7DBD62-E094-4216-9AD9-0759AA25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AD9A0-460B-4B8D-BBB2-C1A9C7761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3B9981-C68C-410F-B1F1-35EF00547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F01934-03C9-4249-ADFB-78017CD51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8BBE74-02D9-47BD-9ADD-536D7500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AC22C1-35F8-4D15-968A-67B1C20A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2EB9CA0-D05A-48F1-89A0-2D72764D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9187E6-89F5-4E58-AD7E-73AE3357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20B08E-06F0-4EAF-888C-8EA08F0A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6E4DC07-9905-4B32-A471-3367E52A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EB550-E23D-4818-80D9-7C3F0936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9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DEA981-4837-4851-BBF9-BACCA515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D41326-AA49-4B75-815C-C2BD6336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03AC3E-7875-45B7-BAD9-EED4DCE5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AD43F-41CF-4088-88C4-6A68E1D8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987E4-93FE-46BA-89AA-14E4E7AA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BBFF22-F233-4C09-AF35-FD2780E87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5EB513-F252-4053-8B57-C2F03D4B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6E5D19-BB44-42C8-916F-027C714C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06D3F-9489-4878-A69B-04083DDE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28C9F-EF14-4124-B653-CCE815F8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E6B180-282E-4118-85AA-08D5F9DB2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5E246B-4E3B-402C-9DCD-8B5C0D0D2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B95BDE-1A07-44F5-986B-29A567F2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75A9C-3DB5-43C8-AF6A-FD3BE815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AF692-7765-4228-B991-5505069F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B398C-7D27-4A39-8BDF-8B7FF07E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A33C8D-C2F9-41E0-A9DE-82712C76D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98103C-D79E-45B8-A7CC-00EE3E557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34CA3-56DC-46EB-8A19-50DCBBC50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9E519E-0E77-465C-AA7D-7B3CABB6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9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013E2D-B15C-4137-8140-ACB964798F8C}"/>
              </a:ext>
            </a:extLst>
          </p:cNvPr>
          <p:cNvSpPr txBox="1"/>
          <p:nvPr/>
        </p:nvSpPr>
        <p:spPr>
          <a:xfrm>
            <a:off x="4495800" y="1042237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BFC02-5096-454C-9FE4-48C636FD4A1D}"/>
              </a:ext>
            </a:extLst>
          </p:cNvPr>
          <p:cNvSpPr txBox="1"/>
          <p:nvPr/>
        </p:nvSpPr>
        <p:spPr>
          <a:xfrm>
            <a:off x="419100" y="1087040"/>
            <a:ext cx="1744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u="sng" dirty="0">
                <a:latin typeface="Arial Black" panose="020B0A04020102020204" pitchFamily="34" charset="0"/>
                <a:cs typeface="Arial" panose="020B0604020202020204" pitchFamily="34" charset="0"/>
              </a:rPr>
              <a:t>Тема:</a:t>
            </a:r>
            <a:r>
              <a:rPr lang="ru-RU" sz="48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4800" dirty="0">
                <a:latin typeface="Arial Black" panose="020B0A04020102020204" pitchFamily="34" charset="0"/>
              </a:rPr>
              <a:t>Обучение школьников программированию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E8EB36-7887-494E-8408-68411784B644}"/>
              </a:ext>
            </a:extLst>
          </p:cNvPr>
          <p:cNvSpPr txBox="1"/>
          <p:nvPr/>
        </p:nvSpPr>
        <p:spPr>
          <a:xfrm>
            <a:off x="419100" y="4762500"/>
            <a:ext cx="1744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u="sng" dirty="0">
                <a:latin typeface="Arial Black" panose="020B0A04020102020204" pitchFamily="34" charset="0"/>
              </a:rPr>
              <a:t>Состав команды:</a:t>
            </a:r>
            <a:r>
              <a:rPr lang="ru-RU" sz="4800" dirty="0">
                <a:latin typeface="Arial Black" panose="020B0A04020102020204" pitchFamily="34" charset="0"/>
              </a:rPr>
              <a:t> Бондаренко Игорь, </a:t>
            </a:r>
            <a:r>
              <a:rPr lang="ru-RU" sz="4800" dirty="0" err="1">
                <a:latin typeface="Arial Black" panose="020B0A04020102020204" pitchFamily="34" charset="0"/>
              </a:rPr>
              <a:t>Кудрик</a:t>
            </a:r>
            <a:r>
              <a:rPr lang="ru-RU" sz="4800" dirty="0">
                <a:latin typeface="Arial Black" panose="020B0A04020102020204" pitchFamily="34" charset="0"/>
              </a:rPr>
              <a:t> София, </a:t>
            </a:r>
            <a:r>
              <a:rPr lang="ru-RU" sz="4800" dirty="0" err="1">
                <a:latin typeface="Arial Black" panose="020B0A04020102020204" pitchFamily="34" charset="0"/>
              </a:rPr>
              <a:t>Мовенко</a:t>
            </a:r>
            <a:r>
              <a:rPr lang="ru-RU" sz="4800" dirty="0">
                <a:latin typeface="Arial Black" panose="020B0A04020102020204" pitchFamily="34" charset="0"/>
              </a:rPr>
              <a:t> </a:t>
            </a:r>
            <a:r>
              <a:rPr lang="ru-RU" sz="4800" dirty="0" err="1">
                <a:latin typeface="Arial Black" panose="020B0A04020102020204" pitchFamily="34" charset="0"/>
              </a:rPr>
              <a:t>Констатин</a:t>
            </a:r>
            <a:r>
              <a:rPr lang="ru-RU" sz="4800" dirty="0">
                <a:latin typeface="Arial Black" panose="020B0A04020102020204" pitchFamily="34" charset="0"/>
              </a:rPr>
              <a:t>, Ольховская Анастасия, </a:t>
            </a:r>
            <a:r>
              <a:rPr lang="ru-RU" sz="4800" dirty="0" err="1">
                <a:latin typeface="Arial Black" panose="020B0A04020102020204" pitchFamily="34" charset="0"/>
              </a:rPr>
              <a:t>Темчук</a:t>
            </a:r>
            <a:r>
              <a:rPr lang="ru-RU" sz="4800" dirty="0">
                <a:latin typeface="Arial Black" panose="020B0A04020102020204" pitchFamily="34" charset="0"/>
              </a:rPr>
              <a:t>-Олейник Елизавета, </a:t>
            </a:r>
            <a:r>
              <a:rPr lang="ru-RU" sz="4800" dirty="0" err="1">
                <a:latin typeface="Arial Black" panose="020B0A04020102020204" pitchFamily="34" charset="0"/>
              </a:rPr>
              <a:t>Халиков</a:t>
            </a:r>
            <a:r>
              <a:rPr lang="ru-RU" sz="4800" dirty="0">
                <a:latin typeface="Arial Black" panose="020B0A04020102020204" pitchFamily="34" charset="0"/>
              </a:rPr>
              <a:t> Тимур.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>
            <a:extLst>
              <a:ext uri="{FF2B5EF4-FFF2-40B4-BE49-F238E27FC236}">
                <a16:creationId xmlns:a16="http://schemas.microsoft.com/office/drawing/2014/main" id="{6F710BC8-BC95-4891-AF04-DAAA016832E1}"/>
              </a:ext>
            </a:extLst>
          </p:cNvPr>
          <p:cNvSpPr txBox="1"/>
          <p:nvPr/>
        </p:nvSpPr>
        <p:spPr>
          <a:xfrm>
            <a:off x="4069838" y="299941"/>
            <a:ext cx="10148325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Бюджет</a:t>
            </a:r>
            <a:r>
              <a:rPr lang="en-US" sz="3600" dirty="0">
                <a:solidFill>
                  <a:srgbClr val="000000"/>
                </a:solidFill>
                <a:latin typeface="Arial Black" panose="020B0A04020102020204" pitchFamily="34" charset="0"/>
              </a:rPr>
              <a:t> проекта</a:t>
            </a:r>
          </a:p>
        </p:txBody>
      </p:sp>
      <p:grpSp>
        <p:nvGrpSpPr>
          <p:cNvPr id="22" name="Group 3">
            <a:extLst>
              <a:ext uri="{FF2B5EF4-FFF2-40B4-BE49-F238E27FC236}">
                <a16:creationId xmlns:a16="http://schemas.microsoft.com/office/drawing/2014/main" id="{2A627EC2-C15C-4815-B454-8BF887448817}"/>
              </a:ext>
            </a:extLst>
          </p:cNvPr>
          <p:cNvGrpSpPr/>
          <p:nvPr/>
        </p:nvGrpSpPr>
        <p:grpSpPr>
          <a:xfrm>
            <a:off x="1028700" y="1763279"/>
            <a:ext cx="5385278" cy="966837"/>
            <a:chOff x="0" y="0"/>
            <a:chExt cx="58209858" cy="10450612"/>
          </a:xfrm>
        </p:grpSpPr>
        <p:sp>
          <p:nvSpPr>
            <p:cNvPr id="23" name="Freeform 4">
              <a:extLst>
                <a:ext uri="{FF2B5EF4-FFF2-40B4-BE49-F238E27FC236}">
                  <a16:creationId xmlns:a16="http://schemas.microsoft.com/office/drawing/2014/main" id="{12CA2C4A-EB84-4B90-899C-6BF4EFB8AD58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38FD68AD-7D26-48E5-81F0-BB4833176A2C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" name="Group 6">
            <a:extLst>
              <a:ext uri="{FF2B5EF4-FFF2-40B4-BE49-F238E27FC236}">
                <a16:creationId xmlns:a16="http://schemas.microsoft.com/office/drawing/2014/main" id="{9D2DEECA-9CDB-4F9C-BA07-8D74826D08C2}"/>
              </a:ext>
            </a:extLst>
          </p:cNvPr>
          <p:cNvGrpSpPr/>
          <p:nvPr/>
        </p:nvGrpSpPr>
        <p:grpSpPr>
          <a:xfrm>
            <a:off x="1028700" y="2910944"/>
            <a:ext cx="5385278" cy="966837"/>
            <a:chOff x="0" y="0"/>
            <a:chExt cx="58209858" cy="10450612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E6EB6541-AB69-4626-9212-583C5FF7EEC8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AD29E5-48EF-403E-8675-D1433657F9EF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8" name="Group 9">
            <a:extLst>
              <a:ext uri="{FF2B5EF4-FFF2-40B4-BE49-F238E27FC236}">
                <a16:creationId xmlns:a16="http://schemas.microsoft.com/office/drawing/2014/main" id="{69433E12-E03B-4857-9D36-FE11ACE80361}"/>
              </a:ext>
            </a:extLst>
          </p:cNvPr>
          <p:cNvGrpSpPr/>
          <p:nvPr/>
        </p:nvGrpSpPr>
        <p:grpSpPr>
          <a:xfrm>
            <a:off x="1028700" y="4074839"/>
            <a:ext cx="5385278" cy="966837"/>
            <a:chOff x="0" y="0"/>
            <a:chExt cx="58209858" cy="10450612"/>
          </a:xfrm>
        </p:grpSpPr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545FF78-1061-4FF1-84F1-BE638BA9BC40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FE5128A7-1D30-4701-AABF-AEBC09E4D63B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1" name="Group 12">
            <a:extLst>
              <a:ext uri="{FF2B5EF4-FFF2-40B4-BE49-F238E27FC236}">
                <a16:creationId xmlns:a16="http://schemas.microsoft.com/office/drawing/2014/main" id="{4D17E8DE-3A35-4A2C-94F8-A4DCF3EF495D}"/>
              </a:ext>
            </a:extLst>
          </p:cNvPr>
          <p:cNvGrpSpPr/>
          <p:nvPr/>
        </p:nvGrpSpPr>
        <p:grpSpPr>
          <a:xfrm>
            <a:off x="1028700" y="5185274"/>
            <a:ext cx="5385278" cy="966837"/>
            <a:chOff x="0" y="0"/>
            <a:chExt cx="58209858" cy="10450612"/>
          </a:xfrm>
        </p:grpSpPr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880B1231-F8A2-4850-9066-9C5C9089F7E9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AD469835-ECCA-45E6-B8E2-8E297D9C9151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4" name="Group 15">
            <a:extLst>
              <a:ext uri="{FF2B5EF4-FFF2-40B4-BE49-F238E27FC236}">
                <a16:creationId xmlns:a16="http://schemas.microsoft.com/office/drawing/2014/main" id="{E604D038-EBF5-446B-B135-4B54B4ED6C4B}"/>
              </a:ext>
            </a:extLst>
          </p:cNvPr>
          <p:cNvGrpSpPr/>
          <p:nvPr/>
        </p:nvGrpSpPr>
        <p:grpSpPr>
          <a:xfrm>
            <a:off x="1028700" y="6332939"/>
            <a:ext cx="5385278" cy="966837"/>
            <a:chOff x="0" y="0"/>
            <a:chExt cx="58209858" cy="10450612"/>
          </a:xfrm>
        </p:grpSpPr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95DC5642-BC7B-4C02-B101-ED3296FDF08C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F212DF5E-D368-481E-9739-4D6FDC403739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37" name="Group 18">
            <a:extLst>
              <a:ext uri="{FF2B5EF4-FFF2-40B4-BE49-F238E27FC236}">
                <a16:creationId xmlns:a16="http://schemas.microsoft.com/office/drawing/2014/main" id="{305D7BF1-47B5-47CB-9B9E-76C0A19677C9}"/>
              </a:ext>
            </a:extLst>
          </p:cNvPr>
          <p:cNvGrpSpPr/>
          <p:nvPr/>
        </p:nvGrpSpPr>
        <p:grpSpPr>
          <a:xfrm>
            <a:off x="1028700" y="7496834"/>
            <a:ext cx="5385278" cy="966837"/>
            <a:chOff x="0" y="0"/>
            <a:chExt cx="58209858" cy="10450612"/>
          </a:xfrm>
        </p:grpSpPr>
        <p:sp>
          <p:nvSpPr>
            <p:cNvPr id="38" name="Freeform 19">
              <a:extLst>
                <a:ext uri="{FF2B5EF4-FFF2-40B4-BE49-F238E27FC236}">
                  <a16:creationId xmlns:a16="http://schemas.microsoft.com/office/drawing/2014/main" id="{92A7A6A7-6DC8-4F7A-87A2-6E88E23D2574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9" name="Freeform 20">
              <a:extLst>
                <a:ext uri="{FF2B5EF4-FFF2-40B4-BE49-F238E27FC236}">
                  <a16:creationId xmlns:a16="http://schemas.microsoft.com/office/drawing/2014/main" id="{A5ED7623-FC11-492E-B1DE-00A775A07F38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40" name="TextBox 21">
            <a:extLst>
              <a:ext uri="{FF2B5EF4-FFF2-40B4-BE49-F238E27FC236}">
                <a16:creationId xmlns:a16="http://schemas.microsoft.com/office/drawing/2014/main" id="{4DF04ACC-1C52-4A86-A4D5-DD09B2455C26}"/>
              </a:ext>
            </a:extLst>
          </p:cNvPr>
          <p:cNvSpPr txBox="1"/>
          <p:nvPr/>
        </p:nvSpPr>
        <p:spPr>
          <a:xfrm>
            <a:off x="1028700" y="1337310"/>
            <a:ext cx="5385278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Наименование затрат</a:t>
            </a:r>
          </a:p>
        </p:txBody>
      </p:sp>
      <p:grpSp>
        <p:nvGrpSpPr>
          <p:cNvPr id="41" name="Group 22">
            <a:extLst>
              <a:ext uri="{FF2B5EF4-FFF2-40B4-BE49-F238E27FC236}">
                <a16:creationId xmlns:a16="http://schemas.microsoft.com/office/drawing/2014/main" id="{66E7031B-8932-4692-8596-36163F3A3606}"/>
              </a:ext>
            </a:extLst>
          </p:cNvPr>
          <p:cNvGrpSpPr/>
          <p:nvPr/>
        </p:nvGrpSpPr>
        <p:grpSpPr>
          <a:xfrm>
            <a:off x="11874022" y="1763279"/>
            <a:ext cx="5385278" cy="966837"/>
            <a:chOff x="0" y="0"/>
            <a:chExt cx="58209858" cy="10450612"/>
          </a:xfrm>
        </p:grpSpPr>
        <p:sp>
          <p:nvSpPr>
            <p:cNvPr id="42" name="Freeform 23">
              <a:extLst>
                <a:ext uri="{FF2B5EF4-FFF2-40B4-BE49-F238E27FC236}">
                  <a16:creationId xmlns:a16="http://schemas.microsoft.com/office/drawing/2014/main" id="{2D28AF13-4AA9-4FF3-805F-6878D20845E5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3B383A49-82F9-494A-9F7D-BEE3D41D3909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4" name="Group 25">
            <a:extLst>
              <a:ext uri="{FF2B5EF4-FFF2-40B4-BE49-F238E27FC236}">
                <a16:creationId xmlns:a16="http://schemas.microsoft.com/office/drawing/2014/main" id="{2555C674-5703-4E89-9A63-96307403634B}"/>
              </a:ext>
            </a:extLst>
          </p:cNvPr>
          <p:cNvGrpSpPr/>
          <p:nvPr/>
        </p:nvGrpSpPr>
        <p:grpSpPr>
          <a:xfrm>
            <a:off x="11874022" y="2910944"/>
            <a:ext cx="5385278" cy="966837"/>
            <a:chOff x="0" y="0"/>
            <a:chExt cx="58209858" cy="10450612"/>
          </a:xfrm>
        </p:grpSpPr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221B3609-64A4-4398-B94A-8419EB55D842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7559EEC9-3745-400B-85E4-FB49DC5D2C37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7" name="Group 28">
            <a:extLst>
              <a:ext uri="{FF2B5EF4-FFF2-40B4-BE49-F238E27FC236}">
                <a16:creationId xmlns:a16="http://schemas.microsoft.com/office/drawing/2014/main" id="{159145F2-8FA3-4623-9213-E4DACFDE99B8}"/>
              </a:ext>
            </a:extLst>
          </p:cNvPr>
          <p:cNvGrpSpPr/>
          <p:nvPr/>
        </p:nvGrpSpPr>
        <p:grpSpPr>
          <a:xfrm>
            <a:off x="11874022" y="4074839"/>
            <a:ext cx="5385278" cy="966837"/>
            <a:chOff x="0" y="0"/>
            <a:chExt cx="58209858" cy="10450612"/>
          </a:xfrm>
        </p:grpSpPr>
        <p:sp>
          <p:nvSpPr>
            <p:cNvPr id="48" name="Freeform 29">
              <a:extLst>
                <a:ext uri="{FF2B5EF4-FFF2-40B4-BE49-F238E27FC236}">
                  <a16:creationId xmlns:a16="http://schemas.microsoft.com/office/drawing/2014/main" id="{A7E279EC-C523-42CC-8D8C-F6E28742F251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7DFF0F6D-698B-4D94-B532-8AFDCC94A499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0" name="Group 31">
            <a:extLst>
              <a:ext uri="{FF2B5EF4-FFF2-40B4-BE49-F238E27FC236}">
                <a16:creationId xmlns:a16="http://schemas.microsoft.com/office/drawing/2014/main" id="{47D14B53-4F5F-45F9-8A75-6C2619344DD5}"/>
              </a:ext>
            </a:extLst>
          </p:cNvPr>
          <p:cNvGrpSpPr/>
          <p:nvPr/>
        </p:nvGrpSpPr>
        <p:grpSpPr>
          <a:xfrm>
            <a:off x="11874022" y="5185274"/>
            <a:ext cx="5385278" cy="966837"/>
            <a:chOff x="0" y="0"/>
            <a:chExt cx="58209858" cy="10450612"/>
          </a:xfrm>
        </p:grpSpPr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71944384-C01A-415E-ADE9-AFAA4C3BC6C2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F0F5E41D-0FA8-4034-A440-A68D01F06D03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3" name="Group 34">
            <a:extLst>
              <a:ext uri="{FF2B5EF4-FFF2-40B4-BE49-F238E27FC236}">
                <a16:creationId xmlns:a16="http://schemas.microsoft.com/office/drawing/2014/main" id="{84548528-8D82-4ED9-9ECC-FEC22EF3BB06}"/>
              </a:ext>
            </a:extLst>
          </p:cNvPr>
          <p:cNvGrpSpPr/>
          <p:nvPr/>
        </p:nvGrpSpPr>
        <p:grpSpPr>
          <a:xfrm>
            <a:off x="11874022" y="6332939"/>
            <a:ext cx="5385278" cy="966837"/>
            <a:chOff x="0" y="0"/>
            <a:chExt cx="58209858" cy="10450612"/>
          </a:xfrm>
        </p:grpSpPr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5FBB0CC-E24A-4EE3-89BB-7FE4C40C0A05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F6DE1F71-2734-48A0-8294-6DC122A5C411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6" name="Group 37">
            <a:extLst>
              <a:ext uri="{FF2B5EF4-FFF2-40B4-BE49-F238E27FC236}">
                <a16:creationId xmlns:a16="http://schemas.microsoft.com/office/drawing/2014/main" id="{F13A9328-03C3-4142-B992-E2DE347DFEB6}"/>
              </a:ext>
            </a:extLst>
          </p:cNvPr>
          <p:cNvGrpSpPr/>
          <p:nvPr/>
        </p:nvGrpSpPr>
        <p:grpSpPr>
          <a:xfrm>
            <a:off x="11874022" y="7496834"/>
            <a:ext cx="5385278" cy="966837"/>
            <a:chOff x="0" y="0"/>
            <a:chExt cx="58209858" cy="10450612"/>
          </a:xfrm>
        </p:grpSpPr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F9121831-C604-48D6-837F-53C0018E46DF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25661EE5-2FCD-4B36-9FD6-D658BC2FC8D8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59" name="TextBox 40">
            <a:extLst>
              <a:ext uri="{FF2B5EF4-FFF2-40B4-BE49-F238E27FC236}">
                <a16:creationId xmlns:a16="http://schemas.microsoft.com/office/drawing/2014/main" id="{22794893-BDEB-43C3-A7BB-6BF6C5DA58C1}"/>
              </a:ext>
            </a:extLst>
          </p:cNvPr>
          <p:cNvSpPr txBox="1"/>
          <p:nvPr/>
        </p:nvSpPr>
        <p:spPr>
          <a:xfrm>
            <a:off x="11874022" y="1337310"/>
            <a:ext cx="5385278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Общая стоимость</a:t>
            </a:r>
          </a:p>
        </p:txBody>
      </p:sp>
      <p:grpSp>
        <p:nvGrpSpPr>
          <p:cNvPr id="79" name="Group 41">
            <a:extLst>
              <a:ext uri="{FF2B5EF4-FFF2-40B4-BE49-F238E27FC236}">
                <a16:creationId xmlns:a16="http://schemas.microsoft.com/office/drawing/2014/main" id="{6A75A626-B44C-4EEE-B5B3-77571271D6E4}"/>
              </a:ext>
            </a:extLst>
          </p:cNvPr>
          <p:cNvGrpSpPr/>
          <p:nvPr/>
        </p:nvGrpSpPr>
        <p:grpSpPr>
          <a:xfrm>
            <a:off x="6631309" y="1763279"/>
            <a:ext cx="2390940" cy="966837"/>
            <a:chOff x="0" y="0"/>
            <a:chExt cx="25843843" cy="10450612"/>
          </a:xfrm>
        </p:grpSpPr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7F68A9E-B9FD-47E4-BB7D-21BF72A659E3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2AC86055-FBB5-4624-B84C-2B79469BF8CE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2" name="TextBox 44">
            <a:extLst>
              <a:ext uri="{FF2B5EF4-FFF2-40B4-BE49-F238E27FC236}">
                <a16:creationId xmlns:a16="http://schemas.microsoft.com/office/drawing/2014/main" id="{C9C41FAF-8B29-4B97-9894-56493A06C70B}"/>
              </a:ext>
            </a:extLst>
          </p:cNvPr>
          <p:cNvSpPr txBox="1"/>
          <p:nvPr/>
        </p:nvSpPr>
        <p:spPr>
          <a:xfrm>
            <a:off x="6631309" y="1000125"/>
            <a:ext cx="2374754" cy="62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>
                <a:solidFill>
                  <a:srgbClr val="000000"/>
                </a:solidFill>
                <a:latin typeface="Arial Black" panose="020B0A04020102020204" pitchFamily="34" charset="0"/>
              </a:rPr>
              <a:t>Количество единиц/ объем</a:t>
            </a:r>
          </a:p>
        </p:txBody>
      </p:sp>
      <p:sp>
        <p:nvSpPr>
          <p:cNvPr id="83" name="TextBox 45">
            <a:extLst>
              <a:ext uri="{FF2B5EF4-FFF2-40B4-BE49-F238E27FC236}">
                <a16:creationId xmlns:a16="http://schemas.microsoft.com/office/drawing/2014/main" id="{BC7714B3-E996-4B64-B6AF-A44047435499}"/>
              </a:ext>
            </a:extLst>
          </p:cNvPr>
          <p:cNvSpPr txBox="1"/>
          <p:nvPr/>
        </p:nvSpPr>
        <p:spPr>
          <a:xfrm>
            <a:off x="9391144" y="985951"/>
            <a:ext cx="2146417" cy="628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Стоимость за единицу, руб.</a:t>
            </a:r>
          </a:p>
        </p:txBody>
      </p:sp>
      <p:grpSp>
        <p:nvGrpSpPr>
          <p:cNvPr id="84" name="Group 46">
            <a:extLst>
              <a:ext uri="{FF2B5EF4-FFF2-40B4-BE49-F238E27FC236}">
                <a16:creationId xmlns:a16="http://schemas.microsoft.com/office/drawing/2014/main" id="{86E32B94-1731-4AB9-99FC-2A0B9F88A093}"/>
              </a:ext>
            </a:extLst>
          </p:cNvPr>
          <p:cNvGrpSpPr/>
          <p:nvPr/>
        </p:nvGrpSpPr>
        <p:grpSpPr>
          <a:xfrm>
            <a:off x="9252696" y="1763279"/>
            <a:ext cx="2390940" cy="966837"/>
            <a:chOff x="0" y="0"/>
            <a:chExt cx="25843843" cy="10450612"/>
          </a:xfrm>
        </p:grpSpPr>
        <p:sp>
          <p:nvSpPr>
            <p:cNvPr id="85" name="Freeform 47">
              <a:extLst>
                <a:ext uri="{FF2B5EF4-FFF2-40B4-BE49-F238E27FC236}">
                  <a16:creationId xmlns:a16="http://schemas.microsoft.com/office/drawing/2014/main" id="{BA8C7028-2E15-46C5-9BA4-15378844BFBC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0A879673-4BC5-471E-A202-04E2B6B96994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7" name="Group 49">
            <a:extLst>
              <a:ext uri="{FF2B5EF4-FFF2-40B4-BE49-F238E27FC236}">
                <a16:creationId xmlns:a16="http://schemas.microsoft.com/office/drawing/2014/main" id="{82D311AF-4084-4E5E-81CA-8C8EC105EA7A}"/>
              </a:ext>
            </a:extLst>
          </p:cNvPr>
          <p:cNvGrpSpPr/>
          <p:nvPr/>
        </p:nvGrpSpPr>
        <p:grpSpPr>
          <a:xfrm>
            <a:off x="6647495" y="2910944"/>
            <a:ext cx="2390940" cy="966837"/>
            <a:chOff x="0" y="0"/>
            <a:chExt cx="25843843" cy="10450612"/>
          </a:xfrm>
        </p:grpSpPr>
        <p:sp>
          <p:nvSpPr>
            <p:cNvPr id="88" name="Freeform 50">
              <a:extLst>
                <a:ext uri="{FF2B5EF4-FFF2-40B4-BE49-F238E27FC236}">
                  <a16:creationId xmlns:a16="http://schemas.microsoft.com/office/drawing/2014/main" id="{B5AACDF3-D0D1-4B2E-8CBA-814DEF8F0AFC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9" name="Freeform 51">
              <a:extLst>
                <a:ext uri="{FF2B5EF4-FFF2-40B4-BE49-F238E27FC236}">
                  <a16:creationId xmlns:a16="http://schemas.microsoft.com/office/drawing/2014/main" id="{0F859323-5421-49A0-A751-7022EFFCB8EF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0" name="Group 52">
            <a:extLst>
              <a:ext uri="{FF2B5EF4-FFF2-40B4-BE49-F238E27FC236}">
                <a16:creationId xmlns:a16="http://schemas.microsoft.com/office/drawing/2014/main" id="{CBEC83A2-26DB-4EF1-8310-B4385687B3D0}"/>
              </a:ext>
            </a:extLst>
          </p:cNvPr>
          <p:cNvGrpSpPr/>
          <p:nvPr/>
        </p:nvGrpSpPr>
        <p:grpSpPr>
          <a:xfrm>
            <a:off x="9268883" y="2910944"/>
            <a:ext cx="2390940" cy="966837"/>
            <a:chOff x="0" y="0"/>
            <a:chExt cx="25843843" cy="10450612"/>
          </a:xfrm>
        </p:grpSpPr>
        <p:sp>
          <p:nvSpPr>
            <p:cNvPr id="91" name="Freeform 53">
              <a:extLst>
                <a:ext uri="{FF2B5EF4-FFF2-40B4-BE49-F238E27FC236}">
                  <a16:creationId xmlns:a16="http://schemas.microsoft.com/office/drawing/2014/main" id="{D04EFA82-6843-4FC9-BB36-A91D40305FB5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2" name="Freeform 54">
              <a:extLst>
                <a:ext uri="{FF2B5EF4-FFF2-40B4-BE49-F238E27FC236}">
                  <a16:creationId xmlns:a16="http://schemas.microsoft.com/office/drawing/2014/main" id="{32D02E6F-670F-4131-BCA6-AB6168D6BCF3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3" name="Group 55">
            <a:extLst>
              <a:ext uri="{FF2B5EF4-FFF2-40B4-BE49-F238E27FC236}">
                <a16:creationId xmlns:a16="http://schemas.microsoft.com/office/drawing/2014/main" id="{A24A7595-FAF0-4D0D-B792-22B415CC19D3}"/>
              </a:ext>
            </a:extLst>
          </p:cNvPr>
          <p:cNvGrpSpPr/>
          <p:nvPr/>
        </p:nvGrpSpPr>
        <p:grpSpPr>
          <a:xfrm>
            <a:off x="6647495" y="4074839"/>
            <a:ext cx="2390940" cy="966837"/>
            <a:chOff x="0" y="0"/>
            <a:chExt cx="25843843" cy="10450612"/>
          </a:xfrm>
        </p:grpSpPr>
        <p:sp>
          <p:nvSpPr>
            <p:cNvPr id="94" name="Freeform 56">
              <a:extLst>
                <a:ext uri="{FF2B5EF4-FFF2-40B4-BE49-F238E27FC236}">
                  <a16:creationId xmlns:a16="http://schemas.microsoft.com/office/drawing/2014/main" id="{8B300682-4D3F-4F58-A348-E37718A63B17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5" name="Freeform 57">
              <a:extLst>
                <a:ext uri="{FF2B5EF4-FFF2-40B4-BE49-F238E27FC236}">
                  <a16:creationId xmlns:a16="http://schemas.microsoft.com/office/drawing/2014/main" id="{F2B5917D-C617-4A1E-A77E-75943E4B8504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6" name="Group 58">
            <a:extLst>
              <a:ext uri="{FF2B5EF4-FFF2-40B4-BE49-F238E27FC236}">
                <a16:creationId xmlns:a16="http://schemas.microsoft.com/office/drawing/2014/main" id="{56363B62-4B0E-4B24-AA68-5D06E2946C9A}"/>
              </a:ext>
            </a:extLst>
          </p:cNvPr>
          <p:cNvGrpSpPr/>
          <p:nvPr/>
        </p:nvGrpSpPr>
        <p:grpSpPr>
          <a:xfrm>
            <a:off x="9268883" y="4074839"/>
            <a:ext cx="2390940" cy="966837"/>
            <a:chOff x="0" y="0"/>
            <a:chExt cx="25843843" cy="10450612"/>
          </a:xfrm>
        </p:grpSpPr>
        <p:sp>
          <p:nvSpPr>
            <p:cNvPr id="97" name="Freeform 59">
              <a:extLst>
                <a:ext uri="{FF2B5EF4-FFF2-40B4-BE49-F238E27FC236}">
                  <a16:creationId xmlns:a16="http://schemas.microsoft.com/office/drawing/2014/main" id="{DBFD4E2F-9F90-402B-806B-494D7FAAC756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8" name="Freeform 60">
              <a:extLst>
                <a:ext uri="{FF2B5EF4-FFF2-40B4-BE49-F238E27FC236}">
                  <a16:creationId xmlns:a16="http://schemas.microsoft.com/office/drawing/2014/main" id="{33B8A123-89A0-47CA-9FED-F0BD78A5DA2E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9" name="Group 61">
            <a:extLst>
              <a:ext uri="{FF2B5EF4-FFF2-40B4-BE49-F238E27FC236}">
                <a16:creationId xmlns:a16="http://schemas.microsoft.com/office/drawing/2014/main" id="{12BC3C46-1231-448C-8B21-528F6AD25E49}"/>
              </a:ext>
            </a:extLst>
          </p:cNvPr>
          <p:cNvGrpSpPr/>
          <p:nvPr/>
        </p:nvGrpSpPr>
        <p:grpSpPr>
          <a:xfrm>
            <a:off x="6647495" y="5185274"/>
            <a:ext cx="2390940" cy="966837"/>
            <a:chOff x="0" y="0"/>
            <a:chExt cx="25843843" cy="10450612"/>
          </a:xfrm>
        </p:grpSpPr>
        <p:sp>
          <p:nvSpPr>
            <p:cNvPr id="100" name="Freeform 62">
              <a:extLst>
                <a:ext uri="{FF2B5EF4-FFF2-40B4-BE49-F238E27FC236}">
                  <a16:creationId xmlns:a16="http://schemas.microsoft.com/office/drawing/2014/main" id="{AFE94838-88B7-4303-80A4-7E36197E9D8B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1" name="Freeform 63">
              <a:extLst>
                <a:ext uri="{FF2B5EF4-FFF2-40B4-BE49-F238E27FC236}">
                  <a16:creationId xmlns:a16="http://schemas.microsoft.com/office/drawing/2014/main" id="{B056127A-9E39-44DD-83E8-F20331180608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2" name="Group 64">
            <a:extLst>
              <a:ext uri="{FF2B5EF4-FFF2-40B4-BE49-F238E27FC236}">
                <a16:creationId xmlns:a16="http://schemas.microsoft.com/office/drawing/2014/main" id="{6AEDAFC3-8936-4E4C-A6AE-0B1D364796B9}"/>
              </a:ext>
            </a:extLst>
          </p:cNvPr>
          <p:cNvGrpSpPr/>
          <p:nvPr/>
        </p:nvGrpSpPr>
        <p:grpSpPr>
          <a:xfrm>
            <a:off x="9268883" y="5185274"/>
            <a:ext cx="2390940" cy="966837"/>
            <a:chOff x="0" y="0"/>
            <a:chExt cx="25843843" cy="10450612"/>
          </a:xfrm>
        </p:grpSpPr>
        <p:sp>
          <p:nvSpPr>
            <p:cNvPr id="103" name="Freeform 65">
              <a:extLst>
                <a:ext uri="{FF2B5EF4-FFF2-40B4-BE49-F238E27FC236}">
                  <a16:creationId xmlns:a16="http://schemas.microsoft.com/office/drawing/2014/main" id="{38087B15-327F-4C33-B2BD-0B13EA061B6B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4" name="Freeform 66">
              <a:extLst>
                <a:ext uri="{FF2B5EF4-FFF2-40B4-BE49-F238E27FC236}">
                  <a16:creationId xmlns:a16="http://schemas.microsoft.com/office/drawing/2014/main" id="{F1ADBDF6-F52D-438C-BA69-790E1D3E45A4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5" name="Group 67">
            <a:extLst>
              <a:ext uri="{FF2B5EF4-FFF2-40B4-BE49-F238E27FC236}">
                <a16:creationId xmlns:a16="http://schemas.microsoft.com/office/drawing/2014/main" id="{CAA37B65-9972-47E7-911D-00D11F47FEFE}"/>
              </a:ext>
            </a:extLst>
          </p:cNvPr>
          <p:cNvGrpSpPr/>
          <p:nvPr/>
        </p:nvGrpSpPr>
        <p:grpSpPr>
          <a:xfrm>
            <a:off x="6647495" y="6332939"/>
            <a:ext cx="2390940" cy="966837"/>
            <a:chOff x="0" y="0"/>
            <a:chExt cx="25843843" cy="10450612"/>
          </a:xfrm>
        </p:grpSpPr>
        <p:sp>
          <p:nvSpPr>
            <p:cNvPr id="106" name="Freeform 68">
              <a:extLst>
                <a:ext uri="{FF2B5EF4-FFF2-40B4-BE49-F238E27FC236}">
                  <a16:creationId xmlns:a16="http://schemas.microsoft.com/office/drawing/2014/main" id="{4DBA3319-9D9F-4BCB-90EF-655F73F910DD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7" name="Freeform 69">
              <a:extLst>
                <a:ext uri="{FF2B5EF4-FFF2-40B4-BE49-F238E27FC236}">
                  <a16:creationId xmlns:a16="http://schemas.microsoft.com/office/drawing/2014/main" id="{89F6AA52-B407-432F-B75C-40B35128D420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8" name="Group 70">
            <a:extLst>
              <a:ext uri="{FF2B5EF4-FFF2-40B4-BE49-F238E27FC236}">
                <a16:creationId xmlns:a16="http://schemas.microsoft.com/office/drawing/2014/main" id="{346C0214-4BBF-4B62-A7F1-8167B636EEE5}"/>
              </a:ext>
            </a:extLst>
          </p:cNvPr>
          <p:cNvGrpSpPr/>
          <p:nvPr/>
        </p:nvGrpSpPr>
        <p:grpSpPr>
          <a:xfrm>
            <a:off x="9268883" y="6332939"/>
            <a:ext cx="2390940" cy="966837"/>
            <a:chOff x="0" y="0"/>
            <a:chExt cx="25843843" cy="10450612"/>
          </a:xfrm>
        </p:grpSpPr>
        <p:sp>
          <p:nvSpPr>
            <p:cNvPr id="109" name="Freeform 71">
              <a:extLst>
                <a:ext uri="{FF2B5EF4-FFF2-40B4-BE49-F238E27FC236}">
                  <a16:creationId xmlns:a16="http://schemas.microsoft.com/office/drawing/2014/main" id="{6028D312-DDD6-4A5C-83EB-BD92C0E89C35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B522E554-3243-4697-ABC7-935240A4ED2C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1" name="Group 73">
            <a:extLst>
              <a:ext uri="{FF2B5EF4-FFF2-40B4-BE49-F238E27FC236}">
                <a16:creationId xmlns:a16="http://schemas.microsoft.com/office/drawing/2014/main" id="{E16FF8E7-ABD1-45CA-95E8-79E135ECAE4C}"/>
              </a:ext>
            </a:extLst>
          </p:cNvPr>
          <p:cNvGrpSpPr/>
          <p:nvPr/>
        </p:nvGrpSpPr>
        <p:grpSpPr>
          <a:xfrm>
            <a:off x="6647495" y="7496834"/>
            <a:ext cx="2390940" cy="966837"/>
            <a:chOff x="0" y="0"/>
            <a:chExt cx="25843843" cy="10450612"/>
          </a:xfrm>
        </p:grpSpPr>
        <p:sp>
          <p:nvSpPr>
            <p:cNvPr id="112" name="Freeform 74">
              <a:extLst>
                <a:ext uri="{FF2B5EF4-FFF2-40B4-BE49-F238E27FC236}">
                  <a16:creationId xmlns:a16="http://schemas.microsoft.com/office/drawing/2014/main" id="{D559A2A2-1307-4D2C-A763-D71DC1038432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3" name="Freeform 75">
              <a:extLst>
                <a:ext uri="{FF2B5EF4-FFF2-40B4-BE49-F238E27FC236}">
                  <a16:creationId xmlns:a16="http://schemas.microsoft.com/office/drawing/2014/main" id="{6930F4CD-27A3-42CE-9D77-D121AB8C6413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4" name="Group 76">
            <a:extLst>
              <a:ext uri="{FF2B5EF4-FFF2-40B4-BE49-F238E27FC236}">
                <a16:creationId xmlns:a16="http://schemas.microsoft.com/office/drawing/2014/main" id="{7198E94A-1497-4BAE-B3D5-D814BB8E3608}"/>
              </a:ext>
            </a:extLst>
          </p:cNvPr>
          <p:cNvGrpSpPr/>
          <p:nvPr/>
        </p:nvGrpSpPr>
        <p:grpSpPr>
          <a:xfrm>
            <a:off x="9268883" y="7496834"/>
            <a:ext cx="2390940" cy="966837"/>
            <a:chOff x="0" y="0"/>
            <a:chExt cx="25843843" cy="10450612"/>
          </a:xfrm>
        </p:grpSpPr>
        <p:sp>
          <p:nvSpPr>
            <p:cNvPr id="115" name="Freeform 77">
              <a:extLst>
                <a:ext uri="{FF2B5EF4-FFF2-40B4-BE49-F238E27FC236}">
                  <a16:creationId xmlns:a16="http://schemas.microsoft.com/office/drawing/2014/main" id="{9AEDDA19-C7AE-41FE-A753-02C3B720E479}"/>
                </a:ext>
              </a:extLst>
            </p:cNvPr>
            <p:cNvSpPr/>
            <p:nvPr/>
          </p:nvSpPr>
          <p:spPr>
            <a:xfrm>
              <a:off x="72390" y="72390"/>
              <a:ext cx="25699063" cy="10305832"/>
            </a:xfrm>
            <a:custGeom>
              <a:avLst/>
              <a:gdLst/>
              <a:ahLst/>
              <a:cxnLst/>
              <a:rect l="l" t="t" r="r" b="b"/>
              <a:pathLst>
                <a:path w="25699063" h="10305832">
                  <a:moveTo>
                    <a:pt x="0" y="0"/>
                  </a:moveTo>
                  <a:lnTo>
                    <a:pt x="25699063" y="0"/>
                  </a:lnTo>
                  <a:lnTo>
                    <a:pt x="2569906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6" name="Freeform 78">
              <a:extLst>
                <a:ext uri="{FF2B5EF4-FFF2-40B4-BE49-F238E27FC236}">
                  <a16:creationId xmlns:a16="http://schemas.microsoft.com/office/drawing/2014/main" id="{C0F37FF6-541D-4979-B272-9200D5A7F079}"/>
                </a:ext>
              </a:extLst>
            </p:cNvPr>
            <p:cNvSpPr/>
            <p:nvPr/>
          </p:nvSpPr>
          <p:spPr>
            <a:xfrm>
              <a:off x="0" y="0"/>
              <a:ext cx="25843843" cy="10450612"/>
            </a:xfrm>
            <a:custGeom>
              <a:avLst/>
              <a:gdLst/>
              <a:ahLst/>
              <a:cxnLst/>
              <a:rect l="l" t="t" r="r" b="b"/>
              <a:pathLst>
                <a:path w="25843843" h="10450612">
                  <a:moveTo>
                    <a:pt x="25699062" y="10305831"/>
                  </a:moveTo>
                  <a:lnTo>
                    <a:pt x="25843843" y="10305831"/>
                  </a:lnTo>
                  <a:lnTo>
                    <a:pt x="25843843" y="10450612"/>
                  </a:lnTo>
                  <a:lnTo>
                    <a:pt x="25699062" y="10450612"/>
                  </a:lnTo>
                  <a:lnTo>
                    <a:pt x="2569906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5699062" y="144780"/>
                  </a:moveTo>
                  <a:lnTo>
                    <a:pt x="25843843" y="144780"/>
                  </a:lnTo>
                  <a:lnTo>
                    <a:pt x="25843843" y="10305832"/>
                  </a:lnTo>
                  <a:lnTo>
                    <a:pt x="25699062" y="10305832"/>
                  </a:lnTo>
                  <a:lnTo>
                    <a:pt x="25699062" y="144780"/>
                  </a:lnTo>
                  <a:close/>
                  <a:moveTo>
                    <a:pt x="144780" y="10305831"/>
                  </a:moveTo>
                  <a:lnTo>
                    <a:pt x="25699062" y="10305831"/>
                  </a:lnTo>
                  <a:lnTo>
                    <a:pt x="2569906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5699062" y="0"/>
                  </a:moveTo>
                  <a:lnTo>
                    <a:pt x="25843843" y="0"/>
                  </a:lnTo>
                  <a:lnTo>
                    <a:pt x="25843843" y="144780"/>
                  </a:lnTo>
                  <a:lnTo>
                    <a:pt x="25699062" y="144780"/>
                  </a:lnTo>
                  <a:lnTo>
                    <a:pt x="2569906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5699062" y="0"/>
                  </a:lnTo>
                  <a:lnTo>
                    <a:pt x="2569906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7" name="Group 79">
            <a:extLst>
              <a:ext uri="{FF2B5EF4-FFF2-40B4-BE49-F238E27FC236}">
                <a16:creationId xmlns:a16="http://schemas.microsoft.com/office/drawing/2014/main" id="{55227A7D-5D9B-45C3-A3CB-682FA8CA52FB}"/>
              </a:ext>
            </a:extLst>
          </p:cNvPr>
          <p:cNvGrpSpPr/>
          <p:nvPr/>
        </p:nvGrpSpPr>
        <p:grpSpPr>
          <a:xfrm>
            <a:off x="11874022" y="8774881"/>
            <a:ext cx="5385278" cy="966837"/>
            <a:chOff x="0" y="0"/>
            <a:chExt cx="58209858" cy="10450612"/>
          </a:xfrm>
        </p:grpSpPr>
        <p:sp>
          <p:nvSpPr>
            <p:cNvPr id="118" name="Freeform 80">
              <a:extLst>
                <a:ext uri="{FF2B5EF4-FFF2-40B4-BE49-F238E27FC236}">
                  <a16:creationId xmlns:a16="http://schemas.microsoft.com/office/drawing/2014/main" id="{E6A611A7-EE5E-4E7A-AA77-FB214A0E0B5A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9" name="Freeform 81">
              <a:extLst>
                <a:ext uri="{FF2B5EF4-FFF2-40B4-BE49-F238E27FC236}">
                  <a16:creationId xmlns:a16="http://schemas.microsoft.com/office/drawing/2014/main" id="{07929E0B-EFBC-4BA3-AA20-98E3BDD3276A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0" name="TextBox 82">
            <a:extLst>
              <a:ext uri="{FF2B5EF4-FFF2-40B4-BE49-F238E27FC236}">
                <a16:creationId xmlns:a16="http://schemas.microsoft.com/office/drawing/2014/main" id="{82C12C30-40D7-45A0-9F4E-044A36F216A0}"/>
              </a:ext>
            </a:extLst>
          </p:cNvPr>
          <p:cNvSpPr txBox="1"/>
          <p:nvPr/>
        </p:nvSpPr>
        <p:spPr>
          <a:xfrm>
            <a:off x="10729980" y="9095422"/>
            <a:ext cx="909870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>
                <a:solidFill>
                  <a:srgbClr val="000000"/>
                </a:solidFill>
                <a:latin typeface="Arial Black" panose="020B0A04020102020204" pitchFamily="34" charset="0"/>
              </a:rPr>
              <a:t>Всего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A29692F-EF08-C5E2-9754-9E5797EF8C52}"/>
              </a:ext>
            </a:extLst>
          </p:cNvPr>
          <p:cNvSpPr txBox="1"/>
          <p:nvPr/>
        </p:nvSpPr>
        <p:spPr>
          <a:xfrm>
            <a:off x="1295399" y="2062031"/>
            <a:ext cx="404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Ноутбук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DELL XPS 15 OLED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9330D84-7509-AB11-66F4-F397E07551F5}"/>
              </a:ext>
            </a:extLst>
          </p:cNvPr>
          <p:cNvSpPr txBox="1"/>
          <p:nvPr/>
        </p:nvSpPr>
        <p:spPr>
          <a:xfrm>
            <a:off x="7543800" y="2062031"/>
            <a:ext cx="5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3583A99-515C-FCE7-B8BB-070D13309C91}"/>
              </a:ext>
            </a:extLst>
          </p:cNvPr>
          <p:cNvSpPr txBox="1"/>
          <p:nvPr/>
        </p:nvSpPr>
        <p:spPr>
          <a:xfrm>
            <a:off x="12148970" y="2044566"/>
            <a:ext cx="11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780 000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0EE70E1-F3C1-AEF8-B729-38F22B781489}"/>
              </a:ext>
            </a:extLst>
          </p:cNvPr>
          <p:cNvSpPr txBox="1"/>
          <p:nvPr/>
        </p:nvSpPr>
        <p:spPr>
          <a:xfrm>
            <a:off x="9871668" y="2041071"/>
            <a:ext cx="11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78 000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4720D8C-0E19-5167-49AD-C9BB627DFB0C}"/>
              </a:ext>
            </a:extLst>
          </p:cNvPr>
          <p:cNvSpPr txBox="1"/>
          <p:nvPr/>
        </p:nvSpPr>
        <p:spPr>
          <a:xfrm>
            <a:off x="1288473" y="321021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Web-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камера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CF5782C-4687-746B-631C-F348606A2378}"/>
              </a:ext>
            </a:extLst>
          </p:cNvPr>
          <p:cNvSpPr txBox="1"/>
          <p:nvPr/>
        </p:nvSpPr>
        <p:spPr>
          <a:xfrm>
            <a:off x="7536873" y="3210219"/>
            <a:ext cx="5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B74A866-310C-8190-C5C5-B46451ABA805}"/>
              </a:ext>
            </a:extLst>
          </p:cNvPr>
          <p:cNvSpPr txBox="1"/>
          <p:nvPr/>
        </p:nvSpPr>
        <p:spPr>
          <a:xfrm>
            <a:off x="12142043" y="3192754"/>
            <a:ext cx="11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53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7FEEBAB-0445-5A78-9A86-2A782590A5DA}"/>
              </a:ext>
            </a:extLst>
          </p:cNvPr>
          <p:cNvSpPr txBox="1"/>
          <p:nvPr/>
        </p:nvSpPr>
        <p:spPr>
          <a:xfrm>
            <a:off x="9864741" y="3189259"/>
            <a:ext cx="11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5 300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53063F1-63C9-F9E4-0DF1-7A0CE44C3A08}"/>
              </a:ext>
            </a:extLst>
          </p:cNvPr>
          <p:cNvSpPr txBox="1"/>
          <p:nvPr/>
        </p:nvSpPr>
        <p:spPr>
          <a:xfrm>
            <a:off x="1295400" y="438742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Микрофон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Ritmix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19D8814-3D5B-945F-2737-AB4535B2FA4A}"/>
              </a:ext>
            </a:extLst>
          </p:cNvPr>
          <p:cNvSpPr txBox="1"/>
          <p:nvPr/>
        </p:nvSpPr>
        <p:spPr>
          <a:xfrm>
            <a:off x="7543800" y="4387420"/>
            <a:ext cx="5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AA5AF8-2420-DA1A-9352-C91FC6DCCE74}"/>
              </a:ext>
            </a:extLst>
          </p:cNvPr>
          <p:cNvSpPr txBox="1"/>
          <p:nvPr/>
        </p:nvSpPr>
        <p:spPr>
          <a:xfrm>
            <a:off x="12148970" y="4369955"/>
            <a:ext cx="11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20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000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D6FE6E8-CD96-3C7D-BF7A-55925E5085D9}"/>
              </a:ext>
            </a:extLst>
          </p:cNvPr>
          <p:cNvSpPr txBox="1"/>
          <p:nvPr/>
        </p:nvSpPr>
        <p:spPr>
          <a:xfrm>
            <a:off x="9871668" y="4366460"/>
            <a:ext cx="1186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2 000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BF18203-76AA-C7E2-C850-D007215D847D}"/>
              </a:ext>
            </a:extLst>
          </p:cNvPr>
          <p:cNvSpPr txBox="1"/>
          <p:nvPr/>
        </p:nvSpPr>
        <p:spPr>
          <a:xfrm>
            <a:off x="1295400" y="545269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Аренда офиса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559773-360A-BA3B-AF7D-F8A139BDDF59}"/>
              </a:ext>
            </a:extLst>
          </p:cNvPr>
          <p:cNvSpPr txBox="1"/>
          <p:nvPr/>
        </p:nvSpPr>
        <p:spPr>
          <a:xfrm>
            <a:off x="7543800" y="5452694"/>
            <a:ext cx="5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15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F3E5C09-61AF-48A6-C980-1EF02D14E57B}"/>
              </a:ext>
            </a:extLst>
          </p:cNvPr>
          <p:cNvSpPr txBox="1"/>
          <p:nvPr/>
        </p:nvSpPr>
        <p:spPr>
          <a:xfrm>
            <a:off x="12148970" y="5435229"/>
            <a:ext cx="19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750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000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46E7043-B169-8928-B486-6DE8816EECDD}"/>
              </a:ext>
            </a:extLst>
          </p:cNvPr>
          <p:cNvSpPr txBox="1"/>
          <p:nvPr/>
        </p:nvSpPr>
        <p:spPr>
          <a:xfrm>
            <a:off x="9391144" y="5431734"/>
            <a:ext cx="237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50 000 в месяц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D3769DA-1CDE-E933-B093-2C23A19B130F}"/>
              </a:ext>
            </a:extLst>
          </p:cNvPr>
          <p:cNvSpPr txBox="1"/>
          <p:nvPr/>
        </p:nvSpPr>
        <p:spPr>
          <a:xfrm>
            <a:off x="1288473" y="6599196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Реклама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AF7A9A2-DC54-6277-7A1E-65DC95AA355A}"/>
              </a:ext>
            </a:extLst>
          </p:cNvPr>
          <p:cNvSpPr txBox="1"/>
          <p:nvPr/>
        </p:nvSpPr>
        <p:spPr>
          <a:xfrm>
            <a:off x="7536873" y="6599196"/>
            <a:ext cx="5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10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3000F61-159B-3A18-778F-AE5A58DA9581}"/>
              </a:ext>
            </a:extLst>
          </p:cNvPr>
          <p:cNvSpPr txBox="1"/>
          <p:nvPr/>
        </p:nvSpPr>
        <p:spPr>
          <a:xfrm>
            <a:off x="12142043" y="6581731"/>
            <a:ext cx="19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1 000 000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0E0382B-FD18-B178-3F8E-FB9E1F93ED4C}"/>
              </a:ext>
            </a:extLst>
          </p:cNvPr>
          <p:cNvSpPr txBox="1"/>
          <p:nvPr/>
        </p:nvSpPr>
        <p:spPr>
          <a:xfrm>
            <a:off x="9753600" y="6581730"/>
            <a:ext cx="1207583" cy="36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100 000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2A37B3D-CD94-91CD-32BA-48B0A550014F}"/>
              </a:ext>
            </a:extLst>
          </p:cNvPr>
          <p:cNvSpPr txBox="1"/>
          <p:nvPr/>
        </p:nvSpPr>
        <p:spPr>
          <a:xfrm>
            <a:off x="1288472" y="7782443"/>
            <a:ext cx="445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Специалист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F79EC31-354A-71EB-F99E-A6B1EEDB8686}"/>
              </a:ext>
            </a:extLst>
          </p:cNvPr>
          <p:cNvSpPr txBox="1"/>
          <p:nvPr/>
        </p:nvSpPr>
        <p:spPr>
          <a:xfrm>
            <a:off x="7536873" y="7782443"/>
            <a:ext cx="59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22D9AF-9C73-B5C5-9403-3888A3C2FAA0}"/>
              </a:ext>
            </a:extLst>
          </p:cNvPr>
          <p:cNvSpPr txBox="1"/>
          <p:nvPr/>
        </p:nvSpPr>
        <p:spPr>
          <a:xfrm>
            <a:off x="12142043" y="7764978"/>
            <a:ext cx="19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200 000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A0F192-ADDD-D98E-A581-EDC4B2368029}"/>
              </a:ext>
            </a:extLst>
          </p:cNvPr>
          <p:cNvSpPr txBox="1"/>
          <p:nvPr/>
        </p:nvSpPr>
        <p:spPr>
          <a:xfrm>
            <a:off x="9753600" y="7797333"/>
            <a:ext cx="1207583" cy="36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40 000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76CC614-860C-75B4-063C-A54A22F1AF90}"/>
              </a:ext>
            </a:extLst>
          </p:cNvPr>
          <p:cNvSpPr txBox="1"/>
          <p:nvPr/>
        </p:nvSpPr>
        <p:spPr>
          <a:xfrm>
            <a:off x="12142043" y="9034123"/>
            <a:ext cx="194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2 803 000</a:t>
            </a:r>
          </a:p>
        </p:txBody>
      </p:sp>
    </p:spTree>
    <p:extLst>
      <p:ext uri="{BB962C8B-B14F-4D97-AF65-F5344CB8AC3E}">
        <p14:creationId xmlns:p14="http://schemas.microsoft.com/office/powerpoint/2010/main" val="301091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40043C-1DE1-9BE6-FDFD-2DD5541B4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"/>
          <a:stretch/>
        </p:blipFill>
        <p:spPr>
          <a:xfrm>
            <a:off x="228601" y="2781300"/>
            <a:ext cx="17409946" cy="6629400"/>
          </a:xfrm>
          <a:prstGeom prst="rect">
            <a:avLst/>
          </a:prstGeom>
        </p:spPr>
      </p:pic>
      <p:sp>
        <p:nvSpPr>
          <p:cNvPr id="146" name="TextBox 2">
            <a:extLst>
              <a:ext uri="{FF2B5EF4-FFF2-40B4-BE49-F238E27FC236}">
                <a16:creationId xmlns:a16="http://schemas.microsoft.com/office/drawing/2014/main" id="{1D09E84A-EA30-3CF8-2216-8E8F72BF79D5}"/>
              </a:ext>
            </a:extLst>
          </p:cNvPr>
          <p:cNvSpPr txBox="1"/>
          <p:nvPr/>
        </p:nvSpPr>
        <p:spPr>
          <a:xfrm>
            <a:off x="4069838" y="495300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ru-RU" sz="3500" dirty="0">
                <a:solidFill>
                  <a:srgbClr val="000000"/>
                </a:solidFill>
                <a:latin typeface="Arial Black" panose="020B0A04020102020204" pitchFamily="34" charset="0"/>
              </a:rPr>
              <a:t>Рекламный баннер курса</a:t>
            </a:r>
            <a:endParaRPr lang="en-US" sz="35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7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D013E2D-B15C-4137-8140-ACB964798F8C}"/>
              </a:ext>
            </a:extLst>
          </p:cNvPr>
          <p:cNvSpPr txBox="1"/>
          <p:nvPr/>
        </p:nvSpPr>
        <p:spPr>
          <a:xfrm>
            <a:off x="4495800" y="1042237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BFC02-5096-454C-9FE4-48C636FD4A1D}"/>
              </a:ext>
            </a:extLst>
          </p:cNvPr>
          <p:cNvSpPr txBox="1"/>
          <p:nvPr/>
        </p:nvSpPr>
        <p:spPr>
          <a:xfrm>
            <a:off x="304800" y="1844699"/>
            <a:ext cx="174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>
                <a:latin typeface="Arial Black" panose="020B0A04020102020204" pitchFamily="34" charset="0"/>
                <a:cs typeface="Arial" panose="020B0604020202020204" pitchFamily="34" charset="0"/>
              </a:rPr>
              <a:t>Проблема:</a:t>
            </a:r>
            <a:r>
              <a:rPr lang="ru-RU" sz="3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3000" b="0" i="0" dirty="0">
                <a:effectLst/>
                <a:latin typeface="Arial Black" panose="020B0A04020102020204" pitchFamily="34" charset="0"/>
              </a:rPr>
              <a:t>Сложность погружения в </a:t>
            </a:r>
            <a:r>
              <a:rPr lang="en-US" sz="3000" b="0" i="0" dirty="0">
                <a:effectLst/>
                <a:latin typeface="Arial Black" panose="020B0A04020102020204" pitchFamily="34" charset="0"/>
              </a:rPr>
              <a:t>IT</a:t>
            </a:r>
            <a:r>
              <a:rPr lang="ru-RU" sz="3000" dirty="0">
                <a:latin typeface="Arial Black" panose="020B0A04020102020204" pitchFamily="34" charset="0"/>
              </a:rPr>
              <a:t>-сферу</a:t>
            </a:r>
            <a:r>
              <a:rPr lang="ru-RU" sz="3000" b="0" i="0" dirty="0">
                <a:effectLst/>
                <a:latin typeface="Arial Black" panose="020B0A04020102020204" pitchFamily="34" charset="0"/>
              </a:rPr>
              <a:t> для школьников. </a:t>
            </a:r>
            <a:endParaRPr lang="ru-RU" sz="30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D1FF8-82A0-4417-833D-2699D041F81D}"/>
              </a:ext>
            </a:extLst>
          </p:cNvPr>
          <p:cNvSpPr txBox="1"/>
          <p:nvPr/>
        </p:nvSpPr>
        <p:spPr>
          <a:xfrm>
            <a:off x="270164" y="5825805"/>
            <a:ext cx="1744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u="sng" dirty="0">
                <a:latin typeface="Arial Black" panose="020B0A04020102020204" pitchFamily="34" charset="0"/>
                <a:cs typeface="Arial" panose="020B0604020202020204" pitchFamily="34" charset="0"/>
              </a:rPr>
              <a:t>Решение:</a:t>
            </a:r>
            <a:r>
              <a:rPr lang="ru-RU" sz="3600" dirty="0"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 Black" panose="020B0A04020102020204" pitchFamily="34" charset="0"/>
                <a:cs typeface="Arial" panose="020B0604020202020204" pitchFamily="34" charset="0"/>
              </a:rPr>
              <a:t>Для решения этой проблемы мы создали программу обучения языкам программирования. Программа представлена в виде образовательного, платного курса, направленного на школьников не разбирающихся, но готовых изучать программирование.</a:t>
            </a:r>
            <a:endParaRPr lang="ru-RU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92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346B1AFA-2045-422C-838A-B147A5D27476}"/>
              </a:ext>
            </a:extLst>
          </p:cNvPr>
          <p:cNvSpPr txBox="1"/>
          <p:nvPr/>
        </p:nvSpPr>
        <p:spPr>
          <a:xfrm>
            <a:off x="990600" y="348237"/>
            <a:ext cx="6381254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Аналоги предложенного решения/продукта</a:t>
            </a:r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0D850108-4F6E-41F3-AF45-12F81AE75F81}"/>
              </a:ext>
            </a:extLst>
          </p:cNvPr>
          <p:cNvSpPr txBox="1"/>
          <p:nvPr/>
        </p:nvSpPr>
        <p:spPr>
          <a:xfrm>
            <a:off x="9766329" y="348237"/>
            <a:ext cx="7912071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Преимущества предложенного решения/продукта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C5BAE1B2-3DF5-4778-A8BF-E469C4C45EF8}"/>
              </a:ext>
            </a:extLst>
          </p:cNvPr>
          <p:cNvSpPr txBox="1"/>
          <p:nvPr/>
        </p:nvSpPr>
        <p:spPr>
          <a:xfrm>
            <a:off x="983673" y="2171700"/>
            <a:ext cx="6512179" cy="33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Отечественные аналоги</a:t>
            </a: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58EBD95E-9333-4464-A106-5B6F0CEC44C2}"/>
              </a:ext>
            </a:extLst>
          </p:cNvPr>
          <p:cNvSpPr txBox="1"/>
          <p:nvPr/>
        </p:nvSpPr>
        <p:spPr>
          <a:xfrm>
            <a:off x="983673" y="6240760"/>
            <a:ext cx="6512179" cy="33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800" dirty="0">
                <a:latin typeface="Arial Black" panose="020B0A04020102020204" pitchFamily="34" charset="0"/>
              </a:rPr>
              <a:t>Зарубежные аналоги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B6081788-A47C-413A-B565-DD486C9E1FA5}"/>
              </a:ext>
            </a:extLst>
          </p:cNvPr>
          <p:cNvSpPr/>
          <p:nvPr/>
        </p:nvSpPr>
        <p:spPr>
          <a:xfrm>
            <a:off x="971054" y="3008310"/>
            <a:ext cx="6400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4734CB10-A913-44B8-BF3E-5C5F9880019E}"/>
              </a:ext>
            </a:extLst>
          </p:cNvPr>
          <p:cNvSpPr txBox="1"/>
          <p:nvPr/>
        </p:nvSpPr>
        <p:spPr>
          <a:xfrm>
            <a:off x="1143964" y="3223567"/>
            <a:ext cx="6512179" cy="32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Тренажер </a:t>
            </a: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“</a:t>
            </a:r>
            <a:r>
              <a:rPr lang="ru-RU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1С:Профессиона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л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”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D7A098D-9664-45BC-8818-E597112F7BF6}"/>
              </a:ext>
            </a:extLst>
          </p:cNvPr>
          <p:cNvSpPr/>
          <p:nvPr/>
        </p:nvSpPr>
        <p:spPr>
          <a:xfrm>
            <a:off x="950543" y="3976270"/>
            <a:ext cx="6400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DDA9B109-7C4B-4BCB-B926-2E639D29D2C3}"/>
              </a:ext>
            </a:extLst>
          </p:cNvPr>
          <p:cNvSpPr txBox="1"/>
          <p:nvPr/>
        </p:nvSpPr>
        <p:spPr>
          <a:xfrm>
            <a:off x="1123453" y="4191527"/>
            <a:ext cx="6512179" cy="32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GeekBrains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A7BA4D37-3B60-4AE6-8EEB-7931C124DBC3}"/>
              </a:ext>
            </a:extLst>
          </p:cNvPr>
          <p:cNvSpPr/>
          <p:nvPr/>
        </p:nvSpPr>
        <p:spPr>
          <a:xfrm>
            <a:off x="985179" y="4914799"/>
            <a:ext cx="6400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370DB0F3-D4BE-40F5-9006-D5166D31000A}"/>
              </a:ext>
            </a:extLst>
          </p:cNvPr>
          <p:cNvSpPr txBox="1"/>
          <p:nvPr/>
        </p:nvSpPr>
        <p:spPr>
          <a:xfrm>
            <a:off x="1123182" y="5127033"/>
            <a:ext cx="6512179" cy="65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SkillBox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2519"/>
              </a:lnSpc>
            </a:pP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2AB1BD9-FA5B-4C83-A4B9-DEF9644A9A09}"/>
              </a:ext>
            </a:extLst>
          </p:cNvPr>
          <p:cNvSpPr/>
          <p:nvPr/>
        </p:nvSpPr>
        <p:spPr>
          <a:xfrm>
            <a:off x="980827" y="7039174"/>
            <a:ext cx="6400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39CA6AF7-5C75-44AB-8C16-7E9DA54B8C61}"/>
              </a:ext>
            </a:extLst>
          </p:cNvPr>
          <p:cNvSpPr txBox="1"/>
          <p:nvPr/>
        </p:nvSpPr>
        <p:spPr>
          <a:xfrm>
            <a:off x="1123182" y="7254452"/>
            <a:ext cx="6512179" cy="32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Learn Java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3F8301E4-BD2F-4170-A91A-D82FDFEB45A3}"/>
              </a:ext>
            </a:extLst>
          </p:cNvPr>
          <p:cNvSpPr/>
          <p:nvPr/>
        </p:nvSpPr>
        <p:spPr>
          <a:xfrm>
            <a:off x="990600" y="7962900"/>
            <a:ext cx="6400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8C21D2E8-A7DB-4890-B219-3718818F32E6}"/>
              </a:ext>
            </a:extLst>
          </p:cNvPr>
          <p:cNvSpPr txBox="1"/>
          <p:nvPr/>
        </p:nvSpPr>
        <p:spPr>
          <a:xfrm>
            <a:off x="1088546" y="8181177"/>
            <a:ext cx="6512179" cy="32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Swift Playgrounds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63E96AC-542F-44B5-8608-34E3D7A1BB35}"/>
              </a:ext>
            </a:extLst>
          </p:cNvPr>
          <p:cNvSpPr/>
          <p:nvPr/>
        </p:nvSpPr>
        <p:spPr>
          <a:xfrm>
            <a:off x="980827" y="8880841"/>
            <a:ext cx="6400800" cy="6858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9FD81556-E2BF-47F8-A8E5-34059E09FDCD}"/>
              </a:ext>
            </a:extLst>
          </p:cNvPr>
          <p:cNvSpPr txBox="1"/>
          <p:nvPr/>
        </p:nvSpPr>
        <p:spPr>
          <a:xfrm>
            <a:off x="1078773" y="9099118"/>
            <a:ext cx="6512179" cy="321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</a:rPr>
              <a:t>Encode: Learn to Code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TextBox 12">
            <a:extLst>
              <a:ext uri="{FF2B5EF4-FFF2-40B4-BE49-F238E27FC236}">
                <a16:creationId xmlns:a16="http://schemas.microsoft.com/office/drawing/2014/main" id="{BF649163-61A5-4BF3-816A-E3F71B8D09B1}"/>
              </a:ext>
            </a:extLst>
          </p:cNvPr>
          <p:cNvSpPr txBox="1"/>
          <p:nvPr/>
        </p:nvSpPr>
        <p:spPr>
          <a:xfrm>
            <a:off x="9766329" y="2186675"/>
            <a:ext cx="6512179" cy="33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800" dirty="0">
                <a:solidFill>
                  <a:srgbClr val="000000"/>
                </a:solidFill>
                <a:latin typeface="Arial Black" panose="020B0A04020102020204" pitchFamily="34" charset="0"/>
              </a:rPr>
              <a:t>Отечественные аналоги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90877CC9-9FA4-4807-9035-7383DB43FF68}"/>
              </a:ext>
            </a:extLst>
          </p:cNvPr>
          <p:cNvSpPr txBox="1"/>
          <p:nvPr/>
        </p:nvSpPr>
        <p:spPr>
          <a:xfrm>
            <a:off x="9799459" y="6240760"/>
            <a:ext cx="6512179" cy="33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en-US" sz="2800" dirty="0">
                <a:latin typeface="Arial Black" panose="020B0A04020102020204" pitchFamily="34" charset="0"/>
              </a:rPr>
              <a:t>Зарубежные аналоги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91A46FCB-C0E1-4B6F-9FCC-6AB6F47063A3}"/>
              </a:ext>
            </a:extLst>
          </p:cNvPr>
          <p:cNvSpPr/>
          <p:nvPr/>
        </p:nvSpPr>
        <p:spPr>
          <a:xfrm>
            <a:off x="9761977" y="2992401"/>
            <a:ext cx="6400800" cy="2553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C997AEF7-0883-4BFF-9088-A22938C6FE6D}"/>
              </a:ext>
            </a:extLst>
          </p:cNvPr>
          <p:cNvSpPr txBox="1"/>
          <p:nvPr/>
        </p:nvSpPr>
        <p:spPr>
          <a:xfrm>
            <a:off x="10057004" y="3384316"/>
            <a:ext cx="6047245" cy="1938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Курс максимально адаптирован для школьников, впервые столкнувшихся с программированием и конкретным языком Си.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16D41757-4E6F-4783-8205-32231ADB9BC4}"/>
              </a:ext>
            </a:extLst>
          </p:cNvPr>
          <p:cNvSpPr/>
          <p:nvPr/>
        </p:nvSpPr>
        <p:spPr>
          <a:xfrm>
            <a:off x="9689594" y="7113197"/>
            <a:ext cx="6400800" cy="25538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2D2EEA80-093D-495E-BBAF-0C5BB4C45865}"/>
              </a:ext>
            </a:extLst>
          </p:cNvPr>
          <p:cNvSpPr txBox="1"/>
          <p:nvPr/>
        </p:nvSpPr>
        <p:spPr>
          <a:xfrm>
            <a:off x="9984621" y="7609329"/>
            <a:ext cx="6047245" cy="12968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19"/>
              </a:lnSpc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Наш курс преподают на трёх языках:</a:t>
            </a:r>
          </a:p>
          <a:p>
            <a:pPr>
              <a:lnSpc>
                <a:spcPts val="2519"/>
              </a:lnSpc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русский, английский, татарский.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638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utoShape 2">
            <a:extLst>
              <a:ext uri="{FF2B5EF4-FFF2-40B4-BE49-F238E27FC236}">
                <a16:creationId xmlns:a16="http://schemas.microsoft.com/office/drawing/2014/main" id="{7C4801E5-5191-4030-B493-1313BC588D09}"/>
              </a:ext>
            </a:extLst>
          </p:cNvPr>
          <p:cNvSpPr/>
          <p:nvPr/>
        </p:nvSpPr>
        <p:spPr>
          <a:xfrm>
            <a:off x="4924412" y="5305157"/>
            <a:ext cx="843917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E1FA624A-A4DA-405D-9E72-1B44BE2EDF34}"/>
              </a:ext>
            </a:extLst>
          </p:cNvPr>
          <p:cNvSpPr/>
          <p:nvPr/>
        </p:nvSpPr>
        <p:spPr>
          <a:xfrm rot="-5400000">
            <a:off x="4900600" y="5433757"/>
            <a:ext cx="843917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A17C45F5-FA1C-443E-8B4E-A3525D75ADA0}"/>
              </a:ext>
            </a:extLst>
          </p:cNvPr>
          <p:cNvSpPr txBox="1"/>
          <p:nvPr/>
        </p:nvSpPr>
        <p:spPr>
          <a:xfrm>
            <a:off x="9271179" y="1209407"/>
            <a:ext cx="1151348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 Light"/>
              </a:rPr>
              <a:t>Влияние</a:t>
            </a:r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BC0D59A2-6521-4A9E-9D80-EDAD90997CDE}"/>
              </a:ext>
            </a:extLst>
          </p:cNvPr>
          <p:cNvSpPr txBox="1"/>
          <p:nvPr/>
        </p:nvSpPr>
        <p:spPr>
          <a:xfrm>
            <a:off x="12212239" y="5537245"/>
            <a:ext cx="1151348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 Light"/>
              </a:rPr>
              <a:t>Интерес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5BE7275D-C395-44FF-8557-6187FEA432B4}"/>
              </a:ext>
            </a:extLst>
          </p:cNvPr>
          <p:cNvSpPr txBox="1"/>
          <p:nvPr/>
        </p:nvSpPr>
        <p:spPr>
          <a:xfrm>
            <a:off x="4069838" y="299941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</a:rPr>
              <a:t>Матрица заинтересованных лиц</a:t>
            </a:r>
          </a:p>
        </p:txBody>
      </p:sp>
      <p:grpSp>
        <p:nvGrpSpPr>
          <p:cNvPr id="70" name="Group 7">
            <a:extLst>
              <a:ext uri="{FF2B5EF4-FFF2-40B4-BE49-F238E27FC236}">
                <a16:creationId xmlns:a16="http://schemas.microsoft.com/office/drawing/2014/main" id="{EEED110C-18C8-42AC-9C9F-0DF893356E8B}"/>
              </a:ext>
            </a:extLst>
          </p:cNvPr>
          <p:cNvGrpSpPr/>
          <p:nvPr/>
        </p:nvGrpSpPr>
        <p:grpSpPr>
          <a:xfrm>
            <a:off x="5829090" y="6757813"/>
            <a:ext cx="1659920" cy="1580247"/>
            <a:chOff x="0" y="0"/>
            <a:chExt cx="3429024" cy="3568338"/>
          </a:xfrm>
        </p:grpSpPr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68EDE3F0-EA69-4D1B-A81D-031FA9CA70B9}"/>
                </a:ext>
              </a:extLst>
            </p:cNvPr>
            <p:cNvSpPr/>
            <p:nvPr/>
          </p:nvSpPr>
          <p:spPr>
            <a:xfrm>
              <a:off x="0" y="218440"/>
              <a:ext cx="3427754" cy="3349898"/>
            </a:xfrm>
            <a:custGeom>
              <a:avLst/>
              <a:gdLst/>
              <a:ahLst/>
              <a:cxnLst/>
              <a:rect l="l" t="t" r="r" b="b"/>
              <a:pathLst>
                <a:path w="3427754" h="3349898">
                  <a:moveTo>
                    <a:pt x="0" y="16510"/>
                  </a:moveTo>
                  <a:cubicBezTo>
                    <a:pt x="0" y="16510"/>
                    <a:pt x="2540" y="345440"/>
                    <a:pt x="2540" y="828690"/>
                  </a:cubicBezTo>
                  <a:cubicBezTo>
                    <a:pt x="2540" y="1510680"/>
                    <a:pt x="7620" y="2168798"/>
                    <a:pt x="7620" y="2429148"/>
                  </a:cubicBezTo>
                  <a:cubicBezTo>
                    <a:pt x="7620" y="2623458"/>
                    <a:pt x="16510" y="3022238"/>
                    <a:pt x="21590" y="3214008"/>
                  </a:cubicBezTo>
                  <a:lnTo>
                    <a:pt x="130810" y="3328308"/>
                  </a:lnTo>
                  <a:cubicBezTo>
                    <a:pt x="275590" y="3335928"/>
                    <a:pt x="543560" y="3349898"/>
                    <a:pt x="793750" y="3349898"/>
                  </a:cubicBezTo>
                  <a:lnTo>
                    <a:pt x="3427754" y="3349898"/>
                  </a:lnTo>
                  <a:lnTo>
                    <a:pt x="3427754" y="735499"/>
                  </a:lnTo>
                  <a:cubicBezTo>
                    <a:pt x="3427754" y="323850"/>
                    <a:pt x="3418864" y="46990"/>
                    <a:pt x="3418864" y="46990"/>
                  </a:cubicBezTo>
                  <a:cubicBezTo>
                    <a:pt x="3263924" y="26670"/>
                    <a:pt x="3107714" y="16510"/>
                    <a:pt x="2950234" y="17780"/>
                  </a:cubicBezTo>
                  <a:cubicBezTo>
                    <a:pt x="2677184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A9DAFF"/>
            </a:solidFill>
          </p:spPr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7799C170-820B-4A80-9392-849A452882D6}"/>
                </a:ext>
              </a:extLst>
            </p:cNvPr>
            <p:cNvSpPr/>
            <p:nvPr/>
          </p:nvSpPr>
          <p:spPr>
            <a:xfrm>
              <a:off x="21590" y="0"/>
              <a:ext cx="2938804" cy="3548018"/>
            </a:xfrm>
            <a:custGeom>
              <a:avLst/>
              <a:gdLst/>
              <a:ahLst/>
              <a:cxnLst/>
              <a:rect l="l" t="t" r="r" b="b"/>
              <a:pathLst>
                <a:path w="2938804" h="3548018">
                  <a:moveTo>
                    <a:pt x="0" y="3433718"/>
                  </a:moveTo>
                  <a:lnTo>
                    <a:pt x="109220" y="3548018"/>
                  </a:lnTo>
                  <a:lnTo>
                    <a:pt x="123190" y="3414668"/>
                  </a:lnTo>
                  <a:lnTo>
                    <a:pt x="0" y="3433718"/>
                  </a:lnTo>
                  <a:close/>
                  <a:moveTo>
                    <a:pt x="1739924" y="106680"/>
                  </a:moveTo>
                  <a:cubicBezTo>
                    <a:pt x="1739924" y="106680"/>
                    <a:pt x="2157754" y="64770"/>
                    <a:pt x="2294914" y="55880"/>
                  </a:cubicBezTo>
                  <a:cubicBezTo>
                    <a:pt x="2432074" y="46990"/>
                    <a:pt x="2912134" y="0"/>
                    <a:pt x="2912134" y="0"/>
                  </a:cubicBezTo>
                  <a:cubicBezTo>
                    <a:pt x="2905784" y="41910"/>
                    <a:pt x="2904514" y="86360"/>
                    <a:pt x="2909594" y="128270"/>
                  </a:cubicBezTo>
                  <a:cubicBezTo>
                    <a:pt x="2915944" y="167640"/>
                    <a:pt x="2918484" y="208280"/>
                    <a:pt x="2917214" y="248920"/>
                  </a:cubicBezTo>
                  <a:lnTo>
                    <a:pt x="2938804" y="318770"/>
                  </a:lnTo>
                  <a:lnTo>
                    <a:pt x="2928644" y="419100"/>
                  </a:lnTo>
                  <a:cubicBezTo>
                    <a:pt x="2928644" y="419100"/>
                    <a:pt x="2178074" y="454660"/>
                    <a:pt x="2040914" y="471170"/>
                  </a:cubicBezTo>
                  <a:cubicBezTo>
                    <a:pt x="1903754" y="487680"/>
                    <a:pt x="1699284" y="486410"/>
                    <a:pt x="1699284" y="486410"/>
                  </a:cubicBezTo>
                  <a:cubicBezTo>
                    <a:pt x="1699284" y="486410"/>
                    <a:pt x="1691664" y="365760"/>
                    <a:pt x="1704364" y="322580"/>
                  </a:cubicBezTo>
                  <a:cubicBezTo>
                    <a:pt x="1714524" y="288290"/>
                    <a:pt x="1718334" y="251460"/>
                    <a:pt x="1713254" y="214630"/>
                  </a:cubicBezTo>
                  <a:cubicBezTo>
                    <a:pt x="1713254" y="186690"/>
                    <a:pt x="1739924" y="106680"/>
                    <a:pt x="1739924" y="10668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3AB1D93-3C8A-4470-B079-C1477683457F}"/>
              </a:ext>
            </a:extLst>
          </p:cNvPr>
          <p:cNvSpPr txBox="1"/>
          <p:nvPr/>
        </p:nvSpPr>
        <p:spPr>
          <a:xfrm>
            <a:off x="5630044" y="7081772"/>
            <a:ext cx="2057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Конкуренты на рынке</a:t>
            </a:r>
          </a:p>
          <a:p>
            <a:pPr algn="ctr"/>
            <a:r>
              <a:rPr lang="ru-RU" dirty="0">
                <a:latin typeface="Arial Black" panose="020B0A04020102020204" pitchFamily="34" charset="0"/>
              </a:rPr>
              <a:t>образ. услуг</a:t>
            </a:r>
          </a:p>
        </p:txBody>
      </p:sp>
      <p:grpSp>
        <p:nvGrpSpPr>
          <p:cNvPr id="23" name="Group 7">
            <a:extLst>
              <a:ext uri="{FF2B5EF4-FFF2-40B4-BE49-F238E27FC236}">
                <a16:creationId xmlns:a16="http://schemas.microsoft.com/office/drawing/2014/main" id="{62BDED5B-3193-AA29-1309-F222EFC099BA}"/>
              </a:ext>
            </a:extLst>
          </p:cNvPr>
          <p:cNvGrpSpPr/>
          <p:nvPr/>
        </p:nvGrpSpPr>
        <p:grpSpPr>
          <a:xfrm>
            <a:off x="11472668" y="2569409"/>
            <a:ext cx="1659920" cy="1580247"/>
            <a:chOff x="0" y="0"/>
            <a:chExt cx="3429024" cy="3568338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E7539AF-BE7E-99B6-9959-DD29065695D1}"/>
                </a:ext>
              </a:extLst>
            </p:cNvPr>
            <p:cNvSpPr/>
            <p:nvPr/>
          </p:nvSpPr>
          <p:spPr>
            <a:xfrm>
              <a:off x="0" y="218440"/>
              <a:ext cx="3427754" cy="3349898"/>
            </a:xfrm>
            <a:custGeom>
              <a:avLst/>
              <a:gdLst/>
              <a:ahLst/>
              <a:cxnLst/>
              <a:rect l="l" t="t" r="r" b="b"/>
              <a:pathLst>
                <a:path w="3427754" h="3349898">
                  <a:moveTo>
                    <a:pt x="0" y="16510"/>
                  </a:moveTo>
                  <a:cubicBezTo>
                    <a:pt x="0" y="16510"/>
                    <a:pt x="2540" y="345440"/>
                    <a:pt x="2540" y="828690"/>
                  </a:cubicBezTo>
                  <a:cubicBezTo>
                    <a:pt x="2540" y="1510680"/>
                    <a:pt x="7620" y="2168798"/>
                    <a:pt x="7620" y="2429148"/>
                  </a:cubicBezTo>
                  <a:cubicBezTo>
                    <a:pt x="7620" y="2623458"/>
                    <a:pt x="16510" y="3022238"/>
                    <a:pt x="21590" y="3214008"/>
                  </a:cubicBezTo>
                  <a:lnTo>
                    <a:pt x="130810" y="3328308"/>
                  </a:lnTo>
                  <a:cubicBezTo>
                    <a:pt x="275590" y="3335928"/>
                    <a:pt x="543560" y="3349898"/>
                    <a:pt x="793750" y="3349898"/>
                  </a:cubicBezTo>
                  <a:lnTo>
                    <a:pt x="3427754" y="3349898"/>
                  </a:lnTo>
                  <a:lnTo>
                    <a:pt x="3427754" y="735499"/>
                  </a:lnTo>
                  <a:cubicBezTo>
                    <a:pt x="3427754" y="323850"/>
                    <a:pt x="3418864" y="46990"/>
                    <a:pt x="3418864" y="46990"/>
                  </a:cubicBezTo>
                  <a:cubicBezTo>
                    <a:pt x="3263924" y="26670"/>
                    <a:pt x="3107714" y="16510"/>
                    <a:pt x="2950234" y="17780"/>
                  </a:cubicBezTo>
                  <a:cubicBezTo>
                    <a:pt x="2677184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A9DA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E51CD0-937C-9B40-4E89-54B41EF5E086}"/>
                </a:ext>
              </a:extLst>
            </p:cNvPr>
            <p:cNvSpPr/>
            <p:nvPr/>
          </p:nvSpPr>
          <p:spPr>
            <a:xfrm>
              <a:off x="21590" y="0"/>
              <a:ext cx="2938804" cy="3548018"/>
            </a:xfrm>
            <a:custGeom>
              <a:avLst/>
              <a:gdLst/>
              <a:ahLst/>
              <a:cxnLst/>
              <a:rect l="l" t="t" r="r" b="b"/>
              <a:pathLst>
                <a:path w="2938804" h="3548018">
                  <a:moveTo>
                    <a:pt x="0" y="3433718"/>
                  </a:moveTo>
                  <a:lnTo>
                    <a:pt x="109220" y="3548018"/>
                  </a:lnTo>
                  <a:lnTo>
                    <a:pt x="123190" y="3414668"/>
                  </a:lnTo>
                  <a:lnTo>
                    <a:pt x="0" y="3433718"/>
                  </a:lnTo>
                  <a:close/>
                  <a:moveTo>
                    <a:pt x="1739924" y="106680"/>
                  </a:moveTo>
                  <a:cubicBezTo>
                    <a:pt x="1739924" y="106680"/>
                    <a:pt x="2157754" y="64770"/>
                    <a:pt x="2294914" y="55880"/>
                  </a:cubicBezTo>
                  <a:cubicBezTo>
                    <a:pt x="2432074" y="46990"/>
                    <a:pt x="2912134" y="0"/>
                    <a:pt x="2912134" y="0"/>
                  </a:cubicBezTo>
                  <a:cubicBezTo>
                    <a:pt x="2905784" y="41910"/>
                    <a:pt x="2904514" y="86360"/>
                    <a:pt x="2909594" y="128270"/>
                  </a:cubicBezTo>
                  <a:cubicBezTo>
                    <a:pt x="2915944" y="167640"/>
                    <a:pt x="2918484" y="208280"/>
                    <a:pt x="2917214" y="248920"/>
                  </a:cubicBezTo>
                  <a:lnTo>
                    <a:pt x="2938804" y="318770"/>
                  </a:lnTo>
                  <a:lnTo>
                    <a:pt x="2928644" y="419100"/>
                  </a:lnTo>
                  <a:cubicBezTo>
                    <a:pt x="2928644" y="419100"/>
                    <a:pt x="2178074" y="454660"/>
                    <a:pt x="2040914" y="471170"/>
                  </a:cubicBezTo>
                  <a:cubicBezTo>
                    <a:pt x="1903754" y="487680"/>
                    <a:pt x="1699284" y="486410"/>
                    <a:pt x="1699284" y="486410"/>
                  </a:cubicBezTo>
                  <a:cubicBezTo>
                    <a:pt x="1699284" y="486410"/>
                    <a:pt x="1691664" y="365760"/>
                    <a:pt x="1704364" y="322580"/>
                  </a:cubicBezTo>
                  <a:cubicBezTo>
                    <a:pt x="1714524" y="288290"/>
                    <a:pt x="1718334" y="251460"/>
                    <a:pt x="1713254" y="214630"/>
                  </a:cubicBezTo>
                  <a:cubicBezTo>
                    <a:pt x="1713254" y="186690"/>
                    <a:pt x="1739924" y="106680"/>
                    <a:pt x="1739924" y="10668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27" name="Group 7">
            <a:extLst>
              <a:ext uri="{FF2B5EF4-FFF2-40B4-BE49-F238E27FC236}">
                <a16:creationId xmlns:a16="http://schemas.microsoft.com/office/drawing/2014/main" id="{0FA9A084-EF6A-D21A-D293-88E2FD5F980B}"/>
              </a:ext>
            </a:extLst>
          </p:cNvPr>
          <p:cNvGrpSpPr/>
          <p:nvPr/>
        </p:nvGrpSpPr>
        <p:grpSpPr>
          <a:xfrm>
            <a:off x="10344471" y="6565180"/>
            <a:ext cx="3467413" cy="1828143"/>
            <a:chOff x="0" y="0"/>
            <a:chExt cx="3429024" cy="3568338"/>
          </a:xfrm>
        </p:grpSpPr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75F713A0-2D96-351A-BB4F-AC777990BBB8}"/>
                </a:ext>
              </a:extLst>
            </p:cNvPr>
            <p:cNvSpPr/>
            <p:nvPr/>
          </p:nvSpPr>
          <p:spPr>
            <a:xfrm>
              <a:off x="0" y="218440"/>
              <a:ext cx="3427754" cy="3349898"/>
            </a:xfrm>
            <a:custGeom>
              <a:avLst/>
              <a:gdLst/>
              <a:ahLst/>
              <a:cxnLst/>
              <a:rect l="l" t="t" r="r" b="b"/>
              <a:pathLst>
                <a:path w="3427754" h="3349898">
                  <a:moveTo>
                    <a:pt x="0" y="16510"/>
                  </a:moveTo>
                  <a:cubicBezTo>
                    <a:pt x="0" y="16510"/>
                    <a:pt x="2540" y="345440"/>
                    <a:pt x="2540" y="828690"/>
                  </a:cubicBezTo>
                  <a:cubicBezTo>
                    <a:pt x="2540" y="1510680"/>
                    <a:pt x="7620" y="2168798"/>
                    <a:pt x="7620" y="2429148"/>
                  </a:cubicBezTo>
                  <a:cubicBezTo>
                    <a:pt x="7620" y="2623458"/>
                    <a:pt x="16510" y="3022238"/>
                    <a:pt x="21590" y="3214008"/>
                  </a:cubicBezTo>
                  <a:lnTo>
                    <a:pt x="130810" y="3328308"/>
                  </a:lnTo>
                  <a:cubicBezTo>
                    <a:pt x="275590" y="3335928"/>
                    <a:pt x="543560" y="3349898"/>
                    <a:pt x="793750" y="3349898"/>
                  </a:cubicBezTo>
                  <a:lnTo>
                    <a:pt x="3427754" y="3349898"/>
                  </a:lnTo>
                  <a:lnTo>
                    <a:pt x="3427754" y="735499"/>
                  </a:lnTo>
                  <a:cubicBezTo>
                    <a:pt x="3427754" y="323850"/>
                    <a:pt x="3418864" y="46990"/>
                    <a:pt x="3418864" y="46990"/>
                  </a:cubicBezTo>
                  <a:cubicBezTo>
                    <a:pt x="3263924" y="26670"/>
                    <a:pt x="3107714" y="16510"/>
                    <a:pt x="2950234" y="17780"/>
                  </a:cubicBezTo>
                  <a:cubicBezTo>
                    <a:pt x="2677184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A9DAFF"/>
            </a:solidFill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CB278E3-C450-511C-6C5E-6711DD662DE2}"/>
                </a:ext>
              </a:extLst>
            </p:cNvPr>
            <p:cNvSpPr/>
            <p:nvPr/>
          </p:nvSpPr>
          <p:spPr>
            <a:xfrm>
              <a:off x="21590" y="0"/>
              <a:ext cx="2938804" cy="3548018"/>
            </a:xfrm>
            <a:custGeom>
              <a:avLst/>
              <a:gdLst/>
              <a:ahLst/>
              <a:cxnLst/>
              <a:rect l="l" t="t" r="r" b="b"/>
              <a:pathLst>
                <a:path w="2938804" h="3548018">
                  <a:moveTo>
                    <a:pt x="0" y="3433718"/>
                  </a:moveTo>
                  <a:lnTo>
                    <a:pt x="109220" y="3548018"/>
                  </a:lnTo>
                  <a:lnTo>
                    <a:pt x="123190" y="3414668"/>
                  </a:lnTo>
                  <a:lnTo>
                    <a:pt x="0" y="3433718"/>
                  </a:lnTo>
                  <a:close/>
                  <a:moveTo>
                    <a:pt x="1739924" y="106680"/>
                  </a:moveTo>
                  <a:cubicBezTo>
                    <a:pt x="1739924" y="106680"/>
                    <a:pt x="2157754" y="64770"/>
                    <a:pt x="2294914" y="55880"/>
                  </a:cubicBezTo>
                  <a:cubicBezTo>
                    <a:pt x="2432074" y="46990"/>
                    <a:pt x="2912134" y="0"/>
                    <a:pt x="2912134" y="0"/>
                  </a:cubicBezTo>
                  <a:cubicBezTo>
                    <a:pt x="2905784" y="41910"/>
                    <a:pt x="2904514" y="86360"/>
                    <a:pt x="2909594" y="128270"/>
                  </a:cubicBezTo>
                  <a:cubicBezTo>
                    <a:pt x="2915944" y="167640"/>
                    <a:pt x="2918484" y="208280"/>
                    <a:pt x="2917214" y="248920"/>
                  </a:cubicBezTo>
                  <a:lnTo>
                    <a:pt x="2938804" y="318770"/>
                  </a:lnTo>
                  <a:lnTo>
                    <a:pt x="2928644" y="419100"/>
                  </a:lnTo>
                  <a:cubicBezTo>
                    <a:pt x="2928644" y="419100"/>
                    <a:pt x="2178074" y="454660"/>
                    <a:pt x="2040914" y="471170"/>
                  </a:cubicBezTo>
                  <a:cubicBezTo>
                    <a:pt x="1903754" y="487680"/>
                    <a:pt x="1699284" y="486410"/>
                    <a:pt x="1699284" y="486410"/>
                  </a:cubicBezTo>
                  <a:cubicBezTo>
                    <a:pt x="1699284" y="486410"/>
                    <a:pt x="1691664" y="365760"/>
                    <a:pt x="1704364" y="322580"/>
                  </a:cubicBezTo>
                  <a:cubicBezTo>
                    <a:pt x="1714524" y="288290"/>
                    <a:pt x="1718334" y="251460"/>
                    <a:pt x="1713254" y="214630"/>
                  </a:cubicBezTo>
                  <a:cubicBezTo>
                    <a:pt x="1713254" y="186690"/>
                    <a:pt x="1739924" y="106680"/>
                    <a:pt x="1739924" y="10668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E94340-42A3-3DC2-9C96-7782436604FB}"/>
              </a:ext>
            </a:extLst>
          </p:cNvPr>
          <p:cNvSpPr txBox="1"/>
          <p:nvPr/>
        </p:nvSpPr>
        <p:spPr>
          <a:xfrm>
            <a:off x="10586362" y="6820620"/>
            <a:ext cx="2982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Стороны, обслуживающие проект (поставщики, работники, владелец помещения и др.)</a:t>
            </a: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989D9928-9AC9-FBFA-C701-5DEE1FB8F53F}"/>
              </a:ext>
            </a:extLst>
          </p:cNvPr>
          <p:cNvGrpSpPr/>
          <p:nvPr/>
        </p:nvGrpSpPr>
        <p:grpSpPr>
          <a:xfrm>
            <a:off x="5776495" y="2612290"/>
            <a:ext cx="1659920" cy="1580247"/>
            <a:chOff x="0" y="0"/>
            <a:chExt cx="3429024" cy="3568338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3645028-1CFC-D82B-D9B6-B8A883007163}"/>
                </a:ext>
              </a:extLst>
            </p:cNvPr>
            <p:cNvSpPr/>
            <p:nvPr/>
          </p:nvSpPr>
          <p:spPr>
            <a:xfrm>
              <a:off x="0" y="218440"/>
              <a:ext cx="3427754" cy="3349898"/>
            </a:xfrm>
            <a:custGeom>
              <a:avLst/>
              <a:gdLst/>
              <a:ahLst/>
              <a:cxnLst/>
              <a:rect l="l" t="t" r="r" b="b"/>
              <a:pathLst>
                <a:path w="3427754" h="3349898">
                  <a:moveTo>
                    <a:pt x="0" y="16510"/>
                  </a:moveTo>
                  <a:cubicBezTo>
                    <a:pt x="0" y="16510"/>
                    <a:pt x="2540" y="345440"/>
                    <a:pt x="2540" y="828690"/>
                  </a:cubicBezTo>
                  <a:cubicBezTo>
                    <a:pt x="2540" y="1510680"/>
                    <a:pt x="7620" y="2168798"/>
                    <a:pt x="7620" y="2429148"/>
                  </a:cubicBezTo>
                  <a:cubicBezTo>
                    <a:pt x="7620" y="2623458"/>
                    <a:pt x="16510" y="3022238"/>
                    <a:pt x="21590" y="3214008"/>
                  </a:cubicBezTo>
                  <a:lnTo>
                    <a:pt x="130810" y="3328308"/>
                  </a:lnTo>
                  <a:cubicBezTo>
                    <a:pt x="275590" y="3335928"/>
                    <a:pt x="543560" y="3349898"/>
                    <a:pt x="793750" y="3349898"/>
                  </a:cubicBezTo>
                  <a:lnTo>
                    <a:pt x="3427754" y="3349898"/>
                  </a:lnTo>
                  <a:lnTo>
                    <a:pt x="3427754" y="735499"/>
                  </a:lnTo>
                  <a:cubicBezTo>
                    <a:pt x="3427754" y="323850"/>
                    <a:pt x="3418864" y="46990"/>
                    <a:pt x="3418864" y="46990"/>
                  </a:cubicBezTo>
                  <a:cubicBezTo>
                    <a:pt x="3263924" y="26670"/>
                    <a:pt x="3107714" y="16510"/>
                    <a:pt x="2950234" y="17780"/>
                  </a:cubicBezTo>
                  <a:cubicBezTo>
                    <a:pt x="2677184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A9DAFF"/>
            </a:solidFill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DF0B334D-34E3-28DF-4B8F-83680F528E9D}"/>
                </a:ext>
              </a:extLst>
            </p:cNvPr>
            <p:cNvSpPr/>
            <p:nvPr/>
          </p:nvSpPr>
          <p:spPr>
            <a:xfrm>
              <a:off x="21590" y="0"/>
              <a:ext cx="2938804" cy="3548018"/>
            </a:xfrm>
            <a:custGeom>
              <a:avLst/>
              <a:gdLst/>
              <a:ahLst/>
              <a:cxnLst/>
              <a:rect l="l" t="t" r="r" b="b"/>
              <a:pathLst>
                <a:path w="2938804" h="3548018">
                  <a:moveTo>
                    <a:pt x="0" y="3433718"/>
                  </a:moveTo>
                  <a:lnTo>
                    <a:pt x="109220" y="3548018"/>
                  </a:lnTo>
                  <a:lnTo>
                    <a:pt x="123190" y="3414668"/>
                  </a:lnTo>
                  <a:lnTo>
                    <a:pt x="0" y="3433718"/>
                  </a:lnTo>
                  <a:close/>
                  <a:moveTo>
                    <a:pt x="1739924" y="106680"/>
                  </a:moveTo>
                  <a:cubicBezTo>
                    <a:pt x="1739924" y="106680"/>
                    <a:pt x="2157754" y="64770"/>
                    <a:pt x="2294914" y="55880"/>
                  </a:cubicBezTo>
                  <a:cubicBezTo>
                    <a:pt x="2432074" y="46990"/>
                    <a:pt x="2912134" y="0"/>
                    <a:pt x="2912134" y="0"/>
                  </a:cubicBezTo>
                  <a:cubicBezTo>
                    <a:pt x="2905784" y="41910"/>
                    <a:pt x="2904514" y="86360"/>
                    <a:pt x="2909594" y="128270"/>
                  </a:cubicBezTo>
                  <a:cubicBezTo>
                    <a:pt x="2915944" y="167640"/>
                    <a:pt x="2918484" y="208280"/>
                    <a:pt x="2917214" y="248920"/>
                  </a:cubicBezTo>
                  <a:lnTo>
                    <a:pt x="2938804" y="318770"/>
                  </a:lnTo>
                  <a:lnTo>
                    <a:pt x="2928644" y="419100"/>
                  </a:lnTo>
                  <a:cubicBezTo>
                    <a:pt x="2928644" y="419100"/>
                    <a:pt x="2178074" y="454660"/>
                    <a:pt x="2040914" y="471170"/>
                  </a:cubicBezTo>
                  <a:cubicBezTo>
                    <a:pt x="1903754" y="487680"/>
                    <a:pt x="1699284" y="486410"/>
                    <a:pt x="1699284" y="486410"/>
                  </a:cubicBezTo>
                  <a:cubicBezTo>
                    <a:pt x="1699284" y="486410"/>
                    <a:pt x="1691664" y="365760"/>
                    <a:pt x="1704364" y="322580"/>
                  </a:cubicBezTo>
                  <a:cubicBezTo>
                    <a:pt x="1714524" y="288290"/>
                    <a:pt x="1718334" y="251460"/>
                    <a:pt x="1713254" y="214630"/>
                  </a:cubicBezTo>
                  <a:cubicBezTo>
                    <a:pt x="1713254" y="186690"/>
                    <a:pt x="1739924" y="106680"/>
                    <a:pt x="1739924" y="10668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6B72830-0291-30A9-B5CA-EE147711DF15}"/>
              </a:ext>
            </a:extLst>
          </p:cNvPr>
          <p:cNvSpPr txBox="1"/>
          <p:nvPr/>
        </p:nvSpPr>
        <p:spPr>
          <a:xfrm>
            <a:off x="5861664" y="3202481"/>
            <a:ext cx="16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С</a:t>
            </a:r>
            <a:r>
              <a:rPr lang="ru-RU" dirty="0" smtClean="0">
                <a:latin typeface="Arial Black" panose="020B0A04020102020204" pitchFamily="34" charset="0"/>
              </a:rPr>
              <a:t>понсоры</a:t>
            </a:r>
            <a:endParaRPr lang="ru-RU" dirty="0">
              <a:latin typeface="Arial Black" panose="020B0A04020102020204" pitchFamily="34" charset="0"/>
            </a:endParaRPr>
          </a:p>
        </p:txBody>
      </p:sp>
      <p:grpSp>
        <p:nvGrpSpPr>
          <p:cNvPr id="35" name="Group 7">
            <a:extLst>
              <a:ext uri="{FF2B5EF4-FFF2-40B4-BE49-F238E27FC236}">
                <a16:creationId xmlns:a16="http://schemas.microsoft.com/office/drawing/2014/main" id="{62BDED5B-3193-AA29-1309-F222EFC099BA}"/>
              </a:ext>
            </a:extLst>
          </p:cNvPr>
          <p:cNvGrpSpPr/>
          <p:nvPr/>
        </p:nvGrpSpPr>
        <p:grpSpPr>
          <a:xfrm>
            <a:off x="9587124" y="2639516"/>
            <a:ext cx="1659305" cy="1571248"/>
            <a:chOff x="-1250024" y="2582881"/>
            <a:chExt cx="3427754" cy="3548017"/>
          </a:xfrm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1E7539AF-BE7E-99B6-9959-DD29065695D1}"/>
                </a:ext>
              </a:extLst>
            </p:cNvPr>
            <p:cNvSpPr/>
            <p:nvPr/>
          </p:nvSpPr>
          <p:spPr>
            <a:xfrm>
              <a:off x="-1250024" y="2596149"/>
              <a:ext cx="3427754" cy="3349897"/>
            </a:xfrm>
            <a:custGeom>
              <a:avLst/>
              <a:gdLst/>
              <a:ahLst/>
              <a:cxnLst/>
              <a:rect l="l" t="t" r="r" b="b"/>
              <a:pathLst>
                <a:path w="3427754" h="3349898">
                  <a:moveTo>
                    <a:pt x="0" y="16510"/>
                  </a:moveTo>
                  <a:cubicBezTo>
                    <a:pt x="0" y="16510"/>
                    <a:pt x="2540" y="345440"/>
                    <a:pt x="2540" y="828690"/>
                  </a:cubicBezTo>
                  <a:cubicBezTo>
                    <a:pt x="2540" y="1510680"/>
                    <a:pt x="7620" y="2168798"/>
                    <a:pt x="7620" y="2429148"/>
                  </a:cubicBezTo>
                  <a:cubicBezTo>
                    <a:pt x="7620" y="2623458"/>
                    <a:pt x="16510" y="3022238"/>
                    <a:pt x="21590" y="3214008"/>
                  </a:cubicBezTo>
                  <a:lnTo>
                    <a:pt x="130810" y="3328308"/>
                  </a:lnTo>
                  <a:cubicBezTo>
                    <a:pt x="275590" y="3335928"/>
                    <a:pt x="543560" y="3349898"/>
                    <a:pt x="793750" y="3349898"/>
                  </a:cubicBezTo>
                  <a:lnTo>
                    <a:pt x="3427754" y="3349898"/>
                  </a:lnTo>
                  <a:lnTo>
                    <a:pt x="3427754" y="735499"/>
                  </a:lnTo>
                  <a:cubicBezTo>
                    <a:pt x="3427754" y="323850"/>
                    <a:pt x="3418864" y="46990"/>
                    <a:pt x="3418864" y="46990"/>
                  </a:cubicBezTo>
                  <a:cubicBezTo>
                    <a:pt x="3263924" y="26670"/>
                    <a:pt x="3107714" y="16510"/>
                    <a:pt x="2950234" y="17780"/>
                  </a:cubicBezTo>
                  <a:cubicBezTo>
                    <a:pt x="2677184" y="17780"/>
                    <a:pt x="944880" y="22860"/>
                    <a:pt x="694690" y="13970"/>
                  </a:cubicBezTo>
                  <a:cubicBezTo>
                    <a:pt x="360680" y="0"/>
                    <a:pt x="0" y="16510"/>
                    <a:pt x="0" y="16510"/>
                  </a:cubicBezTo>
                  <a:close/>
                </a:path>
              </a:pathLst>
            </a:custGeom>
            <a:solidFill>
              <a:srgbClr val="A9DA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70E51CD0-937C-9B40-4E89-54B41EF5E086}"/>
                </a:ext>
              </a:extLst>
            </p:cNvPr>
            <p:cNvSpPr/>
            <p:nvPr/>
          </p:nvSpPr>
          <p:spPr>
            <a:xfrm>
              <a:off x="-812891" y="2582881"/>
              <a:ext cx="2938805" cy="3548017"/>
            </a:xfrm>
            <a:custGeom>
              <a:avLst/>
              <a:gdLst/>
              <a:ahLst/>
              <a:cxnLst/>
              <a:rect l="l" t="t" r="r" b="b"/>
              <a:pathLst>
                <a:path w="2938804" h="3548018">
                  <a:moveTo>
                    <a:pt x="0" y="3433718"/>
                  </a:moveTo>
                  <a:lnTo>
                    <a:pt x="109220" y="3548018"/>
                  </a:lnTo>
                  <a:lnTo>
                    <a:pt x="123190" y="3414668"/>
                  </a:lnTo>
                  <a:lnTo>
                    <a:pt x="0" y="3433718"/>
                  </a:lnTo>
                  <a:close/>
                  <a:moveTo>
                    <a:pt x="1739924" y="106680"/>
                  </a:moveTo>
                  <a:cubicBezTo>
                    <a:pt x="1739924" y="106680"/>
                    <a:pt x="2157754" y="64770"/>
                    <a:pt x="2294914" y="55880"/>
                  </a:cubicBezTo>
                  <a:cubicBezTo>
                    <a:pt x="2432074" y="46990"/>
                    <a:pt x="2912134" y="0"/>
                    <a:pt x="2912134" y="0"/>
                  </a:cubicBezTo>
                  <a:cubicBezTo>
                    <a:pt x="2905784" y="41910"/>
                    <a:pt x="2904514" y="86360"/>
                    <a:pt x="2909594" y="128270"/>
                  </a:cubicBezTo>
                  <a:cubicBezTo>
                    <a:pt x="2915944" y="167640"/>
                    <a:pt x="2918484" y="208280"/>
                    <a:pt x="2917214" y="248920"/>
                  </a:cubicBezTo>
                  <a:lnTo>
                    <a:pt x="2938804" y="318770"/>
                  </a:lnTo>
                  <a:lnTo>
                    <a:pt x="2928644" y="419100"/>
                  </a:lnTo>
                  <a:cubicBezTo>
                    <a:pt x="2928644" y="419100"/>
                    <a:pt x="2178074" y="454660"/>
                    <a:pt x="2040914" y="471170"/>
                  </a:cubicBezTo>
                  <a:cubicBezTo>
                    <a:pt x="1903754" y="487680"/>
                    <a:pt x="1699284" y="486410"/>
                    <a:pt x="1699284" y="486410"/>
                  </a:cubicBezTo>
                  <a:cubicBezTo>
                    <a:pt x="1699284" y="486410"/>
                    <a:pt x="1691664" y="365760"/>
                    <a:pt x="1704364" y="322580"/>
                  </a:cubicBezTo>
                  <a:cubicBezTo>
                    <a:pt x="1714524" y="288290"/>
                    <a:pt x="1718334" y="251460"/>
                    <a:pt x="1713254" y="214630"/>
                  </a:cubicBezTo>
                  <a:cubicBezTo>
                    <a:pt x="1713254" y="186690"/>
                    <a:pt x="1739924" y="106680"/>
                    <a:pt x="1739924" y="10668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7F6363A-A398-9FFF-C9EC-941AB63724FC}"/>
              </a:ext>
            </a:extLst>
          </p:cNvPr>
          <p:cNvSpPr txBox="1"/>
          <p:nvPr/>
        </p:nvSpPr>
        <p:spPr>
          <a:xfrm>
            <a:off x="11723374" y="3223235"/>
            <a:ext cx="16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Arial Black" panose="020B0A04020102020204" pitchFamily="34" charset="0"/>
              </a:rPr>
              <a:t>Родители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F6363A-A398-9FFF-C9EC-941AB63724FC}"/>
              </a:ext>
            </a:extLst>
          </p:cNvPr>
          <p:cNvSpPr txBox="1"/>
          <p:nvPr/>
        </p:nvSpPr>
        <p:spPr>
          <a:xfrm>
            <a:off x="9722974" y="3244334"/>
            <a:ext cx="16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Ученики</a:t>
            </a:r>
          </a:p>
        </p:txBody>
      </p:sp>
    </p:spTree>
    <p:extLst>
      <p:ext uri="{BB962C8B-B14F-4D97-AF65-F5344CB8AC3E}">
        <p14:creationId xmlns:p14="http://schemas.microsoft.com/office/powerpoint/2010/main" val="414950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2">
            <a:extLst>
              <a:ext uri="{FF2B5EF4-FFF2-40B4-BE49-F238E27FC236}">
                <a16:creationId xmlns:a16="http://schemas.microsoft.com/office/drawing/2014/main" id="{C20EA144-D379-4A99-93D6-192360D402E5}"/>
              </a:ext>
            </a:extLst>
          </p:cNvPr>
          <p:cNvSpPr txBox="1"/>
          <p:nvPr/>
        </p:nvSpPr>
        <p:spPr>
          <a:xfrm>
            <a:off x="4069838" y="495300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Требования к продукту/решению</a:t>
            </a:r>
          </a:p>
        </p:txBody>
      </p:sp>
      <p:grpSp>
        <p:nvGrpSpPr>
          <p:cNvPr id="99" name="Group 3">
            <a:extLst>
              <a:ext uri="{FF2B5EF4-FFF2-40B4-BE49-F238E27FC236}">
                <a16:creationId xmlns:a16="http://schemas.microsoft.com/office/drawing/2014/main" id="{39613662-6D16-4946-BF28-19470929B36B}"/>
              </a:ext>
            </a:extLst>
          </p:cNvPr>
          <p:cNvGrpSpPr/>
          <p:nvPr/>
        </p:nvGrpSpPr>
        <p:grpSpPr>
          <a:xfrm>
            <a:off x="5177008" y="2557908"/>
            <a:ext cx="12082292" cy="966837"/>
            <a:chOff x="0" y="0"/>
            <a:chExt cx="130598365" cy="10450612"/>
          </a:xfrm>
        </p:grpSpPr>
        <p:sp>
          <p:nvSpPr>
            <p:cNvPr id="100" name="Freeform 4">
              <a:extLst>
                <a:ext uri="{FF2B5EF4-FFF2-40B4-BE49-F238E27FC236}">
                  <a16:creationId xmlns:a16="http://schemas.microsoft.com/office/drawing/2014/main" id="{75451A6A-F153-445F-80E0-D0C3460284E1}"/>
                </a:ext>
              </a:extLst>
            </p:cNvPr>
            <p:cNvSpPr/>
            <p:nvPr/>
          </p:nvSpPr>
          <p:spPr>
            <a:xfrm>
              <a:off x="72390" y="72390"/>
              <a:ext cx="130453584" cy="10305832"/>
            </a:xfrm>
            <a:custGeom>
              <a:avLst/>
              <a:gdLst/>
              <a:ahLst/>
              <a:cxnLst/>
              <a:rect l="l" t="t" r="r" b="b"/>
              <a:pathLst>
                <a:path w="130453584" h="10305832">
                  <a:moveTo>
                    <a:pt x="0" y="0"/>
                  </a:moveTo>
                  <a:lnTo>
                    <a:pt x="130453584" y="0"/>
                  </a:lnTo>
                  <a:lnTo>
                    <a:pt x="130453584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9F98BD78-0AB7-467E-AEB4-0A3AF91AC92A}"/>
                </a:ext>
              </a:extLst>
            </p:cNvPr>
            <p:cNvSpPr/>
            <p:nvPr/>
          </p:nvSpPr>
          <p:spPr>
            <a:xfrm>
              <a:off x="0" y="0"/>
              <a:ext cx="130598366" cy="10450612"/>
            </a:xfrm>
            <a:custGeom>
              <a:avLst/>
              <a:gdLst/>
              <a:ahLst/>
              <a:cxnLst/>
              <a:rect l="l" t="t" r="r" b="b"/>
              <a:pathLst>
                <a:path w="130598366" h="10450612">
                  <a:moveTo>
                    <a:pt x="130453581" y="10305831"/>
                  </a:moveTo>
                  <a:lnTo>
                    <a:pt x="130598366" y="10305831"/>
                  </a:lnTo>
                  <a:lnTo>
                    <a:pt x="130598366" y="10450612"/>
                  </a:lnTo>
                  <a:lnTo>
                    <a:pt x="130453581" y="10450612"/>
                  </a:lnTo>
                  <a:lnTo>
                    <a:pt x="13045358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30453581" y="144780"/>
                  </a:moveTo>
                  <a:lnTo>
                    <a:pt x="130598366" y="144780"/>
                  </a:lnTo>
                  <a:lnTo>
                    <a:pt x="130598366" y="10305832"/>
                  </a:lnTo>
                  <a:lnTo>
                    <a:pt x="130453581" y="10305832"/>
                  </a:lnTo>
                  <a:lnTo>
                    <a:pt x="130453581" y="144780"/>
                  </a:lnTo>
                  <a:close/>
                  <a:moveTo>
                    <a:pt x="144780" y="10305831"/>
                  </a:moveTo>
                  <a:lnTo>
                    <a:pt x="130453581" y="10305831"/>
                  </a:lnTo>
                  <a:lnTo>
                    <a:pt x="13045358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30453581" y="0"/>
                  </a:moveTo>
                  <a:lnTo>
                    <a:pt x="130598366" y="0"/>
                  </a:lnTo>
                  <a:lnTo>
                    <a:pt x="130598366" y="144780"/>
                  </a:lnTo>
                  <a:lnTo>
                    <a:pt x="130453581" y="144780"/>
                  </a:lnTo>
                  <a:lnTo>
                    <a:pt x="1304535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453581" y="0"/>
                  </a:lnTo>
                  <a:lnTo>
                    <a:pt x="1304535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2" name="Group 6">
            <a:extLst>
              <a:ext uri="{FF2B5EF4-FFF2-40B4-BE49-F238E27FC236}">
                <a16:creationId xmlns:a16="http://schemas.microsoft.com/office/drawing/2014/main" id="{7FC2B16B-20A9-4CEE-9638-5E0E91AD1B07}"/>
              </a:ext>
            </a:extLst>
          </p:cNvPr>
          <p:cNvGrpSpPr/>
          <p:nvPr/>
        </p:nvGrpSpPr>
        <p:grpSpPr>
          <a:xfrm>
            <a:off x="5177008" y="3705573"/>
            <a:ext cx="12082292" cy="966837"/>
            <a:chOff x="0" y="0"/>
            <a:chExt cx="130598365" cy="10450612"/>
          </a:xfrm>
        </p:grpSpPr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AA263A94-3C03-453C-98DA-5F16C7398E0D}"/>
                </a:ext>
              </a:extLst>
            </p:cNvPr>
            <p:cNvSpPr/>
            <p:nvPr/>
          </p:nvSpPr>
          <p:spPr>
            <a:xfrm>
              <a:off x="72390" y="72390"/>
              <a:ext cx="130453584" cy="10305832"/>
            </a:xfrm>
            <a:custGeom>
              <a:avLst/>
              <a:gdLst/>
              <a:ahLst/>
              <a:cxnLst/>
              <a:rect l="l" t="t" r="r" b="b"/>
              <a:pathLst>
                <a:path w="130453584" h="10305832">
                  <a:moveTo>
                    <a:pt x="0" y="0"/>
                  </a:moveTo>
                  <a:lnTo>
                    <a:pt x="130453584" y="0"/>
                  </a:lnTo>
                  <a:lnTo>
                    <a:pt x="130453584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F2EF568A-8B38-461A-944B-988E3CFBA9CC}"/>
                </a:ext>
              </a:extLst>
            </p:cNvPr>
            <p:cNvSpPr/>
            <p:nvPr/>
          </p:nvSpPr>
          <p:spPr>
            <a:xfrm>
              <a:off x="0" y="0"/>
              <a:ext cx="130598366" cy="10450612"/>
            </a:xfrm>
            <a:custGeom>
              <a:avLst/>
              <a:gdLst/>
              <a:ahLst/>
              <a:cxnLst/>
              <a:rect l="l" t="t" r="r" b="b"/>
              <a:pathLst>
                <a:path w="130598366" h="10450612">
                  <a:moveTo>
                    <a:pt x="130453581" y="10305831"/>
                  </a:moveTo>
                  <a:lnTo>
                    <a:pt x="130598366" y="10305831"/>
                  </a:lnTo>
                  <a:lnTo>
                    <a:pt x="130598366" y="10450612"/>
                  </a:lnTo>
                  <a:lnTo>
                    <a:pt x="130453581" y="10450612"/>
                  </a:lnTo>
                  <a:lnTo>
                    <a:pt x="13045358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30453581" y="144780"/>
                  </a:moveTo>
                  <a:lnTo>
                    <a:pt x="130598366" y="144780"/>
                  </a:lnTo>
                  <a:lnTo>
                    <a:pt x="130598366" y="10305832"/>
                  </a:lnTo>
                  <a:lnTo>
                    <a:pt x="130453581" y="10305832"/>
                  </a:lnTo>
                  <a:lnTo>
                    <a:pt x="130453581" y="144780"/>
                  </a:lnTo>
                  <a:close/>
                  <a:moveTo>
                    <a:pt x="144780" y="10305831"/>
                  </a:moveTo>
                  <a:lnTo>
                    <a:pt x="130453581" y="10305831"/>
                  </a:lnTo>
                  <a:lnTo>
                    <a:pt x="13045358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30453581" y="0"/>
                  </a:moveTo>
                  <a:lnTo>
                    <a:pt x="130598366" y="0"/>
                  </a:lnTo>
                  <a:lnTo>
                    <a:pt x="130598366" y="144780"/>
                  </a:lnTo>
                  <a:lnTo>
                    <a:pt x="130453581" y="144780"/>
                  </a:lnTo>
                  <a:lnTo>
                    <a:pt x="1304535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453581" y="0"/>
                  </a:lnTo>
                  <a:lnTo>
                    <a:pt x="1304535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5" name="Group 9">
            <a:extLst>
              <a:ext uri="{FF2B5EF4-FFF2-40B4-BE49-F238E27FC236}">
                <a16:creationId xmlns:a16="http://schemas.microsoft.com/office/drawing/2014/main" id="{F8037C9E-C528-4AF4-901D-DB944F147EAE}"/>
              </a:ext>
            </a:extLst>
          </p:cNvPr>
          <p:cNvGrpSpPr/>
          <p:nvPr/>
        </p:nvGrpSpPr>
        <p:grpSpPr>
          <a:xfrm>
            <a:off x="5177008" y="4869468"/>
            <a:ext cx="12082292" cy="966837"/>
            <a:chOff x="0" y="0"/>
            <a:chExt cx="130598365" cy="10450612"/>
          </a:xfrm>
        </p:grpSpPr>
        <p:sp>
          <p:nvSpPr>
            <p:cNvPr id="106" name="Freeform 10">
              <a:extLst>
                <a:ext uri="{FF2B5EF4-FFF2-40B4-BE49-F238E27FC236}">
                  <a16:creationId xmlns:a16="http://schemas.microsoft.com/office/drawing/2014/main" id="{23B2431C-7CE7-4780-A83B-662C757D0AE8}"/>
                </a:ext>
              </a:extLst>
            </p:cNvPr>
            <p:cNvSpPr/>
            <p:nvPr/>
          </p:nvSpPr>
          <p:spPr>
            <a:xfrm>
              <a:off x="72390" y="72390"/>
              <a:ext cx="130453584" cy="10305832"/>
            </a:xfrm>
            <a:custGeom>
              <a:avLst/>
              <a:gdLst/>
              <a:ahLst/>
              <a:cxnLst/>
              <a:rect l="l" t="t" r="r" b="b"/>
              <a:pathLst>
                <a:path w="130453584" h="10305832">
                  <a:moveTo>
                    <a:pt x="0" y="0"/>
                  </a:moveTo>
                  <a:lnTo>
                    <a:pt x="130453584" y="0"/>
                  </a:lnTo>
                  <a:lnTo>
                    <a:pt x="130453584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7" name="Freeform 11">
              <a:extLst>
                <a:ext uri="{FF2B5EF4-FFF2-40B4-BE49-F238E27FC236}">
                  <a16:creationId xmlns:a16="http://schemas.microsoft.com/office/drawing/2014/main" id="{331DDBBE-BEB0-4CAE-BB7A-CA61FECEA9CA}"/>
                </a:ext>
              </a:extLst>
            </p:cNvPr>
            <p:cNvSpPr/>
            <p:nvPr/>
          </p:nvSpPr>
          <p:spPr>
            <a:xfrm>
              <a:off x="0" y="0"/>
              <a:ext cx="130598366" cy="10450612"/>
            </a:xfrm>
            <a:custGeom>
              <a:avLst/>
              <a:gdLst/>
              <a:ahLst/>
              <a:cxnLst/>
              <a:rect l="l" t="t" r="r" b="b"/>
              <a:pathLst>
                <a:path w="130598366" h="10450612">
                  <a:moveTo>
                    <a:pt x="130453581" y="10305831"/>
                  </a:moveTo>
                  <a:lnTo>
                    <a:pt x="130598366" y="10305831"/>
                  </a:lnTo>
                  <a:lnTo>
                    <a:pt x="130598366" y="10450612"/>
                  </a:lnTo>
                  <a:lnTo>
                    <a:pt x="130453581" y="10450612"/>
                  </a:lnTo>
                  <a:lnTo>
                    <a:pt x="13045358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30453581" y="144780"/>
                  </a:moveTo>
                  <a:lnTo>
                    <a:pt x="130598366" y="144780"/>
                  </a:lnTo>
                  <a:lnTo>
                    <a:pt x="130598366" y="10305832"/>
                  </a:lnTo>
                  <a:lnTo>
                    <a:pt x="130453581" y="10305832"/>
                  </a:lnTo>
                  <a:lnTo>
                    <a:pt x="130453581" y="144780"/>
                  </a:lnTo>
                  <a:close/>
                  <a:moveTo>
                    <a:pt x="144780" y="10305831"/>
                  </a:moveTo>
                  <a:lnTo>
                    <a:pt x="130453581" y="10305831"/>
                  </a:lnTo>
                  <a:lnTo>
                    <a:pt x="13045358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30453581" y="0"/>
                  </a:moveTo>
                  <a:lnTo>
                    <a:pt x="130598366" y="0"/>
                  </a:lnTo>
                  <a:lnTo>
                    <a:pt x="130598366" y="144780"/>
                  </a:lnTo>
                  <a:lnTo>
                    <a:pt x="130453581" y="144780"/>
                  </a:lnTo>
                  <a:lnTo>
                    <a:pt x="1304535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453581" y="0"/>
                  </a:lnTo>
                  <a:lnTo>
                    <a:pt x="1304535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8" name="Group 12">
            <a:extLst>
              <a:ext uri="{FF2B5EF4-FFF2-40B4-BE49-F238E27FC236}">
                <a16:creationId xmlns:a16="http://schemas.microsoft.com/office/drawing/2014/main" id="{4B9E7FEE-390D-4D44-BF45-F5BBD2A58AD2}"/>
              </a:ext>
            </a:extLst>
          </p:cNvPr>
          <p:cNvGrpSpPr/>
          <p:nvPr/>
        </p:nvGrpSpPr>
        <p:grpSpPr>
          <a:xfrm>
            <a:off x="5177008" y="5979903"/>
            <a:ext cx="12082292" cy="966837"/>
            <a:chOff x="0" y="0"/>
            <a:chExt cx="130598365" cy="10450612"/>
          </a:xfrm>
        </p:grpSpPr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E937911B-D572-4686-9993-F03C772949C3}"/>
                </a:ext>
              </a:extLst>
            </p:cNvPr>
            <p:cNvSpPr/>
            <p:nvPr/>
          </p:nvSpPr>
          <p:spPr>
            <a:xfrm>
              <a:off x="72390" y="72390"/>
              <a:ext cx="130453584" cy="10305832"/>
            </a:xfrm>
            <a:custGeom>
              <a:avLst/>
              <a:gdLst/>
              <a:ahLst/>
              <a:cxnLst/>
              <a:rect l="l" t="t" r="r" b="b"/>
              <a:pathLst>
                <a:path w="130453584" h="10305832">
                  <a:moveTo>
                    <a:pt x="0" y="0"/>
                  </a:moveTo>
                  <a:lnTo>
                    <a:pt x="130453584" y="0"/>
                  </a:lnTo>
                  <a:lnTo>
                    <a:pt x="130453584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0" name="Freeform 14">
              <a:extLst>
                <a:ext uri="{FF2B5EF4-FFF2-40B4-BE49-F238E27FC236}">
                  <a16:creationId xmlns:a16="http://schemas.microsoft.com/office/drawing/2014/main" id="{3FC1824A-4F31-4E13-8959-1844049BF71F}"/>
                </a:ext>
              </a:extLst>
            </p:cNvPr>
            <p:cNvSpPr/>
            <p:nvPr/>
          </p:nvSpPr>
          <p:spPr>
            <a:xfrm>
              <a:off x="0" y="0"/>
              <a:ext cx="130598366" cy="10450612"/>
            </a:xfrm>
            <a:custGeom>
              <a:avLst/>
              <a:gdLst/>
              <a:ahLst/>
              <a:cxnLst/>
              <a:rect l="l" t="t" r="r" b="b"/>
              <a:pathLst>
                <a:path w="130598366" h="10450612">
                  <a:moveTo>
                    <a:pt x="130453581" y="10305831"/>
                  </a:moveTo>
                  <a:lnTo>
                    <a:pt x="130598366" y="10305831"/>
                  </a:lnTo>
                  <a:lnTo>
                    <a:pt x="130598366" y="10450612"/>
                  </a:lnTo>
                  <a:lnTo>
                    <a:pt x="130453581" y="10450612"/>
                  </a:lnTo>
                  <a:lnTo>
                    <a:pt x="13045358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30453581" y="144780"/>
                  </a:moveTo>
                  <a:lnTo>
                    <a:pt x="130598366" y="144780"/>
                  </a:lnTo>
                  <a:lnTo>
                    <a:pt x="130598366" y="10305832"/>
                  </a:lnTo>
                  <a:lnTo>
                    <a:pt x="130453581" y="10305832"/>
                  </a:lnTo>
                  <a:lnTo>
                    <a:pt x="130453581" y="144780"/>
                  </a:lnTo>
                  <a:close/>
                  <a:moveTo>
                    <a:pt x="144780" y="10305831"/>
                  </a:moveTo>
                  <a:lnTo>
                    <a:pt x="130453581" y="10305831"/>
                  </a:lnTo>
                  <a:lnTo>
                    <a:pt x="13045358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30453581" y="0"/>
                  </a:moveTo>
                  <a:lnTo>
                    <a:pt x="130598366" y="0"/>
                  </a:lnTo>
                  <a:lnTo>
                    <a:pt x="130598366" y="144780"/>
                  </a:lnTo>
                  <a:lnTo>
                    <a:pt x="130453581" y="144780"/>
                  </a:lnTo>
                  <a:lnTo>
                    <a:pt x="13045358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30453581" y="0"/>
                  </a:lnTo>
                  <a:lnTo>
                    <a:pt x="13045358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7" name="TextBox 21">
            <a:extLst>
              <a:ext uri="{FF2B5EF4-FFF2-40B4-BE49-F238E27FC236}">
                <a16:creationId xmlns:a16="http://schemas.microsoft.com/office/drawing/2014/main" id="{E3D24DD0-D204-4938-867B-6132696AC741}"/>
              </a:ext>
            </a:extLst>
          </p:cNvPr>
          <p:cNvSpPr txBox="1"/>
          <p:nvPr/>
        </p:nvSpPr>
        <p:spPr>
          <a:xfrm>
            <a:off x="5177008" y="2131939"/>
            <a:ext cx="12082292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Требования</a:t>
            </a:r>
          </a:p>
        </p:txBody>
      </p:sp>
      <p:grpSp>
        <p:nvGrpSpPr>
          <p:cNvPr id="118" name="Group 22">
            <a:extLst>
              <a:ext uri="{FF2B5EF4-FFF2-40B4-BE49-F238E27FC236}">
                <a16:creationId xmlns:a16="http://schemas.microsoft.com/office/drawing/2014/main" id="{46E0F556-9802-4C94-98AE-7C25FA6F65DE}"/>
              </a:ext>
            </a:extLst>
          </p:cNvPr>
          <p:cNvGrpSpPr/>
          <p:nvPr/>
        </p:nvGrpSpPr>
        <p:grpSpPr>
          <a:xfrm>
            <a:off x="1028700" y="2557908"/>
            <a:ext cx="4016898" cy="966837"/>
            <a:chOff x="0" y="0"/>
            <a:chExt cx="43418937" cy="10450612"/>
          </a:xfrm>
        </p:grpSpPr>
        <p:sp>
          <p:nvSpPr>
            <p:cNvPr id="119" name="Freeform 23">
              <a:extLst>
                <a:ext uri="{FF2B5EF4-FFF2-40B4-BE49-F238E27FC236}">
                  <a16:creationId xmlns:a16="http://schemas.microsoft.com/office/drawing/2014/main" id="{CAF934DD-7CF1-4E43-9257-F78BE163B405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0" name="Freeform 24">
              <a:extLst>
                <a:ext uri="{FF2B5EF4-FFF2-40B4-BE49-F238E27FC236}">
                  <a16:creationId xmlns:a16="http://schemas.microsoft.com/office/drawing/2014/main" id="{89A02A56-A732-424D-BDD5-8C30BCAA2C5E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1" name="TextBox 25">
            <a:extLst>
              <a:ext uri="{FF2B5EF4-FFF2-40B4-BE49-F238E27FC236}">
                <a16:creationId xmlns:a16="http://schemas.microsoft.com/office/drawing/2014/main" id="{BE1F59A7-7A06-4531-9B90-343110AF883C}"/>
              </a:ext>
            </a:extLst>
          </p:cNvPr>
          <p:cNvSpPr txBox="1"/>
          <p:nvPr/>
        </p:nvSpPr>
        <p:spPr>
          <a:xfrm>
            <a:off x="987367" y="2115456"/>
            <a:ext cx="4016898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Заинтересованное лицо</a:t>
            </a:r>
          </a:p>
        </p:txBody>
      </p:sp>
      <p:grpSp>
        <p:nvGrpSpPr>
          <p:cNvPr id="122" name="Group 26">
            <a:extLst>
              <a:ext uri="{FF2B5EF4-FFF2-40B4-BE49-F238E27FC236}">
                <a16:creationId xmlns:a16="http://schemas.microsoft.com/office/drawing/2014/main" id="{BF99106F-28F4-4971-89F6-6917AEBC4DC4}"/>
              </a:ext>
            </a:extLst>
          </p:cNvPr>
          <p:cNvGrpSpPr/>
          <p:nvPr/>
        </p:nvGrpSpPr>
        <p:grpSpPr>
          <a:xfrm>
            <a:off x="1028700" y="3705573"/>
            <a:ext cx="4016898" cy="966837"/>
            <a:chOff x="0" y="0"/>
            <a:chExt cx="43418937" cy="10450612"/>
          </a:xfrm>
        </p:grpSpPr>
        <p:sp>
          <p:nvSpPr>
            <p:cNvPr id="123" name="Freeform 27">
              <a:extLst>
                <a:ext uri="{FF2B5EF4-FFF2-40B4-BE49-F238E27FC236}">
                  <a16:creationId xmlns:a16="http://schemas.microsoft.com/office/drawing/2014/main" id="{6A0CC046-2ECD-4E3E-A1F2-08C93A5BDB4A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4" name="Freeform 28">
              <a:extLst>
                <a:ext uri="{FF2B5EF4-FFF2-40B4-BE49-F238E27FC236}">
                  <a16:creationId xmlns:a16="http://schemas.microsoft.com/office/drawing/2014/main" id="{4B5EE782-62F7-44D9-B87E-0D3343EF171B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CE8D96E6-0BC6-4F00-BB09-A432DF85A32C}"/>
              </a:ext>
            </a:extLst>
          </p:cNvPr>
          <p:cNvGrpSpPr/>
          <p:nvPr/>
        </p:nvGrpSpPr>
        <p:grpSpPr>
          <a:xfrm>
            <a:off x="1028700" y="4869468"/>
            <a:ext cx="4016898" cy="966837"/>
            <a:chOff x="0" y="0"/>
            <a:chExt cx="43418937" cy="10450612"/>
          </a:xfrm>
        </p:grpSpPr>
        <p:sp>
          <p:nvSpPr>
            <p:cNvPr id="126" name="Freeform 30">
              <a:extLst>
                <a:ext uri="{FF2B5EF4-FFF2-40B4-BE49-F238E27FC236}">
                  <a16:creationId xmlns:a16="http://schemas.microsoft.com/office/drawing/2014/main" id="{2087AA09-5077-4965-90CD-01473D297E7B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7" name="Freeform 31">
              <a:extLst>
                <a:ext uri="{FF2B5EF4-FFF2-40B4-BE49-F238E27FC236}">
                  <a16:creationId xmlns:a16="http://schemas.microsoft.com/office/drawing/2014/main" id="{1F1A6525-2F7E-4C75-BC7F-ADDADA32D8A8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8" name="Group 32">
            <a:extLst>
              <a:ext uri="{FF2B5EF4-FFF2-40B4-BE49-F238E27FC236}">
                <a16:creationId xmlns:a16="http://schemas.microsoft.com/office/drawing/2014/main" id="{4CD889BE-BE43-4BA0-901B-CA958CD6BB0F}"/>
              </a:ext>
            </a:extLst>
          </p:cNvPr>
          <p:cNvGrpSpPr/>
          <p:nvPr/>
        </p:nvGrpSpPr>
        <p:grpSpPr>
          <a:xfrm>
            <a:off x="1028700" y="5979903"/>
            <a:ext cx="4016898" cy="966837"/>
            <a:chOff x="0" y="0"/>
            <a:chExt cx="43418937" cy="10450612"/>
          </a:xfrm>
        </p:grpSpPr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694557E5-133D-4F50-8FBA-96437C0A28C7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C687384C-4438-4F95-9DCA-5A25846447D3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2D6FC7-8EA6-4B03-8DCD-5AE64F25B785}"/>
              </a:ext>
            </a:extLst>
          </p:cNvPr>
          <p:cNvSpPr txBox="1"/>
          <p:nvPr/>
        </p:nvSpPr>
        <p:spPr>
          <a:xfrm>
            <a:off x="1524000" y="28575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Школьники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B33770-8040-4E41-882D-222C716C1DFC}"/>
              </a:ext>
            </a:extLst>
          </p:cNvPr>
          <p:cNvSpPr txBox="1"/>
          <p:nvPr/>
        </p:nvSpPr>
        <p:spPr>
          <a:xfrm>
            <a:off x="1537855" y="403580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Родители школьников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621491-D2E2-4AAF-BC65-94FED36B96B1}"/>
              </a:ext>
            </a:extLst>
          </p:cNvPr>
          <p:cNvSpPr txBox="1"/>
          <p:nvPr/>
        </p:nvSpPr>
        <p:spPr>
          <a:xfrm>
            <a:off x="1524000" y="5177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Спонсоры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86788A-BDD8-46D5-837F-D44D7423C952}"/>
              </a:ext>
            </a:extLst>
          </p:cNvPr>
          <p:cNvSpPr txBox="1"/>
          <p:nvPr/>
        </p:nvSpPr>
        <p:spPr>
          <a:xfrm>
            <a:off x="1537855" y="627865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Команда проекта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1090C2-F6ED-4EC1-A919-7E95A0C8BA88}"/>
              </a:ext>
            </a:extLst>
          </p:cNvPr>
          <p:cNvSpPr txBox="1"/>
          <p:nvPr/>
        </p:nvSpPr>
        <p:spPr>
          <a:xfrm>
            <a:off x="5715000" y="28575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Получение знаний. Курс должен быть интересным, понятным и информативным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8643DA-7051-406F-BB60-527D2CB7E47B}"/>
              </a:ext>
            </a:extLst>
          </p:cNvPr>
          <p:cNvSpPr txBox="1"/>
          <p:nvPr/>
        </p:nvSpPr>
        <p:spPr>
          <a:xfrm>
            <a:off x="5780874" y="4004325"/>
            <a:ext cx="70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Доступная цена. Дети должны получать знания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027B2B-B5F6-48B2-B95E-CA2E30DEAE06}"/>
              </a:ext>
            </a:extLst>
          </p:cNvPr>
          <p:cNvSpPr txBox="1"/>
          <p:nvPr/>
        </p:nvSpPr>
        <p:spPr>
          <a:xfrm>
            <a:off x="5801656" y="5177728"/>
            <a:ext cx="57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Окупаемость проекта, прибыль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6CC00F-47F0-4108-AFA0-FCD818761667}"/>
              </a:ext>
            </a:extLst>
          </p:cNvPr>
          <p:cNvSpPr txBox="1"/>
          <p:nvPr/>
        </p:nvSpPr>
        <p:spPr>
          <a:xfrm>
            <a:off x="5801656" y="627865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Зарплата</a:t>
            </a:r>
          </a:p>
        </p:txBody>
      </p:sp>
    </p:spTree>
    <p:extLst>
      <p:ext uri="{BB962C8B-B14F-4D97-AF65-F5344CB8AC3E}">
        <p14:creationId xmlns:p14="http://schemas.microsoft.com/office/powerpoint/2010/main" val="280863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2">
            <a:extLst>
              <a:ext uri="{FF2B5EF4-FFF2-40B4-BE49-F238E27FC236}">
                <a16:creationId xmlns:a16="http://schemas.microsoft.com/office/drawing/2014/main" id="{DE62A127-EDE0-4083-8BD5-FDEBED25C0D8}"/>
              </a:ext>
            </a:extLst>
          </p:cNvPr>
          <p:cNvSpPr txBox="1"/>
          <p:nvPr/>
        </p:nvSpPr>
        <p:spPr>
          <a:xfrm>
            <a:off x="4069838" y="495300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План</a:t>
            </a: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коммуникации</a:t>
            </a:r>
            <a:endParaRPr lang="en-US" sz="35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8" name="Group 3">
            <a:extLst>
              <a:ext uri="{FF2B5EF4-FFF2-40B4-BE49-F238E27FC236}">
                <a16:creationId xmlns:a16="http://schemas.microsoft.com/office/drawing/2014/main" id="{DEE2520B-93A2-42FD-B088-95CF6CD7C36B}"/>
              </a:ext>
            </a:extLst>
          </p:cNvPr>
          <p:cNvGrpSpPr/>
          <p:nvPr/>
        </p:nvGrpSpPr>
        <p:grpSpPr>
          <a:xfrm>
            <a:off x="5177008" y="2557908"/>
            <a:ext cx="7928856" cy="966837"/>
            <a:chOff x="0" y="0"/>
            <a:chExt cx="85703570" cy="10450612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81601B03-7D3E-4564-970A-0CD230034046}"/>
                </a:ext>
              </a:extLst>
            </p:cNvPr>
            <p:cNvSpPr/>
            <p:nvPr/>
          </p:nvSpPr>
          <p:spPr>
            <a:xfrm>
              <a:off x="72390" y="72390"/>
              <a:ext cx="85558792" cy="10305832"/>
            </a:xfrm>
            <a:custGeom>
              <a:avLst/>
              <a:gdLst/>
              <a:ahLst/>
              <a:cxnLst/>
              <a:rect l="l" t="t" r="r" b="b"/>
              <a:pathLst>
                <a:path w="85558792" h="10305832">
                  <a:moveTo>
                    <a:pt x="0" y="0"/>
                  </a:moveTo>
                  <a:lnTo>
                    <a:pt x="85558792" y="0"/>
                  </a:lnTo>
                  <a:lnTo>
                    <a:pt x="8555879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2CC99D37-FE1B-469C-AB9B-845C504082A8}"/>
                </a:ext>
              </a:extLst>
            </p:cNvPr>
            <p:cNvSpPr/>
            <p:nvPr/>
          </p:nvSpPr>
          <p:spPr>
            <a:xfrm>
              <a:off x="0" y="0"/>
              <a:ext cx="85703569" cy="10450612"/>
            </a:xfrm>
            <a:custGeom>
              <a:avLst/>
              <a:gdLst/>
              <a:ahLst/>
              <a:cxnLst/>
              <a:rect l="l" t="t" r="r" b="b"/>
              <a:pathLst>
                <a:path w="85703569" h="10450612">
                  <a:moveTo>
                    <a:pt x="85558790" y="10305831"/>
                  </a:moveTo>
                  <a:lnTo>
                    <a:pt x="85703569" y="10305831"/>
                  </a:lnTo>
                  <a:lnTo>
                    <a:pt x="85703569" y="10450612"/>
                  </a:lnTo>
                  <a:lnTo>
                    <a:pt x="85558790" y="10450612"/>
                  </a:lnTo>
                  <a:lnTo>
                    <a:pt x="85558790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85558790" y="144780"/>
                  </a:moveTo>
                  <a:lnTo>
                    <a:pt x="85703569" y="144780"/>
                  </a:lnTo>
                  <a:lnTo>
                    <a:pt x="85703569" y="10305832"/>
                  </a:lnTo>
                  <a:lnTo>
                    <a:pt x="85558790" y="10305832"/>
                  </a:lnTo>
                  <a:lnTo>
                    <a:pt x="85558790" y="144780"/>
                  </a:lnTo>
                  <a:close/>
                  <a:moveTo>
                    <a:pt x="144780" y="10305831"/>
                  </a:moveTo>
                  <a:lnTo>
                    <a:pt x="85558790" y="10305831"/>
                  </a:lnTo>
                  <a:lnTo>
                    <a:pt x="85558790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85558790" y="0"/>
                  </a:moveTo>
                  <a:lnTo>
                    <a:pt x="85703569" y="0"/>
                  </a:lnTo>
                  <a:lnTo>
                    <a:pt x="85703569" y="144780"/>
                  </a:lnTo>
                  <a:lnTo>
                    <a:pt x="85558790" y="144780"/>
                  </a:lnTo>
                  <a:lnTo>
                    <a:pt x="8555879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5558790" y="0"/>
                  </a:lnTo>
                  <a:lnTo>
                    <a:pt x="8555879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41" name="Group 6">
            <a:extLst>
              <a:ext uri="{FF2B5EF4-FFF2-40B4-BE49-F238E27FC236}">
                <a16:creationId xmlns:a16="http://schemas.microsoft.com/office/drawing/2014/main" id="{EC803DA5-401D-4C17-95A3-ABDDB861DA50}"/>
              </a:ext>
            </a:extLst>
          </p:cNvPr>
          <p:cNvGrpSpPr/>
          <p:nvPr/>
        </p:nvGrpSpPr>
        <p:grpSpPr>
          <a:xfrm>
            <a:off x="5177008" y="3705573"/>
            <a:ext cx="7928856" cy="966837"/>
            <a:chOff x="0" y="0"/>
            <a:chExt cx="85703570" cy="10450612"/>
          </a:xfrm>
        </p:grpSpPr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22E788A-5F06-4207-A841-CFD5AFCBCBCB}"/>
                </a:ext>
              </a:extLst>
            </p:cNvPr>
            <p:cNvSpPr/>
            <p:nvPr/>
          </p:nvSpPr>
          <p:spPr>
            <a:xfrm>
              <a:off x="72390" y="72390"/>
              <a:ext cx="85558792" cy="10305832"/>
            </a:xfrm>
            <a:custGeom>
              <a:avLst/>
              <a:gdLst/>
              <a:ahLst/>
              <a:cxnLst/>
              <a:rect l="l" t="t" r="r" b="b"/>
              <a:pathLst>
                <a:path w="85558792" h="10305832">
                  <a:moveTo>
                    <a:pt x="0" y="0"/>
                  </a:moveTo>
                  <a:lnTo>
                    <a:pt x="85558792" y="0"/>
                  </a:lnTo>
                  <a:lnTo>
                    <a:pt x="8555879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A0084903-12DA-437D-B392-37510BE31E28}"/>
                </a:ext>
              </a:extLst>
            </p:cNvPr>
            <p:cNvSpPr/>
            <p:nvPr/>
          </p:nvSpPr>
          <p:spPr>
            <a:xfrm>
              <a:off x="0" y="0"/>
              <a:ext cx="85703569" cy="10450612"/>
            </a:xfrm>
            <a:custGeom>
              <a:avLst/>
              <a:gdLst/>
              <a:ahLst/>
              <a:cxnLst/>
              <a:rect l="l" t="t" r="r" b="b"/>
              <a:pathLst>
                <a:path w="85703569" h="10450612">
                  <a:moveTo>
                    <a:pt x="85558790" y="10305831"/>
                  </a:moveTo>
                  <a:lnTo>
                    <a:pt x="85703569" y="10305831"/>
                  </a:lnTo>
                  <a:lnTo>
                    <a:pt x="85703569" y="10450612"/>
                  </a:lnTo>
                  <a:lnTo>
                    <a:pt x="85558790" y="10450612"/>
                  </a:lnTo>
                  <a:lnTo>
                    <a:pt x="85558790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85558790" y="144780"/>
                  </a:moveTo>
                  <a:lnTo>
                    <a:pt x="85703569" y="144780"/>
                  </a:lnTo>
                  <a:lnTo>
                    <a:pt x="85703569" y="10305832"/>
                  </a:lnTo>
                  <a:lnTo>
                    <a:pt x="85558790" y="10305832"/>
                  </a:lnTo>
                  <a:lnTo>
                    <a:pt x="85558790" y="144780"/>
                  </a:lnTo>
                  <a:close/>
                  <a:moveTo>
                    <a:pt x="144780" y="10305831"/>
                  </a:moveTo>
                  <a:lnTo>
                    <a:pt x="85558790" y="10305831"/>
                  </a:lnTo>
                  <a:lnTo>
                    <a:pt x="85558790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85558790" y="0"/>
                  </a:moveTo>
                  <a:lnTo>
                    <a:pt x="85703569" y="0"/>
                  </a:lnTo>
                  <a:lnTo>
                    <a:pt x="85703569" y="144780"/>
                  </a:lnTo>
                  <a:lnTo>
                    <a:pt x="85558790" y="144780"/>
                  </a:lnTo>
                  <a:lnTo>
                    <a:pt x="8555879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5558790" y="0"/>
                  </a:lnTo>
                  <a:lnTo>
                    <a:pt x="8555879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1" name="Group 9">
            <a:extLst>
              <a:ext uri="{FF2B5EF4-FFF2-40B4-BE49-F238E27FC236}">
                <a16:creationId xmlns:a16="http://schemas.microsoft.com/office/drawing/2014/main" id="{BD154DB1-B493-4F6A-A462-D7FB93834D03}"/>
              </a:ext>
            </a:extLst>
          </p:cNvPr>
          <p:cNvGrpSpPr/>
          <p:nvPr/>
        </p:nvGrpSpPr>
        <p:grpSpPr>
          <a:xfrm>
            <a:off x="5177008" y="4869468"/>
            <a:ext cx="7928856" cy="966837"/>
            <a:chOff x="0" y="0"/>
            <a:chExt cx="85703570" cy="10450612"/>
          </a:xfrm>
        </p:grpSpPr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B5414425-BF76-4912-8E1E-3C4D13A421E3}"/>
                </a:ext>
              </a:extLst>
            </p:cNvPr>
            <p:cNvSpPr/>
            <p:nvPr/>
          </p:nvSpPr>
          <p:spPr>
            <a:xfrm>
              <a:off x="72390" y="72390"/>
              <a:ext cx="85558792" cy="10305832"/>
            </a:xfrm>
            <a:custGeom>
              <a:avLst/>
              <a:gdLst/>
              <a:ahLst/>
              <a:cxnLst/>
              <a:rect l="l" t="t" r="r" b="b"/>
              <a:pathLst>
                <a:path w="85558792" h="10305832">
                  <a:moveTo>
                    <a:pt x="0" y="0"/>
                  </a:moveTo>
                  <a:lnTo>
                    <a:pt x="85558792" y="0"/>
                  </a:lnTo>
                  <a:lnTo>
                    <a:pt x="8555879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D1E5B50C-B1B3-42AA-A206-A3E16C0B4E9C}"/>
                </a:ext>
              </a:extLst>
            </p:cNvPr>
            <p:cNvSpPr/>
            <p:nvPr/>
          </p:nvSpPr>
          <p:spPr>
            <a:xfrm>
              <a:off x="0" y="0"/>
              <a:ext cx="85703569" cy="10450612"/>
            </a:xfrm>
            <a:custGeom>
              <a:avLst/>
              <a:gdLst/>
              <a:ahLst/>
              <a:cxnLst/>
              <a:rect l="l" t="t" r="r" b="b"/>
              <a:pathLst>
                <a:path w="85703569" h="10450612">
                  <a:moveTo>
                    <a:pt x="85558790" y="10305831"/>
                  </a:moveTo>
                  <a:lnTo>
                    <a:pt x="85703569" y="10305831"/>
                  </a:lnTo>
                  <a:lnTo>
                    <a:pt x="85703569" y="10450612"/>
                  </a:lnTo>
                  <a:lnTo>
                    <a:pt x="85558790" y="10450612"/>
                  </a:lnTo>
                  <a:lnTo>
                    <a:pt x="85558790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85558790" y="144780"/>
                  </a:moveTo>
                  <a:lnTo>
                    <a:pt x="85703569" y="144780"/>
                  </a:lnTo>
                  <a:lnTo>
                    <a:pt x="85703569" y="10305832"/>
                  </a:lnTo>
                  <a:lnTo>
                    <a:pt x="85558790" y="10305832"/>
                  </a:lnTo>
                  <a:lnTo>
                    <a:pt x="85558790" y="144780"/>
                  </a:lnTo>
                  <a:close/>
                  <a:moveTo>
                    <a:pt x="144780" y="10305831"/>
                  </a:moveTo>
                  <a:lnTo>
                    <a:pt x="85558790" y="10305831"/>
                  </a:lnTo>
                  <a:lnTo>
                    <a:pt x="85558790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85558790" y="0"/>
                  </a:moveTo>
                  <a:lnTo>
                    <a:pt x="85703569" y="0"/>
                  </a:lnTo>
                  <a:lnTo>
                    <a:pt x="85703569" y="144780"/>
                  </a:lnTo>
                  <a:lnTo>
                    <a:pt x="85558790" y="144780"/>
                  </a:lnTo>
                  <a:lnTo>
                    <a:pt x="8555879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5558790" y="0"/>
                  </a:lnTo>
                  <a:lnTo>
                    <a:pt x="8555879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4" name="Group 12">
            <a:extLst>
              <a:ext uri="{FF2B5EF4-FFF2-40B4-BE49-F238E27FC236}">
                <a16:creationId xmlns:a16="http://schemas.microsoft.com/office/drawing/2014/main" id="{C63DDD8F-51D3-4812-9D82-C17CDDB20912}"/>
              </a:ext>
            </a:extLst>
          </p:cNvPr>
          <p:cNvGrpSpPr/>
          <p:nvPr/>
        </p:nvGrpSpPr>
        <p:grpSpPr>
          <a:xfrm>
            <a:off x="5177008" y="5979903"/>
            <a:ext cx="7928856" cy="966837"/>
            <a:chOff x="0" y="0"/>
            <a:chExt cx="85703570" cy="10450612"/>
          </a:xfrm>
        </p:grpSpPr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EEB8EF10-F049-4D06-91D2-FE9EE7C36B82}"/>
                </a:ext>
              </a:extLst>
            </p:cNvPr>
            <p:cNvSpPr/>
            <p:nvPr/>
          </p:nvSpPr>
          <p:spPr>
            <a:xfrm>
              <a:off x="72390" y="72390"/>
              <a:ext cx="85558792" cy="10305832"/>
            </a:xfrm>
            <a:custGeom>
              <a:avLst/>
              <a:gdLst/>
              <a:ahLst/>
              <a:cxnLst/>
              <a:rect l="l" t="t" r="r" b="b"/>
              <a:pathLst>
                <a:path w="85558792" h="10305832">
                  <a:moveTo>
                    <a:pt x="0" y="0"/>
                  </a:moveTo>
                  <a:lnTo>
                    <a:pt x="85558792" y="0"/>
                  </a:lnTo>
                  <a:lnTo>
                    <a:pt x="8555879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Freeform 14">
              <a:extLst>
                <a:ext uri="{FF2B5EF4-FFF2-40B4-BE49-F238E27FC236}">
                  <a16:creationId xmlns:a16="http://schemas.microsoft.com/office/drawing/2014/main" id="{D6C40DC7-CCD5-464C-9112-D636C0F0FD2C}"/>
                </a:ext>
              </a:extLst>
            </p:cNvPr>
            <p:cNvSpPr/>
            <p:nvPr/>
          </p:nvSpPr>
          <p:spPr>
            <a:xfrm>
              <a:off x="0" y="0"/>
              <a:ext cx="85703569" cy="10450612"/>
            </a:xfrm>
            <a:custGeom>
              <a:avLst/>
              <a:gdLst/>
              <a:ahLst/>
              <a:cxnLst/>
              <a:rect l="l" t="t" r="r" b="b"/>
              <a:pathLst>
                <a:path w="85703569" h="10450612">
                  <a:moveTo>
                    <a:pt x="85558790" y="10305831"/>
                  </a:moveTo>
                  <a:lnTo>
                    <a:pt x="85703569" y="10305831"/>
                  </a:lnTo>
                  <a:lnTo>
                    <a:pt x="85703569" y="10450612"/>
                  </a:lnTo>
                  <a:lnTo>
                    <a:pt x="85558790" y="10450612"/>
                  </a:lnTo>
                  <a:lnTo>
                    <a:pt x="85558790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85558790" y="144780"/>
                  </a:moveTo>
                  <a:lnTo>
                    <a:pt x="85703569" y="144780"/>
                  </a:lnTo>
                  <a:lnTo>
                    <a:pt x="85703569" y="10305832"/>
                  </a:lnTo>
                  <a:lnTo>
                    <a:pt x="85558790" y="10305832"/>
                  </a:lnTo>
                  <a:lnTo>
                    <a:pt x="85558790" y="144780"/>
                  </a:lnTo>
                  <a:close/>
                  <a:moveTo>
                    <a:pt x="144780" y="10305831"/>
                  </a:moveTo>
                  <a:lnTo>
                    <a:pt x="85558790" y="10305831"/>
                  </a:lnTo>
                  <a:lnTo>
                    <a:pt x="85558790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85558790" y="0"/>
                  </a:moveTo>
                  <a:lnTo>
                    <a:pt x="85703569" y="0"/>
                  </a:lnTo>
                  <a:lnTo>
                    <a:pt x="85703569" y="144780"/>
                  </a:lnTo>
                  <a:lnTo>
                    <a:pt x="85558790" y="144780"/>
                  </a:lnTo>
                  <a:lnTo>
                    <a:pt x="85558790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5558790" y="0"/>
                  </a:lnTo>
                  <a:lnTo>
                    <a:pt x="85558790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3" name="TextBox 21">
            <a:extLst>
              <a:ext uri="{FF2B5EF4-FFF2-40B4-BE49-F238E27FC236}">
                <a16:creationId xmlns:a16="http://schemas.microsoft.com/office/drawing/2014/main" id="{48597E02-C775-46ED-B68E-118DABD87F5E}"/>
              </a:ext>
            </a:extLst>
          </p:cNvPr>
          <p:cNvSpPr txBox="1"/>
          <p:nvPr/>
        </p:nvSpPr>
        <p:spPr>
          <a:xfrm>
            <a:off x="5177008" y="2131939"/>
            <a:ext cx="7928856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Формат</a:t>
            </a: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 Black" panose="020B0A04020102020204" pitchFamily="34" charset="0"/>
              </a:rPr>
              <a:t>коммуникации</a:t>
            </a:r>
            <a:endParaRPr lang="en-US" sz="20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64" name="Group 22">
            <a:extLst>
              <a:ext uri="{FF2B5EF4-FFF2-40B4-BE49-F238E27FC236}">
                <a16:creationId xmlns:a16="http://schemas.microsoft.com/office/drawing/2014/main" id="{12DF3798-629E-4CE8-BEB8-F2BEB30C5A68}"/>
              </a:ext>
            </a:extLst>
          </p:cNvPr>
          <p:cNvGrpSpPr/>
          <p:nvPr/>
        </p:nvGrpSpPr>
        <p:grpSpPr>
          <a:xfrm>
            <a:off x="1028700" y="2557908"/>
            <a:ext cx="4016898" cy="966837"/>
            <a:chOff x="0" y="0"/>
            <a:chExt cx="43418937" cy="10450612"/>
          </a:xfrm>
        </p:grpSpPr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03275CE5-7F2B-4B69-ADD2-F36F28190663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6BAAC6-461B-46F5-A7AA-52433D49B7B4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7" name="TextBox 25">
            <a:extLst>
              <a:ext uri="{FF2B5EF4-FFF2-40B4-BE49-F238E27FC236}">
                <a16:creationId xmlns:a16="http://schemas.microsoft.com/office/drawing/2014/main" id="{F8172B49-9593-4C21-A785-47360CA9B22B}"/>
              </a:ext>
            </a:extLst>
          </p:cNvPr>
          <p:cNvSpPr txBox="1"/>
          <p:nvPr/>
        </p:nvSpPr>
        <p:spPr>
          <a:xfrm>
            <a:off x="1028700" y="2131939"/>
            <a:ext cx="4016898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Заинтересованное лицо</a:t>
            </a:r>
          </a:p>
        </p:txBody>
      </p:sp>
      <p:grpSp>
        <p:nvGrpSpPr>
          <p:cNvPr id="68" name="Group 26">
            <a:extLst>
              <a:ext uri="{FF2B5EF4-FFF2-40B4-BE49-F238E27FC236}">
                <a16:creationId xmlns:a16="http://schemas.microsoft.com/office/drawing/2014/main" id="{E62C8CEA-04EF-4527-9E9A-FBAAE2CCE73E}"/>
              </a:ext>
            </a:extLst>
          </p:cNvPr>
          <p:cNvGrpSpPr/>
          <p:nvPr/>
        </p:nvGrpSpPr>
        <p:grpSpPr>
          <a:xfrm>
            <a:off x="1028700" y="3705573"/>
            <a:ext cx="4016898" cy="966837"/>
            <a:chOff x="0" y="0"/>
            <a:chExt cx="43418937" cy="10450612"/>
          </a:xfrm>
        </p:grpSpPr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05431C6C-AFBC-4E01-9E57-B2A7A2AEAB3B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EABBEA6E-8F15-4859-86CE-594B4BE7A36C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B472EB21-C50E-48CB-B6AD-DBC5979D743B}"/>
              </a:ext>
            </a:extLst>
          </p:cNvPr>
          <p:cNvGrpSpPr/>
          <p:nvPr/>
        </p:nvGrpSpPr>
        <p:grpSpPr>
          <a:xfrm>
            <a:off x="1028700" y="4869468"/>
            <a:ext cx="4016898" cy="966837"/>
            <a:chOff x="0" y="0"/>
            <a:chExt cx="43418937" cy="10450612"/>
          </a:xfrm>
        </p:grpSpPr>
        <p:sp>
          <p:nvSpPr>
            <p:cNvPr id="72" name="Freeform 30">
              <a:extLst>
                <a:ext uri="{FF2B5EF4-FFF2-40B4-BE49-F238E27FC236}">
                  <a16:creationId xmlns:a16="http://schemas.microsoft.com/office/drawing/2014/main" id="{DBAA647F-A11C-41A0-9905-392C4DCD367A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3" name="Freeform 31">
              <a:extLst>
                <a:ext uri="{FF2B5EF4-FFF2-40B4-BE49-F238E27FC236}">
                  <a16:creationId xmlns:a16="http://schemas.microsoft.com/office/drawing/2014/main" id="{8E58CAAF-71DC-4259-B6E2-377E06937739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4" name="Group 32">
            <a:extLst>
              <a:ext uri="{FF2B5EF4-FFF2-40B4-BE49-F238E27FC236}">
                <a16:creationId xmlns:a16="http://schemas.microsoft.com/office/drawing/2014/main" id="{7D5F3298-BEC5-4416-9CE0-32D8D64B59BB}"/>
              </a:ext>
            </a:extLst>
          </p:cNvPr>
          <p:cNvGrpSpPr/>
          <p:nvPr/>
        </p:nvGrpSpPr>
        <p:grpSpPr>
          <a:xfrm>
            <a:off x="1028700" y="5979903"/>
            <a:ext cx="4016898" cy="966837"/>
            <a:chOff x="0" y="0"/>
            <a:chExt cx="43418937" cy="10450612"/>
          </a:xfrm>
        </p:grpSpPr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FA7761E6-C81C-4850-9C3E-A5BEB06D5524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4CAC2D1C-A6B0-459B-B789-44F6402E8665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3" name="Group 41">
            <a:extLst>
              <a:ext uri="{FF2B5EF4-FFF2-40B4-BE49-F238E27FC236}">
                <a16:creationId xmlns:a16="http://schemas.microsoft.com/office/drawing/2014/main" id="{4D9E11B1-3DB4-4B74-A2F4-E2C4C567C519}"/>
              </a:ext>
            </a:extLst>
          </p:cNvPr>
          <p:cNvGrpSpPr/>
          <p:nvPr/>
        </p:nvGrpSpPr>
        <p:grpSpPr>
          <a:xfrm>
            <a:off x="13242402" y="2557908"/>
            <a:ext cx="4016898" cy="966837"/>
            <a:chOff x="0" y="0"/>
            <a:chExt cx="43418937" cy="10450612"/>
          </a:xfrm>
        </p:grpSpPr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576C849E-786C-46CB-84ED-8C1A6B83BF88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5" name="Freeform 43">
              <a:extLst>
                <a:ext uri="{FF2B5EF4-FFF2-40B4-BE49-F238E27FC236}">
                  <a16:creationId xmlns:a16="http://schemas.microsoft.com/office/drawing/2014/main" id="{B4F1F5DA-D686-468D-A1D0-EB75526297B6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6" name="TextBox 44">
            <a:extLst>
              <a:ext uri="{FF2B5EF4-FFF2-40B4-BE49-F238E27FC236}">
                <a16:creationId xmlns:a16="http://schemas.microsoft.com/office/drawing/2014/main" id="{8AA3CED2-6110-4472-8C8C-92558F2F1EA0}"/>
              </a:ext>
            </a:extLst>
          </p:cNvPr>
          <p:cNvSpPr txBox="1"/>
          <p:nvPr/>
        </p:nvSpPr>
        <p:spPr>
          <a:xfrm>
            <a:off x="13242402" y="2131939"/>
            <a:ext cx="4016898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>
                <a:solidFill>
                  <a:srgbClr val="000000"/>
                </a:solidFill>
                <a:latin typeface="Arial Black" panose="020B0A04020102020204" pitchFamily="34" charset="0"/>
              </a:rPr>
              <a:t>Периодичность</a:t>
            </a:r>
          </a:p>
        </p:txBody>
      </p:sp>
      <p:grpSp>
        <p:nvGrpSpPr>
          <p:cNvPr id="87" name="Group 45">
            <a:extLst>
              <a:ext uri="{FF2B5EF4-FFF2-40B4-BE49-F238E27FC236}">
                <a16:creationId xmlns:a16="http://schemas.microsoft.com/office/drawing/2014/main" id="{7714D22B-B082-472B-89C1-BF1EB56EF97E}"/>
              </a:ext>
            </a:extLst>
          </p:cNvPr>
          <p:cNvGrpSpPr/>
          <p:nvPr/>
        </p:nvGrpSpPr>
        <p:grpSpPr>
          <a:xfrm>
            <a:off x="13242402" y="3705573"/>
            <a:ext cx="4016898" cy="966837"/>
            <a:chOff x="0" y="0"/>
            <a:chExt cx="43418937" cy="10450612"/>
          </a:xfrm>
        </p:grpSpPr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E9B9D053-6D17-4396-AD7E-F8720E606260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9" name="Freeform 47">
              <a:extLst>
                <a:ext uri="{FF2B5EF4-FFF2-40B4-BE49-F238E27FC236}">
                  <a16:creationId xmlns:a16="http://schemas.microsoft.com/office/drawing/2014/main" id="{7C89E300-9E2F-47B1-B8C4-71235CCD2E19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0" name="Group 48">
            <a:extLst>
              <a:ext uri="{FF2B5EF4-FFF2-40B4-BE49-F238E27FC236}">
                <a16:creationId xmlns:a16="http://schemas.microsoft.com/office/drawing/2014/main" id="{41021049-12CE-45F7-914C-FC01895CF83B}"/>
              </a:ext>
            </a:extLst>
          </p:cNvPr>
          <p:cNvGrpSpPr/>
          <p:nvPr/>
        </p:nvGrpSpPr>
        <p:grpSpPr>
          <a:xfrm>
            <a:off x="13242402" y="4869468"/>
            <a:ext cx="4016898" cy="966837"/>
            <a:chOff x="0" y="0"/>
            <a:chExt cx="43418937" cy="10450612"/>
          </a:xfrm>
        </p:grpSpPr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02C46E9C-B9F8-4C8E-9D1C-97900CA712B5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C8297788-9EEB-48D4-BFDF-DE4A8D584A6A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3" name="Group 51">
            <a:extLst>
              <a:ext uri="{FF2B5EF4-FFF2-40B4-BE49-F238E27FC236}">
                <a16:creationId xmlns:a16="http://schemas.microsoft.com/office/drawing/2014/main" id="{1EF1FE8C-D159-4877-A9AB-878E3B8C9FF4}"/>
              </a:ext>
            </a:extLst>
          </p:cNvPr>
          <p:cNvGrpSpPr/>
          <p:nvPr/>
        </p:nvGrpSpPr>
        <p:grpSpPr>
          <a:xfrm>
            <a:off x="13242402" y="5979903"/>
            <a:ext cx="4016898" cy="966837"/>
            <a:chOff x="0" y="0"/>
            <a:chExt cx="43418937" cy="10450612"/>
          </a:xfrm>
        </p:grpSpPr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A64C2D71-EBBF-42AE-9A52-8CFBD4BDA122}"/>
                </a:ext>
              </a:extLst>
            </p:cNvPr>
            <p:cNvSpPr/>
            <p:nvPr/>
          </p:nvSpPr>
          <p:spPr>
            <a:xfrm>
              <a:off x="72390" y="72390"/>
              <a:ext cx="43274158" cy="10305832"/>
            </a:xfrm>
            <a:custGeom>
              <a:avLst/>
              <a:gdLst/>
              <a:ahLst/>
              <a:cxnLst/>
              <a:rect l="l" t="t" r="r" b="b"/>
              <a:pathLst>
                <a:path w="43274158" h="10305832">
                  <a:moveTo>
                    <a:pt x="0" y="0"/>
                  </a:moveTo>
                  <a:lnTo>
                    <a:pt x="43274158" y="0"/>
                  </a:lnTo>
                  <a:lnTo>
                    <a:pt x="4327415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7368C995-1890-41E4-BCCB-694710B70E10}"/>
                </a:ext>
              </a:extLst>
            </p:cNvPr>
            <p:cNvSpPr/>
            <p:nvPr/>
          </p:nvSpPr>
          <p:spPr>
            <a:xfrm>
              <a:off x="0" y="0"/>
              <a:ext cx="43418937" cy="10450612"/>
            </a:xfrm>
            <a:custGeom>
              <a:avLst/>
              <a:gdLst/>
              <a:ahLst/>
              <a:cxnLst/>
              <a:rect l="l" t="t" r="r" b="b"/>
              <a:pathLst>
                <a:path w="43418937" h="10450612">
                  <a:moveTo>
                    <a:pt x="43274159" y="10305831"/>
                  </a:moveTo>
                  <a:lnTo>
                    <a:pt x="43418937" y="10305831"/>
                  </a:lnTo>
                  <a:lnTo>
                    <a:pt x="43418937" y="10450612"/>
                  </a:lnTo>
                  <a:lnTo>
                    <a:pt x="43274155" y="10450612"/>
                  </a:lnTo>
                  <a:lnTo>
                    <a:pt x="43274155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43274159" y="144780"/>
                  </a:moveTo>
                  <a:lnTo>
                    <a:pt x="43418937" y="144780"/>
                  </a:lnTo>
                  <a:lnTo>
                    <a:pt x="43418937" y="10305832"/>
                  </a:lnTo>
                  <a:lnTo>
                    <a:pt x="43274155" y="10305832"/>
                  </a:lnTo>
                  <a:lnTo>
                    <a:pt x="43274155" y="144780"/>
                  </a:lnTo>
                  <a:close/>
                  <a:moveTo>
                    <a:pt x="144780" y="10305831"/>
                  </a:moveTo>
                  <a:lnTo>
                    <a:pt x="43274159" y="10305831"/>
                  </a:lnTo>
                  <a:lnTo>
                    <a:pt x="43274159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43274159" y="0"/>
                  </a:moveTo>
                  <a:lnTo>
                    <a:pt x="43418937" y="0"/>
                  </a:lnTo>
                  <a:lnTo>
                    <a:pt x="43418937" y="144780"/>
                  </a:lnTo>
                  <a:lnTo>
                    <a:pt x="43274155" y="144780"/>
                  </a:lnTo>
                  <a:lnTo>
                    <a:pt x="4327415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3274159" y="0"/>
                  </a:lnTo>
                  <a:lnTo>
                    <a:pt x="43274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0622CDD-71D5-4F01-B5F9-B78B83320419}"/>
              </a:ext>
            </a:extLst>
          </p:cNvPr>
          <p:cNvSpPr txBox="1"/>
          <p:nvPr/>
        </p:nvSpPr>
        <p:spPr>
          <a:xfrm>
            <a:off x="1537855" y="285666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Школьники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A90D50E-303D-472A-BD86-9A4B4D1111D0}"/>
              </a:ext>
            </a:extLst>
          </p:cNvPr>
          <p:cNvSpPr txBox="1"/>
          <p:nvPr/>
        </p:nvSpPr>
        <p:spPr>
          <a:xfrm>
            <a:off x="1537855" y="403580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Родители школьников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C12A781-DEF3-408F-8EDE-FDA90F6F68A0}"/>
              </a:ext>
            </a:extLst>
          </p:cNvPr>
          <p:cNvSpPr txBox="1"/>
          <p:nvPr/>
        </p:nvSpPr>
        <p:spPr>
          <a:xfrm>
            <a:off x="1524000" y="517772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Государство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A921256-8662-4203-9027-2A875FFAA606}"/>
              </a:ext>
            </a:extLst>
          </p:cNvPr>
          <p:cNvSpPr txBox="1"/>
          <p:nvPr/>
        </p:nvSpPr>
        <p:spPr>
          <a:xfrm>
            <a:off x="1537855" y="627865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Команда проекта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0AD55A2-FE3D-41D3-A3DA-865B2E6B474C}"/>
              </a:ext>
            </a:extLst>
          </p:cNvPr>
          <p:cNvSpPr txBox="1"/>
          <p:nvPr/>
        </p:nvSpPr>
        <p:spPr>
          <a:xfrm>
            <a:off x="7086600" y="285666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Дистанционный формат(Приложение)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812020F-CF99-4880-A1C9-FC8F8C478968}"/>
              </a:ext>
            </a:extLst>
          </p:cNvPr>
          <p:cNvSpPr txBox="1"/>
          <p:nvPr/>
        </p:nvSpPr>
        <p:spPr>
          <a:xfrm>
            <a:off x="7086600" y="4004325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Обратная коммуникация на сайте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402FE7D-288A-4EDC-8956-DECE71494018}"/>
              </a:ext>
            </a:extLst>
          </p:cNvPr>
          <p:cNvSpPr txBox="1"/>
          <p:nvPr/>
        </p:nvSpPr>
        <p:spPr>
          <a:xfrm>
            <a:off x="7086600" y="5140036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Доверенное лицо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EA17676-FD65-4AF8-9A4D-0787D37B7BF3}"/>
              </a:ext>
            </a:extLst>
          </p:cNvPr>
          <p:cNvSpPr txBox="1"/>
          <p:nvPr/>
        </p:nvSpPr>
        <p:spPr>
          <a:xfrm>
            <a:off x="7086600" y="6278655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Дистанционный формат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/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Очные встречи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9B6C9BA-69E4-4D7C-854D-33731FC17217}"/>
              </a:ext>
            </a:extLst>
          </p:cNvPr>
          <p:cNvSpPr txBox="1"/>
          <p:nvPr/>
        </p:nvSpPr>
        <p:spPr>
          <a:xfrm>
            <a:off x="14430447" y="285666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Будние дни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409AEF5-2296-4CE4-8DE2-D8E8290EACE7}"/>
              </a:ext>
            </a:extLst>
          </p:cNvPr>
          <p:cNvSpPr txBox="1"/>
          <p:nvPr/>
        </p:nvSpPr>
        <p:spPr>
          <a:xfrm>
            <a:off x="14430447" y="403580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Будние дни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DE2034B-18C0-4E53-A46B-45AF3AD01F49}"/>
              </a:ext>
            </a:extLst>
          </p:cNvPr>
          <p:cNvSpPr txBox="1"/>
          <p:nvPr/>
        </p:nvSpPr>
        <p:spPr>
          <a:xfrm>
            <a:off x="14451229" y="516822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Будние дни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7182F5A-2180-400C-BF82-98861D638E61}"/>
              </a:ext>
            </a:extLst>
          </p:cNvPr>
          <p:cNvSpPr txBox="1"/>
          <p:nvPr/>
        </p:nvSpPr>
        <p:spPr>
          <a:xfrm>
            <a:off x="13792200" y="6278655"/>
            <a:ext cx="381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Понедельник-суббота</a:t>
            </a:r>
          </a:p>
        </p:txBody>
      </p:sp>
    </p:spTree>
    <p:extLst>
      <p:ext uri="{BB962C8B-B14F-4D97-AF65-F5344CB8AC3E}">
        <p14:creationId xmlns:p14="http://schemas.microsoft.com/office/powerpoint/2010/main" val="366587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2">
            <a:extLst>
              <a:ext uri="{FF2B5EF4-FFF2-40B4-BE49-F238E27FC236}">
                <a16:creationId xmlns:a16="http://schemas.microsoft.com/office/drawing/2014/main" id="{C3E1B2AF-BD5C-4594-9DFB-726602C27659}"/>
              </a:ext>
            </a:extLst>
          </p:cNvPr>
          <p:cNvSpPr txBox="1"/>
          <p:nvPr/>
        </p:nvSpPr>
        <p:spPr>
          <a:xfrm>
            <a:off x="4069838" y="299941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Управление</a:t>
            </a: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Arial Black" panose="020B0A04020102020204" pitchFamily="34" charset="0"/>
              </a:rPr>
              <a:t>рисками</a:t>
            </a: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 проекта</a:t>
            </a:r>
          </a:p>
        </p:txBody>
      </p:sp>
      <p:grpSp>
        <p:nvGrpSpPr>
          <p:cNvPr id="58" name="Group 3">
            <a:extLst>
              <a:ext uri="{FF2B5EF4-FFF2-40B4-BE49-F238E27FC236}">
                <a16:creationId xmlns:a16="http://schemas.microsoft.com/office/drawing/2014/main" id="{636CEC39-0FDE-467F-8F0B-8FD4031E633E}"/>
              </a:ext>
            </a:extLst>
          </p:cNvPr>
          <p:cNvGrpSpPr/>
          <p:nvPr/>
        </p:nvGrpSpPr>
        <p:grpSpPr>
          <a:xfrm>
            <a:off x="1028700" y="2557908"/>
            <a:ext cx="5385278" cy="966837"/>
            <a:chOff x="0" y="0"/>
            <a:chExt cx="58209858" cy="10450612"/>
          </a:xfrm>
        </p:grpSpPr>
        <p:sp>
          <p:nvSpPr>
            <p:cNvPr id="59" name="Freeform 4">
              <a:extLst>
                <a:ext uri="{FF2B5EF4-FFF2-40B4-BE49-F238E27FC236}">
                  <a16:creationId xmlns:a16="http://schemas.microsoft.com/office/drawing/2014/main" id="{7A0B0BC6-71F2-4271-A7C5-D5D55FA40F86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6CB0033A-30F3-42A8-AEB8-B48DDC7C5B9A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1" name="Group 6">
            <a:extLst>
              <a:ext uri="{FF2B5EF4-FFF2-40B4-BE49-F238E27FC236}">
                <a16:creationId xmlns:a16="http://schemas.microsoft.com/office/drawing/2014/main" id="{D9D09ADD-FB41-491D-B8F7-5FF9965FEF5B}"/>
              </a:ext>
            </a:extLst>
          </p:cNvPr>
          <p:cNvGrpSpPr/>
          <p:nvPr/>
        </p:nvGrpSpPr>
        <p:grpSpPr>
          <a:xfrm>
            <a:off x="1028700" y="3705573"/>
            <a:ext cx="5385278" cy="966837"/>
            <a:chOff x="0" y="0"/>
            <a:chExt cx="58209858" cy="10450612"/>
          </a:xfrm>
        </p:grpSpPr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4D388263-D1D6-4883-B17A-79D11189A81D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0021E386-FC71-4C45-B2BA-E7B936B66184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8" name="Group 9">
            <a:extLst>
              <a:ext uri="{FF2B5EF4-FFF2-40B4-BE49-F238E27FC236}">
                <a16:creationId xmlns:a16="http://schemas.microsoft.com/office/drawing/2014/main" id="{3DE1ABEB-E3E2-48AA-A3E5-6D40B3065656}"/>
              </a:ext>
            </a:extLst>
          </p:cNvPr>
          <p:cNvGrpSpPr/>
          <p:nvPr/>
        </p:nvGrpSpPr>
        <p:grpSpPr>
          <a:xfrm>
            <a:off x="1028700" y="4869468"/>
            <a:ext cx="5385278" cy="966837"/>
            <a:chOff x="0" y="0"/>
            <a:chExt cx="58209858" cy="10450612"/>
          </a:xfrm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DAF96B15-F31C-4DA6-9572-A11F69EF4132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0AB45E65-1063-4D4D-A036-56D44B2AC3A1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1" name="Group 12">
            <a:extLst>
              <a:ext uri="{FF2B5EF4-FFF2-40B4-BE49-F238E27FC236}">
                <a16:creationId xmlns:a16="http://schemas.microsoft.com/office/drawing/2014/main" id="{51506201-E8D0-4E64-92B8-0D010AF299DB}"/>
              </a:ext>
            </a:extLst>
          </p:cNvPr>
          <p:cNvGrpSpPr/>
          <p:nvPr/>
        </p:nvGrpSpPr>
        <p:grpSpPr>
          <a:xfrm>
            <a:off x="1028700" y="5979903"/>
            <a:ext cx="5385278" cy="966837"/>
            <a:chOff x="0" y="0"/>
            <a:chExt cx="58209858" cy="10450612"/>
          </a:xfrm>
        </p:grpSpPr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03AA86DC-825D-41B7-9493-96829306B4FB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6" name="Freeform 14">
              <a:extLst>
                <a:ext uri="{FF2B5EF4-FFF2-40B4-BE49-F238E27FC236}">
                  <a16:creationId xmlns:a16="http://schemas.microsoft.com/office/drawing/2014/main" id="{5D26EDCD-BE02-4235-BA2B-B5513E1A983A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97" name="Group 15">
            <a:extLst>
              <a:ext uri="{FF2B5EF4-FFF2-40B4-BE49-F238E27FC236}">
                <a16:creationId xmlns:a16="http://schemas.microsoft.com/office/drawing/2014/main" id="{3E54FEA2-2511-48C1-82DD-5900D5922707}"/>
              </a:ext>
            </a:extLst>
          </p:cNvPr>
          <p:cNvGrpSpPr/>
          <p:nvPr/>
        </p:nvGrpSpPr>
        <p:grpSpPr>
          <a:xfrm>
            <a:off x="1028700" y="7127568"/>
            <a:ext cx="5385278" cy="966837"/>
            <a:chOff x="0" y="0"/>
            <a:chExt cx="58209858" cy="10450612"/>
          </a:xfrm>
        </p:grpSpPr>
        <p:sp>
          <p:nvSpPr>
            <p:cNvPr id="98" name="Freeform 16">
              <a:extLst>
                <a:ext uri="{FF2B5EF4-FFF2-40B4-BE49-F238E27FC236}">
                  <a16:creationId xmlns:a16="http://schemas.microsoft.com/office/drawing/2014/main" id="{D6FABA0A-5CD5-4A9A-9F69-445F64AA9FF2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9" name="Freeform 17">
              <a:extLst>
                <a:ext uri="{FF2B5EF4-FFF2-40B4-BE49-F238E27FC236}">
                  <a16:creationId xmlns:a16="http://schemas.microsoft.com/office/drawing/2014/main" id="{6D611346-C546-41D6-B8C3-C5D6BFD5FAEF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3" name="TextBox 21">
            <a:extLst>
              <a:ext uri="{FF2B5EF4-FFF2-40B4-BE49-F238E27FC236}">
                <a16:creationId xmlns:a16="http://schemas.microsoft.com/office/drawing/2014/main" id="{AD9CF5A5-D45B-467A-BB72-192CEA832719}"/>
              </a:ext>
            </a:extLst>
          </p:cNvPr>
          <p:cNvSpPr txBox="1"/>
          <p:nvPr/>
        </p:nvSpPr>
        <p:spPr>
          <a:xfrm>
            <a:off x="1028700" y="1925689"/>
            <a:ext cx="5385278" cy="30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Риск</a:t>
            </a:r>
            <a:endParaRPr lang="en-US" sz="1799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04" name="Group 22">
            <a:extLst>
              <a:ext uri="{FF2B5EF4-FFF2-40B4-BE49-F238E27FC236}">
                <a16:creationId xmlns:a16="http://schemas.microsoft.com/office/drawing/2014/main" id="{4BF9B8AF-3EA0-4B2E-B7A0-A4D3488FFFB9}"/>
              </a:ext>
            </a:extLst>
          </p:cNvPr>
          <p:cNvGrpSpPr/>
          <p:nvPr/>
        </p:nvGrpSpPr>
        <p:grpSpPr>
          <a:xfrm>
            <a:off x="11874022" y="2557908"/>
            <a:ext cx="5385278" cy="966837"/>
            <a:chOff x="0" y="0"/>
            <a:chExt cx="58209858" cy="10450612"/>
          </a:xfrm>
        </p:grpSpPr>
        <p:sp>
          <p:nvSpPr>
            <p:cNvPr id="105" name="Freeform 23">
              <a:extLst>
                <a:ext uri="{FF2B5EF4-FFF2-40B4-BE49-F238E27FC236}">
                  <a16:creationId xmlns:a16="http://schemas.microsoft.com/office/drawing/2014/main" id="{D9E23E24-275B-48D4-B510-AE5E0233FCB0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6" name="Freeform 24">
              <a:extLst>
                <a:ext uri="{FF2B5EF4-FFF2-40B4-BE49-F238E27FC236}">
                  <a16:creationId xmlns:a16="http://schemas.microsoft.com/office/drawing/2014/main" id="{2F446829-E166-4350-B2B1-62C3A9C9146E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07" name="Group 25">
            <a:extLst>
              <a:ext uri="{FF2B5EF4-FFF2-40B4-BE49-F238E27FC236}">
                <a16:creationId xmlns:a16="http://schemas.microsoft.com/office/drawing/2014/main" id="{DED9ED84-8A2C-4BA4-80BD-1B554E5BFFBD}"/>
              </a:ext>
            </a:extLst>
          </p:cNvPr>
          <p:cNvGrpSpPr/>
          <p:nvPr/>
        </p:nvGrpSpPr>
        <p:grpSpPr>
          <a:xfrm>
            <a:off x="11874022" y="3705573"/>
            <a:ext cx="5385278" cy="966837"/>
            <a:chOff x="0" y="0"/>
            <a:chExt cx="58209858" cy="10450612"/>
          </a:xfrm>
        </p:grpSpPr>
        <p:sp>
          <p:nvSpPr>
            <p:cNvPr id="108" name="Freeform 26">
              <a:extLst>
                <a:ext uri="{FF2B5EF4-FFF2-40B4-BE49-F238E27FC236}">
                  <a16:creationId xmlns:a16="http://schemas.microsoft.com/office/drawing/2014/main" id="{FE2E9E4B-A4AF-4A00-B9DD-5F56B4CB9DF4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9" name="Freeform 27">
              <a:extLst>
                <a:ext uri="{FF2B5EF4-FFF2-40B4-BE49-F238E27FC236}">
                  <a16:creationId xmlns:a16="http://schemas.microsoft.com/office/drawing/2014/main" id="{B33E0B35-E0B7-4B57-AD3C-BC3F49A3C999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0" name="Group 28">
            <a:extLst>
              <a:ext uri="{FF2B5EF4-FFF2-40B4-BE49-F238E27FC236}">
                <a16:creationId xmlns:a16="http://schemas.microsoft.com/office/drawing/2014/main" id="{1CA8947C-2370-4604-ABA2-462D3F70B2C1}"/>
              </a:ext>
            </a:extLst>
          </p:cNvPr>
          <p:cNvGrpSpPr/>
          <p:nvPr/>
        </p:nvGrpSpPr>
        <p:grpSpPr>
          <a:xfrm>
            <a:off x="11874022" y="4869468"/>
            <a:ext cx="5385278" cy="966837"/>
            <a:chOff x="0" y="0"/>
            <a:chExt cx="58209858" cy="10450612"/>
          </a:xfrm>
        </p:grpSpPr>
        <p:sp>
          <p:nvSpPr>
            <p:cNvPr id="111" name="Freeform 29">
              <a:extLst>
                <a:ext uri="{FF2B5EF4-FFF2-40B4-BE49-F238E27FC236}">
                  <a16:creationId xmlns:a16="http://schemas.microsoft.com/office/drawing/2014/main" id="{041B26B3-0668-4F1F-8D89-4B67181DDC99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2" name="Freeform 30">
              <a:extLst>
                <a:ext uri="{FF2B5EF4-FFF2-40B4-BE49-F238E27FC236}">
                  <a16:creationId xmlns:a16="http://schemas.microsoft.com/office/drawing/2014/main" id="{97B3A8AE-A372-4724-AA2A-28B4A82CEDF3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3" name="Group 31">
            <a:extLst>
              <a:ext uri="{FF2B5EF4-FFF2-40B4-BE49-F238E27FC236}">
                <a16:creationId xmlns:a16="http://schemas.microsoft.com/office/drawing/2014/main" id="{C013B358-7224-4261-AA27-4D8F914E3970}"/>
              </a:ext>
            </a:extLst>
          </p:cNvPr>
          <p:cNvGrpSpPr/>
          <p:nvPr/>
        </p:nvGrpSpPr>
        <p:grpSpPr>
          <a:xfrm>
            <a:off x="11874022" y="5979903"/>
            <a:ext cx="5385278" cy="966837"/>
            <a:chOff x="0" y="0"/>
            <a:chExt cx="58209858" cy="10450612"/>
          </a:xfrm>
        </p:grpSpPr>
        <p:sp>
          <p:nvSpPr>
            <p:cNvPr id="114" name="Freeform 32">
              <a:extLst>
                <a:ext uri="{FF2B5EF4-FFF2-40B4-BE49-F238E27FC236}">
                  <a16:creationId xmlns:a16="http://schemas.microsoft.com/office/drawing/2014/main" id="{C68935EF-C64F-4E4C-939B-9C85AD532AEB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C1A9418A-C703-4E3B-8CEE-867D5916C212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8" name="Group 34">
            <a:extLst>
              <a:ext uri="{FF2B5EF4-FFF2-40B4-BE49-F238E27FC236}">
                <a16:creationId xmlns:a16="http://schemas.microsoft.com/office/drawing/2014/main" id="{58CDA284-14FF-4CDA-BA86-135248D9AB4E}"/>
              </a:ext>
            </a:extLst>
          </p:cNvPr>
          <p:cNvGrpSpPr/>
          <p:nvPr/>
        </p:nvGrpSpPr>
        <p:grpSpPr>
          <a:xfrm>
            <a:off x="11874022" y="7127568"/>
            <a:ext cx="5385278" cy="966837"/>
            <a:chOff x="0" y="0"/>
            <a:chExt cx="58209858" cy="10450612"/>
          </a:xfrm>
        </p:grpSpPr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CE48978C-F7BC-4CBD-91A0-00E636A7EBDB}"/>
                </a:ext>
              </a:extLst>
            </p:cNvPr>
            <p:cNvSpPr/>
            <p:nvPr/>
          </p:nvSpPr>
          <p:spPr>
            <a:xfrm>
              <a:off x="72390" y="72390"/>
              <a:ext cx="58065078" cy="10305832"/>
            </a:xfrm>
            <a:custGeom>
              <a:avLst/>
              <a:gdLst/>
              <a:ahLst/>
              <a:cxnLst/>
              <a:rect l="l" t="t" r="r" b="b"/>
              <a:pathLst>
                <a:path w="58065078" h="10305832">
                  <a:moveTo>
                    <a:pt x="0" y="0"/>
                  </a:moveTo>
                  <a:lnTo>
                    <a:pt x="58065078" y="0"/>
                  </a:lnTo>
                  <a:lnTo>
                    <a:pt x="58065078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5720759F-E18F-47AF-8A22-720EC6797F5D}"/>
                </a:ext>
              </a:extLst>
            </p:cNvPr>
            <p:cNvSpPr/>
            <p:nvPr/>
          </p:nvSpPr>
          <p:spPr>
            <a:xfrm>
              <a:off x="0" y="0"/>
              <a:ext cx="58209861" cy="10450612"/>
            </a:xfrm>
            <a:custGeom>
              <a:avLst/>
              <a:gdLst/>
              <a:ahLst/>
              <a:cxnLst/>
              <a:rect l="l" t="t" r="r" b="b"/>
              <a:pathLst>
                <a:path w="58209861" h="10450612">
                  <a:moveTo>
                    <a:pt x="58065076" y="10305831"/>
                  </a:moveTo>
                  <a:lnTo>
                    <a:pt x="58209861" y="10305831"/>
                  </a:lnTo>
                  <a:lnTo>
                    <a:pt x="58209861" y="10450612"/>
                  </a:lnTo>
                  <a:lnTo>
                    <a:pt x="58065076" y="10450612"/>
                  </a:lnTo>
                  <a:lnTo>
                    <a:pt x="5806507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58065076" y="144780"/>
                  </a:moveTo>
                  <a:lnTo>
                    <a:pt x="58209861" y="144780"/>
                  </a:lnTo>
                  <a:lnTo>
                    <a:pt x="58209861" y="10305832"/>
                  </a:lnTo>
                  <a:lnTo>
                    <a:pt x="58065076" y="10305832"/>
                  </a:lnTo>
                  <a:lnTo>
                    <a:pt x="58065076" y="144780"/>
                  </a:lnTo>
                  <a:close/>
                  <a:moveTo>
                    <a:pt x="144780" y="10305831"/>
                  </a:moveTo>
                  <a:lnTo>
                    <a:pt x="58065076" y="10305831"/>
                  </a:lnTo>
                  <a:lnTo>
                    <a:pt x="5806507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58065076" y="0"/>
                  </a:moveTo>
                  <a:lnTo>
                    <a:pt x="58209861" y="0"/>
                  </a:lnTo>
                  <a:lnTo>
                    <a:pt x="58209861" y="144780"/>
                  </a:lnTo>
                  <a:lnTo>
                    <a:pt x="58065076" y="144780"/>
                  </a:lnTo>
                  <a:lnTo>
                    <a:pt x="5806507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065076" y="0"/>
                  </a:lnTo>
                  <a:lnTo>
                    <a:pt x="5806507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4" name="TextBox 40">
            <a:extLst>
              <a:ext uri="{FF2B5EF4-FFF2-40B4-BE49-F238E27FC236}">
                <a16:creationId xmlns:a16="http://schemas.microsoft.com/office/drawing/2014/main" id="{65BF6C72-AE87-410E-BAF6-18D6C89CD662}"/>
              </a:ext>
            </a:extLst>
          </p:cNvPr>
          <p:cNvSpPr txBox="1"/>
          <p:nvPr/>
        </p:nvSpPr>
        <p:spPr>
          <a:xfrm>
            <a:off x="11874022" y="1966466"/>
            <a:ext cx="5385278" cy="30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Мероприятия</a:t>
            </a:r>
            <a:r>
              <a:rPr lang="en-US" sz="1799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по</a:t>
            </a:r>
            <a:r>
              <a:rPr lang="en-US" sz="1799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управлению</a:t>
            </a:r>
            <a:r>
              <a:rPr lang="en-US" sz="1799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риском</a:t>
            </a:r>
            <a:endParaRPr lang="en-US" sz="1799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5" name="Group 41">
            <a:extLst>
              <a:ext uri="{FF2B5EF4-FFF2-40B4-BE49-F238E27FC236}">
                <a16:creationId xmlns:a16="http://schemas.microsoft.com/office/drawing/2014/main" id="{8A6F700F-CC12-4100-9F01-F887D7425D26}"/>
              </a:ext>
            </a:extLst>
          </p:cNvPr>
          <p:cNvGrpSpPr/>
          <p:nvPr/>
        </p:nvGrpSpPr>
        <p:grpSpPr>
          <a:xfrm>
            <a:off x="6631309" y="2557908"/>
            <a:ext cx="1006461" cy="966837"/>
            <a:chOff x="0" y="0"/>
            <a:chExt cx="10878911" cy="10450612"/>
          </a:xfrm>
        </p:grpSpPr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28175BC6-C585-4840-A2EC-958E967C7343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7" name="Freeform 43">
              <a:extLst>
                <a:ext uri="{FF2B5EF4-FFF2-40B4-BE49-F238E27FC236}">
                  <a16:creationId xmlns:a16="http://schemas.microsoft.com/office/drawing/2014/main" id="{7002FA98-C5E4-45F2-AB53-EDA6D489C6BC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28" name="TextBox 44">
            <a:extLst>
              <a:ext uri="{FF2B5EF4-FFF2-40B4-BE49-F238E27FC236}">
                <a16:creationId xmlns:a16="http://schemas.microsoft.com/office/drawing/2014/main" id="{03A70811-A75C-446B-8EDA-A0DB6D6E870C}"/>
              </a:ext>
            </a:extLst>
          </p:cNvPr>
          <p:cNvSpPr txBox="1"/>
          <p:nvPr/>
        </p:nvSpPr>
        <p:spPr>
          <a:xfrm>
            <a:off x="6413978" y="1235308"/>
            <a:ext cx="1441123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Вероятность</a:t>
            </a:r>
            <a:r>
              <a:rPr lang="en-US" sz="1799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наступления</a:t>
            </a:r>
            <a:r>
              <a:rPr lang="en-US" sz="1799" dirty="0">
                <a:solidFill>
                  <a:srgbClr val="000000"/>
                </a:solidFill>
                <a:latin typeface="Arial Black" panose="020B0A04020102020204" pitchFamily="34" charset="0"/>
              </a:rPr>
              <a:t> (0-1)</a:t>
            </a:r>
          </a:p>
        </p:txBody>
      </p:sp>
      <p:grpSp>
        <p:nvGrpSpPr>
          <p:cNvPr id="129" name="Group 45">
            <a:extLst>
              <a:ext uri="{FF2B5EF4-FFF2-40B4-BE49-F238E27FC236}">
                <a16:creationId xmlns:a16="http://schemas.microsoft.com/office/drawing/2014/main" id="{9FEE6894-8B31-4F0B-9BF2-9B191665E185}"/>
              </a:ext>
            </a:extLst>
          </p:cNvPr>
          <p:cNvGrpSpPr/>
          <p:nvPr/>
        </p:nvGrpSpPr>
        <p:grpSpPr>
          <a:xfrm>
            <a:off x="6631309" y="3705573"/>
            <a:ext cx="1006461" cy="966837"/>
            <a:chOff x="0" y="0"/>
            <a:chExt cx="10878911" cy="10450612"/>
          </a:xfrm>
        </p:grpSpPr>
        <p:sp>
          <p:nvSpPr>
            <p:cNvPr id="130" name="Freeform 46">
              <a:extLst>
                <a:ext uri="{FF2B5EF4-FFF2-40B4-BE49-F238E27FC236}">
                  <a16:creationId xmlns:a16="http://schemas.microsoft.com/office/drawing/2014/main" id="{8FD6B859-AC83-4912-BDC9-852F3D510C5F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3" name="Freeform 47">
              <a:extLst>
                <a:ext uri="{FF2B5EF4-FFF2-40B4-BE49-F238E27FC236}">
                  <a16:creationId xmlns:a16="http://schemas.microsoft.com/office/drawing/2014/main" id="{CCDE27C2-80FA-49AD-AED9-CC85AD231694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4" name="Group 48">
            <a:extLst>
              <a:ext uri="{FF2B5EF4-FFF2-40B4-BE49-F238E27FC236}">
                <a16:creationId xmlns:a16="http://schemas.microsoft.com/office/drawing/2014/main" id="{BD282EF2-1708-44E5-8331-37E279A0366B}"/>
              </a:ext>
            </a:extLst>
          </p:cNvPr>
          <p:cNvGrpSpPr/>
          <p:nvPr/>
        </p:nvGrpSpPr>
        <p:grpSpPr>
          <a:xfrm>
            <a:off x="6631309" y="4869468"/>
            <a:ext cx="1006461" cy="966837"/>
            <a:chOff x="0" y="0"/>
            <a:chExt cx="10878911" cy="10450612"/>
          </a:xfrm>
        </p:grpSpPr>
        <p:sp>
          <p:nvSpPr>
            <p:cNvPr id="135" name="Freeform 49">
              <a:extLst>
                <a:ext uri="{FF2B5EF4-FFF2-40B4-BE49-F238E27FC236}">
                  <a16:creationId xmlns:a16="http://schemas.microsoft.com/office/drawing/2014/main" id="{DB134C8C-6F83-426F-89FE-DFD9CA80E0D6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6" name="Freeform 50">
              <a:extLst>
                <a:ext uri="{FF2B5EF4-FFF2-40B4-BE49-F238E27FC236}">
                  <a16:creationId xmlns:a16="http://schemas.microsoft.com/office/drawing/2014/main" id="{1F6E56E8-FFB3-4E85-B36D-3A02C4C7EACF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2" name="Group 51">
            <a:extLst>
              <a:ext uri="{FF2B5EF4-FFF2-40B4-BE49-F238E27FC236}">
                <a16:creationId xmlns:a16="http://schemas.microsoft.com/office/drawing/2014/main" id="{ADF3AEE1-E18D-4FA2-935A-B31F559B6C0C}"/>
              </a:ext>
            </a:extLst>
          </p:cNvPr>
          <p:cNvGrpSpPr/>
          <p:nvPr/>
        </p:nvGrpSpPr>
        <p:grpSpPr>
          <a:xfrm>
            <a:off x="6631309" y="5979903"/>
            <a:ext cx="1006461" cy="966837"/>
            <a:chOff x="0" y="0"/>
            <a:chExt cx="10878911" cy="10450612"/>
          </a:xfrm>
        </p:grpSpPr>
        <p:sp>
          <p:nvSpPr>
            <p:cNvPr id="146" name="Freeform 52">
              <a:extLst>
                <a:ext uri="{FF2B5EF4-FFF2-40B4-BE49-F238E27FC236}">
                  <a16:creationId xmlns:a16="http://schemas.microsoft.com/office/drawing/2014/main" id="{8E5FD2A0-5B4D-4C5E-B8B4-766771B76FD1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7" name="Freeform 53">
              <a:extLst>
                <a:ext uri="{FF2B5EF4-FFF2-40B4-BE49-F238E27FC236}">
                  <a16:creationId xmlns:a16="http://schemas.microsoft.com/office/drawing/2014/main" id="{F5DF7499-2FAE-4028-A4F9-C6836CFFB783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8" name="Group 54">
            <a:extLst>
              <a:ext uri="{FF2B5EF4-FFF2-40B4-BE49-F238E27FC236}">
                <a16:creationId xmlns:a16="http://schemas.microsoft.com/office/drawing/2014/main" id="{D0CAEBCA-2F4D-46F3-A313-A4CA4C14F3BC}"/>
              </a:ext>
            </a:extLst>
          </p:cNvPr>
          <p:cNvGrpSpPr/>
          <p:nvPr/>
        </p:nvGrpSpPr>
        <p:grpSpPr>
          <a:xfrm>
            <a:off x="6631309" y="7127568"/>
            <a:ext cx="1006461" cy="966837"/>
            <a:chOff x="0" y="0"/>
            <a:chExt cx="10878911" cy="10450612"/>
          </a:xfrm>
        </p:grpSpPr>
        <p:sp>
          <p:nvSpPr>
            <p:cNvPr id="149" name="Freeform 55">
              <a:extLst>
                <a:ext uri="{FF2B5EF4-FFF2-40B4-BE49-F238E27FC236}">
                  <a16:creationId xmlns:a16="http://schemas.microsoft.com/office/drawing/2014/main" id="{2C805595-CE2B-4029-8E22-6F0AA424E16F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0" name="Freeform 56">
              <a:extLst>
                <a:ext uri="{FF2B5EF4-FFF2-40B4-BE49-F238E27FC236}">
                  <a16:creationId xmlns:a16="http://schemas.microsoft.com/office/drawing/2014/main" id="{C2396A80-C419-43ED-ADB5-C45BB2BCED59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4" name="Group 60">
            <a:extLst>
              <a:ext uri="{FF2B5EF4-FFF2-40B4-BE49-F238E27FC236}">
                <a16:creationId xmlns:a16="http://schemas.microsoft.com/office/drawing/2014/main" id="{5AE08334-8340-4BBF-ACC2-D05FFD0BD38C}"/>
              </a:ext>
            </a:extLst>
          </p:cNvPr>
          <p:cNvGrpSpPr/>
          <p:nvPr/>
        </p:nvGrpSpPr>
        <p:grpSpPr>
          <a:xfrm>
            <a:off x="9248641" y="2557908"/>
            <a:ext cx="1006461" cy="966837"/>
            <a:chOff x="0" y="0"/>
            <a:chExt cx="10878911" cy="10450612"/>
          </a:xfrm>
        </p:grpSpPr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8D8EF0C7-AF94-4B9A-A390-5D3357166D55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6" name="Freeform 62">
              <a:extLst>
                <a:ext uri="{FF2B5EF4-FFF2-40B4-BE49-F238E27FC236}">
                  <a16:creationId xmlns:a16="http://schemas.microsoft.com/office/drawing/2014/main" id="{17267DA4-DC87-4DFD-8823-296FA9ABA135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57" name="TextBox 63">
            <a:extLst>
              <a:ext uri="{FF2B5EF4-FFF2-40B4-BE49-F238E27FC236}">
                <a16:creationId xmlns:a16="http://schemas.microsoft.com/office/drawing/2014/main" id="{D087BFE5-9EA6-4618-BB72-8B9CFB903B7E}"/>
              </a:ext>
            </a:extLst>
          </p:cNvPr>
          <p:cNvSpPr txBox="1"/>
          <p:nvPr/>
        </p:nvSpPr>
        <p:spPr>
          <a:xfrm>
            <a:off x="9040969" y="1936910"/>
            <a:ext cx="1609263" cy="301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Значимость</a:t>
            </a:r>
            <a:endParaRPr lang="en-US" sz="1799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58" name="Group 64">
            <a:extLst>
              <a:ext uri="{FF2B5EF4-FFF2-40B4-BE49-F238E27FC236}">
                <a16:creationId xmlns:a16="http://schemas.microsoft.com/office/drawing/2014/main" id="{AA7938DA-BD41-4D47-B855-603A39DEDDFC}"/>
              </a:ext>
            </a:extLst>
          </p:cNvPr>
          <p:cNvGrpSpPr/>
          <p:nvPr/>
        </p:nvGrpSpPr>
        <p:grpSpPr>
          <a:xfrm>
            <a:off x="9248641" y="3705573"/>
            <a:ext cx="1006461" cy="966837"/>
            <a:chOff x="0" y="0"/>
            <a:chExt cx="10878911" cy="10450612"/>
          </a:xfrm>
        </p:grpSpPr>
        <p:sp>
          <p:nvSpPr>
            <p:cNvPr id="159" name="Freeform 65">
              <a:extLst>
                <a:ext uri="{FF2B5EF4-FFF2-40B4-BE49-F238E27FC236}">
                  <a16:creationId xmlns:a16="http://schemas.microsoft.com/office/drawing/2014/main" id="{A5100802-FBD4-4263-993C-48685E3BF058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0" name="Freeform 66">
              <a:extLst>
                <a:ext uri="{FF2B5EF4-FFF2-40B4-BE49-F238E27FC236}">
                  <a16:creationId xmlns:a16="http://schemas.microsoft.com/office/drawing/2014/main" id="{4F1FA490-B2DE-4B1E-80F4-F6FC8CD73358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1" name="Group 67">
            <a:extLst>
              <a:ext uri="{FF2B5EF4-FFF2-40B4-BE49-F238E27FC236}">
                <a16:creationId xmlns:a16="http://schemas.microsoft.com/office/drawing/2014/main" id="{E1F2C9F5-338B-42E8-A1D7-1FC8D4D3BABD}"/>
              </a:ext>
            </a:extLst>
          </p:cNvPr>
          <p:cNvGrpSpPr/>
          <p:nvPr/>
        </p:nvGrpSpPr>
        <p:grpSpPr>
          <a:xfrm>
            <a:off x="9248641" y="4869468"/>
            <a:ext cx="1006461" cy="966837"/>
            <a:chOff x="0" y="0"/>
            <a:chExt cx="10878911" cy="10450612"/>
          </a:xfrm>
        </p:grpSpPr>
        <p:sp>
          <p:nvSpPr>
            <p:cNvPr id="162" name="Freeform 68">
              <a:extLst>
                <a:ext uri="{FF2B5EF4-FFF2-40B4-BE49-F238E27FC236}">
                  <a16:creationId xmlns:a16="http://schemas.microsoft.com/office/drawing/2014/main" id="{4E6E9271-8969-4290-B14D-F0FFA3DC9B9B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3" name="Freeform 69">
              <a:extLst>
                <a:ext uri="{FF2B5EF4-FFF2-40B4-BE49-F238E27FC236}">
                  <a16:creationId xmlns:a16="http://schemas.microsoft.com/office/drawing/2014/main" id="{7D1AE86B-9081-40EE-9A43-2372BE0782A4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4" name="Group 70">
            <a:extLst>
              <a:ext uri="{FF2B5EF4-FFF2-40B4-BE49-F238E27FC236}">
                <a16:creationId xmlns:a16="http://schemas.microsoft.com/office/drawing/2014/main" id="{2B3BDE56-A9C0-4BC7-96B4-D390952BB2CB}"/>
              </a:ext>
            </a:extLst>
          </p:cNvPr>
          <p:cNvGrpSpPr/>
          <p:nvPr/>
        </p:nvGrpSpPr>
        <p:grpSpPr>
          <a:xfrm>
            <a:off x="9248641" y="5979903"/>
            <a:ext cx="1006461" cy="966837"/>
            <a:chOff x="0" y="0"/>
            <a:chExt cx="10878911" cy="10450612"/>
          </a:xfrm>
        </p:grpSpPr>
        <p:sp>
          <p:nvSpPr>
            <p:cNvPr id="165" name="Freeform 71">
              <a:extLst>
                <a:ext uri="{FF2B5EF4-FFF2-40B4-BE49-F238E27FC236}">
                  <a16:creationId xmlns:a16="http://schemas.microsoft.com/office/drawing/2014/main" id="{912AEE28-0883-4D07-8F33-6EDA76AEDB54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6" name="Freeform 72">
              <a:extLst>
                <a:ext uri="{FF2B5EF4-FFF2-40B4-BE49-F238E27FC236}">
                  <a16:creationId xmlns:a16="http://schemas.microsoft.com/office/drawing/2014/main" id="{0D32B26D-86BF-404B-872F-DE44A3831ABA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67" name="Group 73">
            <a:extLst>
              <a:ext uri="{FF2B5EF4-FFF2-40B4-BE49-F238E27FC236}">
                <a16:creationId xmlns:a16="http://schemas.microsoft.com/office/drawing/2014/main" id="{594215BA-D66D-4239-AF35-027C20738820}"/>
              </a:ext>
            </a:extLst>
          </p:cNvPr>
          <p:cNvGrpSpPr/>
          <p:nvPr/>
        </p:nvGrpSpPr>
        <p:grpSpPr>
          <a:xfrm>
            <a:off x="9248641" y="7127568"/>
            <a:ext cx="1006461" cy="966837"/>
            <a:chOff x="0" y="0"/>
            <a:chExt cx="10878911" cy="10450612"/>
          </a:xfrm>
        </p:grpSpPr>
        <p:sp>
          <p:nvSpPr>
            <p:cNvPr id="168" name="Freeform 74">
              <a:extLst>
                <a:ext uri="{FF2B5EF4-FFF2-40B4-BE49-F238E27FC236}">
                  <a16:creationId xmlns:a16="http://schemas.microsoft.com/office/drawing/2014/main" id="{5A2DBCB6-1385-413F-87ED-067E3DC38DF4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9" name="Freeform 75">
              <a:extLst>
                <a:ext uri="{FF2B5EF4-FFF2-40B4-BE49-F238E27FC236}">
                  <a16:creationId xmlns:a16="http://schemas.microsoft.com/office/drawing/2014/main" id="{382D3EBD-A47E-41E8-AD5E-3A1F2AA194D5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3" name="Group 79">
            <a:extLst>
              <a:ext uri="{FF2B5EF4-FFF2-40B4-BE49-F238E27FC236}">
                <a16:creationId xmlns:a16="http://schemas.microsoft.com/office/drawing/2014/main" id="{0F5EA985-FB0C-4860-9F03-39377099CA01}"/>
              </a:ext>
            </a:extLst>
          </p:cNvPr>
          <p:cNvGrpSpPr/>
          <p:nvPr/>
        </p:nvGrpSpPr>
        <p:grpSpPr>
          <a:xfrm>
            <a:off x="7929867" y="2557908"/>
            <a:ext cx="1006461" cy="966837"/>
            <a:chOff x="0" y="0"/>
            <a:chExt cx="10878911" cy="10450612"/>
          </a:xfrm>
        </p:grpSpPr>
        <p:sp>
          <p:nvSpPr>
            <p:cNvPr id="174" name="Freeform 80">
              <a:extLst>
                <a:ext uri="{FF2B5EF4-FFF2-40B4-BE49-F238E27FC236}">
                  <a16:creationId xmlns:a16="http://schemas.microsoft.com/office/drawing/2014/main" id="{856F3346-0D0B-47FB-BB21-F4EED999CB68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5" name="Freeform 81">
              <a:extLst>
                <a:ext uri="{FF2B5EF4-FFF2-40B4-BE49-F238E27FC236}">
                  <a16:creationId xmlns:a16="http://schemas.microsoft.com/office/drawing/2014/main" id="{E51239C6-B269-47ED-B9A1-6D18DB1D5F3F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6" name="TextBox 82">
            <a:extLst>
              <a:ext uri="{FF2B5EF4-FFF2-40B4-BE49-F238E27FC236}">
                <a16:creationId xmlns:a16="http://schemas.microsoft.com/office/drawing/2014/main" id="{816DE145-DA94-43BD-8116-6DC64552CCB4}"/>
              </a:ext>
            </a:extLst>
          </p:cNvPr>
          <p:cNvSpPr txBox="1"/>
          <p:nvPr/>
        </p:nvSpPr>
        <p:spPr>
          <a:xfrm>
            <a:off x="7712536" y="1503289"/>
            <a:ext cx="1441123" cy="942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 Black" panose="020B0A04020102020204" pitchFamily="34" charset="0"/>
              </a:rPr>
              <a:t>Степень влияния</a:t>
            </a:r>
          </a:p>
          <a:p>
            <a:pPr algn="ct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Arial Black" panose="020B0A04020102020204" pitchFamily="34" charset="0"/>
              </a:rPr>
              <a:t> (1-10)</a:t>
            </a:r>
          </a:p>
        </p:txBody>
      </p:sp>
      <p:grpSp>
        <p:nvGrpSpPr>
          <p:cNvPr id="177" name="Group 83">
            <a:extLst>
              <a:ext uri="{FF2B5EF4-FFF2-40B4-BE49-F238E27FC236}">
                <a16:creationId xmlns:a16="http://schemas.microsoft.com/office/drawing/2014/main" id="{813E51AD-4180-4258-AFF2-15C70E17A29B}"/>
              </a:ext>
            </a:extLst>
          </p:cNvPr>
          <p:cNvGrpSpPr/>
          <p:nvPr/>
        </p:nvGrpSpPr>
        <p:grpSpPr>
          <a:xfrm>
            <a:off x="7929867" y="3705573"/>
            <a:ext cx="1006461" cy="966837"/>
            <a:chOff x="0" y="0"/>
            <a:chExt cx="10878911" cy="10450612"/>
          </a:xfrm>
        </p:grpSpPr>
        <p:sp>
          <p:nvSpPr>
            <p:cNvPr id="178" name="Freeform 84">
              <a:extLst>
                <a:ext uri="{FF2B5EF4-FFF2-40B4-BE49-F238E27FC236}">
                  <a16:creationId xmlns:a16="http://schemas.microsoft.com/office/drawing/2014/main" id="{E40C9DE7-6F43-44EE-887C-4E320A540E60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9" name="Freeform 85">
              <a:extLst>
                <a:ext uri="{FF2B5EF4-FFF2-40B4-BE49-F238E27FC236}">
                  <a16:creationId xmlns:a16="http://schemas.microsoft.com/office/drawing/2014/main" id="{6371B5B0-266B-41C9-AFA1-1842F29D0046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0" name="Group 86">
            <a:extLst>
              <a:ext uri="{FF2B5EF4-FFF2-40B4-BE49-F238E27FC236}">
                <a16:creationId xmlns:a16="http://schemas.microsoft.com/office/drawing/2014/main" id="{E1D148D9-8124-4301-A44D-84C7E8497BEC}"/>
              </a:ext>
            </a:extLst>
          </p:cNvPr>
          <p:cNvGrpSpPr/>
          <p:nvPr/>
        </p:nvGrpSpPr>
        <p:grpSpPr>
          <a:xfrm>
            <a:off x="7929867" y="4869468"/>
            <a:ext cx="1006461" cy="966837"/>
            <a:chOff x="0" y="0"/>
            <a:chExt cx="10878911" cy="10450612"/>
          </a:xfrm>
        </p:grpSpPr>
        <p:sp>
          <p:nvSpPr>
            <p:cNvPr id="181" name="Freeform 87">
              <a:extLst>
                <a:ext uri="{FF2B5EF4-FFF2-40B4-BE49-F238E27FC236}">
                  <a16:creationId xmlns:a16="http://schemas.microsoft.com/office/drawing/2014/main" id="{3EE10FD8-6365-4718-8C17-7E03A6D87B33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2" name="Freeform 88">
              <a:extLst>
                <a:ext uri="{FF2B5EF4-FFF2-40B4-BE49-F238E27FC236}">
                  <a16:creationId xmlns:a16="http://schemas.microsoft.com/office/drawing/2014/main" id="{D239A2EC-F352-4893-BEFF-5D6F0C8516F7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3" name="Group 89">
            <a:extLst>
              <a:ext uri="{FF2B5EF4-FFF2-40B4-BE49-F238E27FC236}">
                <a16:creationId xmlns:a16="http://schemas.microsoft.com/office/drawing/2014/main" id="{74DB7C03-4463-4282-82D4-5237A591859A}"/>
              </a:ext>
            </a:extLst>
          </p:cNvPr>
          <p:cNvGrpSpPr/>
          <p:nvPr/>
        </p:nvGrpSpPr>
        <p:grpSpPr>
          <a:xfrm>
            <a:off x="7929867" y="5979903"/>
            <a:ext cx="1006461" cy="966837"/>
            <a:chOff x="0" y="0"/>
            <a:chExt cx="10878911" cy="10450612"/>
          </a:xfrm>
        </p:grpSpPr>
        <p:sp>
          <p:nvSpPr>
            <p:cNvPr id="184" name="Freeform 90">
              <a:extLst>
                <a:ext uri="{FF2B5EF4-FFF2-40B4-BE49-F238E27FC236}">
                  <a16:creationId xmlns:a16="http://schemas.microsoft.com/office/drawing/2014/main" id="{B981B8B7-8E0B-4F2A-91A1-2FB9C4305A53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5" name="Freeform 91">
              <a:extLst>
                <a:ext uri="{FF2B5EF4-FFF2-40B4-BE49-F238E27FC236}">
                  <a16:creationId xmlns:a16="http://schemas.microsoft.com/office/drawing/2014/main" id="{D7B31183-E06A-4A7E-90E0-11CDA6FA2DC2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86" name="Group 92">
            <a:extLst>
              <a:ext uri="{FF2B5EF4-FFF2-40B4-BE49-F238E27FC236}">
                <a16:creationId xmlns:a16="http://schemas.microsoft.com/office/drawing/2014/main" id="{A8F8BF0C-7AE4-40E8-9608-A317DBA43AEA}"/>
              </a:ext>
            </a:extLst>
          </p:cNvPr>
          <p:cNvGrpSpPr/>
          <p:nvPr/>
        </p:nvGrpSpPr>
        <p:grpSpPr>
          <a:xfrm>
            <a:off x="7929867" y="7127568"/>
            <a:ext cx="1006461" cy="966837"/>
            <a:chOff x="0" y="0"/>
            <a:chExt cx="10878911" cy="10450612"/>
          </a:xfrm>
        </p:grpSpPr>
        <p:sp>
          <p:nvSpPr>
            <p:cNvPr id="187" name="Freeform 93">
              <a:extLst>
                <a:ext uri="{FF2B5EF4-FFF2-40B4-BE49-F238E27FC236}">
                  <a16:creationId xmlns:a16="http://schemas.microsoft.com/office/drawing/2014/main" id="{7A7AA2EB-B10E-403A-BF01-52D35B363543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8" name="Freeform 94">
              <a:extLst>
                <a:ext uri="{FF2B5EF4-FFF2-40B4-BE49-F238E27FC236}">
                  <a16:creationId xmlns:a16="http://schemas.microsoft.com/office/drawing/2014/main" id="{74157ED1-C199-405E-9B2B-208D36287082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2" name="Group 98">
            <a:extLst>
              <a:ext uri="{FF2B5EF4-FFF2-40B4-BE49-F238E27FC236}">
                <a16:creationId xmlns:a16="http://schemas.microsoft.com/office/drawing/2014/main" id="{BF223F75-265C-4A59-A7B6-BB533AFD5DE0}"/>
              </a:ext>
            </a:extLst>
          </p:cNvPr>
          <p:cNvGrpSpPr/>
          <p:nvPr/>
        </p:nvGrpSpPr>
        <p:grpSpPr>
          <a:xfrm>
            <a:off x="10537540" y="2557908"/>
            <a:ext cx="1006461" cy="966837"/>
            <a:chOff x="0" y="0"/>
            <a:chExt cx="10878911" cy="10450612"/>
          </a:xfrm>
        </p:grpSpPr>
        <p:sp>
          <p:nvSpPr>
            <p:cNvPr id="193" name="Freeform 99">
              <a:extLst>
                <a:ext uri="{FF2B5EF4-FFF2-40B4-BE49-F238E27FC236}">
                  <a16:creationId xmlns:a16="http://schemas.microsoft.com/office/drawing/2014/main" id="{97E45C92-91A6-4FAE-999E-DB311E82B016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4" name="Freeform 100">
              <a:extLst>
                <a:ext uri="{FF2B5EF4-FFF2-40B4-BE49-F238E27FC236}">
                  <a16:creationId xmlns:a16="http://schemas.microsoft.com/office/drawing/2014/main" id="{0CA8FF33-1BB5-49D8-B6F2-BA590D635114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5" name="TextBox 101">
            <a:extLst>
              <a:ext uri="{FF2B5EF4-FFF2-40B4-BE49-F238E27FC236}">
                <a16:creationId xmlns:a16="http://schemas.microsoft.com/office/drawing/2014/main" id="{030B9430-831B-4120-AC12-A2B594948729}"/>
              </a:ext>
            </a:extLst>
          </p:cNvPr>
          <p:cNvSpPr txBox="1"/>
          <p:nvPr/>
        </p:nvSpPr>
        <p:spPr>
          <a:xfrm>
            <a:off x="10329868" y="1966983"/>
            <a:ext cx="1441123" cy="301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1799" dirty="0" err="1">
                <a:solidFill>
                  <a:srgbClr val="000000"/>
                </a:solidFill>
                <a:latin typeface="Arial Black" panose="020B0A04020102020204" pitchFamily="34" charset="0"/>
              </a:rPr>
              <a:t>Ранг</a:t>
            </a:r>
            <a:endParaRPr lang="en-US" sz="1799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96" name="Group 102">
            <a:extLst>
              <a:ext uri="{FF2B5EF4-FFF2-40B4-BE49-F238E27FC236}">
                <a16:creationId xmlns:a16="http://schemas.microsoft.com/office/drawing/2014/main" id="{C005DF85-4510-4995-ABF7-FFA8D8693750}"/>
              </a:ext>
            </a:extLst>
          </p:cNvPr>
          <p:cNvGrpSpPr/>
          <p:nvPr/>
        </p:nvGrpSpPr>
        <p:grpSpPr>
          <a:xfrm>
            <a:off x="10537540" y="3705573"/>
            <a:ext cx="1006461" cy="966837"/>
            <a:chOff x="0" y="0"/>
            <a:chExt cx="10878911" cy="10450612"/>
          </a:xfrm>
        </p:grpSpPr>
        <p:sp>
          <p:nvSpPr>
            <p:cNvPr id="197" name="Freeform 103">
              <a:extLst>
                <a:ext uri="{FF2B5EF4-FFF2-40B4-BE49-F238E27FC236}">
                  <a16:creationId xmlns:a16="http://schemas.microsoft.com/office/drawing/2014/main" id="{CE31E53B-E093-46E2-9F59-76EAD91D4BC3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8" name="Freeform 104">
              <a:extLst>
                <a:ext uri="{FF2B5EF4-FFF2-40B4-BE49-F238E27FC236}">
                  <a16:creationId xmlns:a16="http://schemas.microsoft.com/office/drawing/2014/main" id="{D731C81C-632C-4451-9FAD-A14E593A511F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9" name="Group 105">
            <a:extLst>
              <a:ext uri="{FF2B5EF4-FFF2-40B4-BE49-F238E27FC236}">
                <a16:creationId xmlns:a16="http://schemas.microsoft.com/office/drawing/2014/main" id="{CC9E5FF8-88C6-4DB2-A3FD-39691E153F9C}"/>
              </a:ext>
            </a:extLst>
          </p:cNvPr>
          <p:cNvGrpSpPr/>
          <p:nvPr/>
        </p:nvGrpSpPr>
        <p:grpSpPr>
          <a:xfrm>
            <a:off x="10537540" y="4869468"/>
            <a:ext cx="1006461" cy="966837"/>
            <a:chOff x="0" y="0"/>
            <a:chExt cx="10878911" cy="10450612"/>
          </a:xfrm>
        </p:grpSpPr>
        <p:sp>
          <p:nvSpPr>
            <p:cNvPr id="200" name="Freeform 106">
              <a:extLst>
                <a:ext uri="{FF2B5EF4-FFF2-40B4-BE49-F238E27FC236}">
                  <a16:creationId xmlns:a16="http://schemas.microsoft.com/office/drawing/2014/main" id="{6181383A-DDAA-4189-A433-B50349D86606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1" name="Freeform 107">
              <a:extLst>
                <a:ext uri="{FF2B5EF4-FFF2-40B4-BE49-F238E27FC236}">
                  <a16:creationId xmlns:a16="http://schemas.microsoft.com/office/drawing/2014/main" id="{C9351EE2-0856-4C01-8B1F-E0E825CF49B8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2" name="Group 108">
            <a:extLst>
              <a:ext uri="{FF2B5EF4-FFF2-40B4-BE49-F238E27FC236}">
                <a16:creationId xmlns:a16="http://schemas.microsoft.com/office/drawing/2014/main" id="{FE91A46F-637C-4DEE-B092-766D9EEDBA8A}"/>
              </a:ext>
            </a:extLst>
          </p:cNvPr>
          <p:cNvGrpSpPr/>
          <p:nvPr/>
        </p:nvGrpSpPr>
        <p:grpSpPr>
          <a:xfrm>
            <a:off x="10537540" y="5979903"/>
            <a:ext cx="1006461" cy="966837"/>
            <a:chOff x="0" y="0"/>
            <a:chExt cx="10878911" cy="10450612"/>
          </a:xfrm>
        </p:grpSpPr>
        <p:sp>
          <p:nvSpPr>
            <p:cNvPr id="203" name="Freeform 109">
              <a:extLst>
                <a:ext uri="{FF2B5EF4-FFF2-40B4-BE49-F238E27FC236}">
                  <a16:creationId xmlns:a16="http://schemas.microsoft.com/office/drawing/2014/main" id="{AFACB99A-A87C-4A8D-BB9A-ED308E2AD9B8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4" name="Freeform 110">
              <a:extLst>
                <a:ext uri="{FF2B5EF4-FFF2-40B4-BE49-F238E27FC236}">
                  <a16:creationId xmlns:a16="http://schemas.microsoft.com/office/drawing/2014/main" id="{45A4F1D4-CC1C-40FA-BC5C-A131E93C16FF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05" name="Group 111">
            <a:extLst>
              <a:ext uri="{FF2B5EF4-FFF2-40B4-BE49-F238E27FC236}">
                <a16:creationId xmlns:a16="http://schemas.microsoft.com/office/drawing/2014/main" id="{4980C77A-D596-4344-8354-951206F5F194}"/>
              </a:ext>
            </a:extLst>
          </p:cNvPr>
          <p:cNvGrpSpPr/>
          <p:nvPr/>
        </p:nvGrpSpPr>
        <p:grpSpPr>
          <a:xfrm>
            <a:off x="10537540" y="7127568"/>
            <a:ext cx="1006461" cy="966837"/>
            <a:chOff x="0" y="0"/>
            <a:chExt cx="10878911" cy="10450612"/>
          </a:xfrm>
        </p:grpSpPr>
        <p:sp>
          <p:nvSpPr>
            <p:cNvPr id="206" name="Freeform 112">
              <a:extLst>
                <a:ext uri="{FF2B5EF4-FFF2-40B4-BE49-F238E27FC236}">
                  <a16:creationId xmlns:a16="http://schemas.microsoft.com/office/drawing/2014/main" id="{1CF64DCC-2A78-483F-B980-9F7A20FE195F}"/>
                </a:ext>
              </a:extLst>
            </p:cNvPr>
            <p:cNvSpPr/>
            <p:nvPr/>
          </p:nvSpPr>
          <p:spPr>
            <a:xfrm>
              <a:off x="72390" y="72390"/>
              <a:ext cx="10734131" cy="10305832"/>
            </a:xfrm>
            <a:custGeom>
              <a:avLst/>
              <a:gdLst/>
              <a:ahLst/>
              <a:cxnLst/>
              <a:rect l="l" t="t" r="r" b="b"/>
              <a:pathLst>
                <a:path w="10734131" h="10305832">
                  <a:moveTo>
                    <a:pt x="0" y="0"/>
                  </a:moveTo>
                  <a:lnTo>
                    <a:pt x="10734131" y="0"/>
                  </a:lnTo>
                  <a:lnTo>
                    <a:pt x="10734131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7" name="Freeform 113">
              <a:extLst>
                <a:ext uri="{FF2B5EF4-FFF2-40B4-BE49-F238E27FC236}">
                  <a16:creationId xmlns:a16="http://schemas.microsoft.com/office/drawing/2014/main" id="{3FE0C919-E679-40DB-80B8-A4D2DACE244C}"/>
                </a:ext>
              </a:extLst>
            </p:cNvPr>
            <p:cNvSpPr/>
            <p:nvPr/>
          </p:nvSpPr>
          <p:spPr>
            <a:xfrm>
              <a:off x="0" y="0"/>
              <a:ext cx="10878911" cy="10450612"/>
            </a:xfrm>
            <a:custGeom>
              <a:avLst/>
              <a:gdLst/>
              <a:ahLst/>
              <a:cxnLst/>
              <a:rect l="l" t="t" r="r" b="b"/>
              <a:pathLst>
                <a:path w="10878911" h="10450612">
                  <a:moveTo>
                    <a:pt x="10734131" y="10305831"/>
                  </a:moveTo>
                  <a:lnTo>
                    <a:pt x="10878911" y="10305831"/>
                  </a:lnTo>
                  <a:lnTo>
                    <a:pt x="10878911" y="10450612"/>
                  </a:lnTo>
                  <a:lnTo>
                    <a:pt x="10734131" y="10450612"/>
                  </a:lnTo>
                  <a:lnTo>
                    <a:pt x="1073413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0734131" y="144780"/>
                  </a:moveTo>
                  <a:lnTo>
                    <a:pt x="10878911" y="144780"/>
                  </a:lnTo>
                  <a:lnTo>
                    <a:pt x="10878911" y="10305832"/>
                  </a:lnTo>
                  <a:lnTo>
                    <a:pt x="10734131" y="10305832"/>
                  </a:lnTo>
                  <a:lnTo>
                    <a:pt x="10734131" y="144780"/>
                  </a:lnTo>
                  <a:close/>
                  <a:moveTo>
                    <a:pt x="144780" y="10305831"/>
                  </a:moveTo>
                  <a:lnTo>
                    <a:pt x="10734132" y="10305831"/>
                  </a:lnTo>
                  <a:lnTo>
                    <a:pt x="1073413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0734131" y="0"/>
                  </a:moveTo>
                  <a:lnTo>
                    <a:pt x="10878911" y="0"/>
                  </a:lnTo>
                  <a:lnTo>
                    <a:pt x="10878911" y="144780"/>
                  </a:lnTo>
                  <a:lnTo>
                    <a:pt x="10734131" y="144780"/>
                  </a:lnTo>
                  <a:lnTo>
                    <a:pt x="1073413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0734132" y="0"/>
                  </a:lnTo>
                  <a:lnTo>
                    <a:pt x="1073413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B794CB19-AAE4-460B-9403-8BAA4ED5571B}"/>
              </a:ext>
            </a:extLst>
          </p:cNvPr>
          <p:cNvSpPr txBox="1"/>
          <p:nvPr/>
        </p:nvSpPr>
        <p:spPr>
          <a:xfrm>
            <a:off x="2326438" y="2708756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Технические неполадки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67B7A7E-68C4-48EB-BCEB-73B5080D236F}"/>
              </a:ext>
            </a:extLst>
          </p:cNvPr>
          <p:cNvSpPr txBox="1"/>
          <p:nvPr/>
        </p:nvSpPr>
        <p:spPr>
          <a:xfrm>
            <a:off x="6664180" y="2847256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0,5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7D22FA6-454D-46E8-8ECE-1B94C623BCB0}"/>
              </a:ext>
            </a:extLst>
          </p:cNvPr>
          <p:cNvSpPr txBox="1"/>
          <p:nvPr/>
        </p:nvSpPr>
        <p:spPr>
          <a:xfrm>
            <a:off x="8007255" y="2858401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5EDD601-BEBD-4DD1-AB32-A7003C3D5467}"/>
              </a:ext>
            </a:extLst>
          </p:cNvPr>
          <p:cNvSpPr txBox="1"/>
          <p:nvPr/>
        </p:nvSpPr>
        <p:spPr>
          <a:xfrm>
            <a:off x="9413614" y="2848007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3,5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C9D3640-C2A7-49F5-A1B5-D86447E7798B}"/>
              </a:ext>
            </a:extLst>
          </p:cNvPr>
          <p:cNvSpPr txBox="1"/>
          <p:nvPr/>
        </p:nvSpPr>
        <p:spPr>
          <a:xfrm>
            <a:off x="10652076" y="2823556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523848C-B375-46A9-9A34-5AE45B4846C7}"/>
              </a:ext>
            </a:extLst>
          </p:cNvPr>
          <p:cNvSpPr txBox="1"/>
          <p:nvPr/>
        </p:nvSpPr>
        <p:spPr>
          <a:xfrm>
            <a:off x="12759584" y="2816272"/>
            <a:ext cx="449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Форум с вопросами наставникам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CAFB072-5CCF-441B-9B66-688C26B3CE42}"/>
              </a:ext>
            </a:extLst>
          </p:cNvPr>
          <p:cNvSpPr txBox="1"/>
          <p:nvPr/>
        </p:nvSpPr>
        <p:spPr>
          <a:xfrm>
            <a:off x="2362200" y="400432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Конкуренция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484D3507-487C-4EB3-8F06-5AF5BB673BC1}"/>
              </a:ext>
            </a:extLst>
          </p:cNvPr>
          <p:cNvSpPr txBox="1"/>
          <p:nvPr/>
        </p:nvSpPr>
        <p:spPr>
          <a:xfrm>
            <a:off x="6696416" y="4019845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0,7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476961D-8536-4B6E-9A7B-BC8D1EAB97EC}"/>
              </a:ext>
            </a:extLst>
          </p:cNvPr>
          <p:cNvSpPr txBox="1"/>
          <p:nvPr/>
        </p:nvSpPr>
        <p:spPr>
          <a:xfrm>
            <a:off x="8035790" y="3987451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DE6CD8D-A038-4C5C-AC91-4FB0415003F9}"/>
              </a:ext>
            </a:extLst>
          </p:cNvPr>
          <p:cNvSpPr txBox="1"/>
          <p:nvPr/>
        </p:nvSpPr>
        <p:spPr>
          <a:xfrm>
            <a:off x="9339385" y="3987451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3,5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C273982-4277-4175-ABDC-2A664CE2BB7D}"/>
              </a:ext>
            </a:extLst>
          </p:cNvPr>
          <p:cNvSpPr txBox="1"/>
          <p:nvPr/>
        </p:nvSpPr>
        <p:spPr>
          <a:xfrm>
            <a:off x="10652076" y="6290084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333C999-4E98-4EFE-9A4C-6950A49D8D49}"/>
              </a:ext>
            </a:extLst>
          </p:cNvPr>
          <p:cNvSpPr txBox="1"/>
          <p:nvPr/>
        </p:nvSpPr>
        <p:spPr>
          <a:xfrm>
            <a:off x="12311548" y="3888337"/>
            <a:ext cx="4496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1. Набирать лучших работников</a:t>
            </a:r>
            <a:b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2. Реклама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EDF3D9F1-774E-4208-B882-9E476C353177}"/>
              </a:ext>
            </a:extLst>
          </p:cNvPr>
          <p:cNvSpPr txBox="1"/>
          <p:nvPr/>
        </p:nvSpPr>
        <p:spPr>
          <a:xfrm>
            <a:off x="2087900" y="517584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Нерентабельность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95908C2-9C55-4431-A660-BB7F75082A77}"/>
              </a:ext>
            </a:extLst>
          </p:cNvPr>
          <p:cNvSpPr txBox="1"/>
          <p:nvPr/>
        </p:nvSpPr>
        <p:spPr>
          <a:xfrm>
            <a:off x="6696416" y="5168220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0,9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277CBC11-9D9B-4497-B819-BB11C6B1E272}"/>
              </a:ext>
            </a:extLst>
          </p:cNvPr>
          <p:cNvSpPr txBox="1"/>
          <p:nvPr/>
        </p:nvSpPr>
        <p:spPr>
          <a:xfrm>
            <a:off x="8007255" y="5168220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4DAE112-A4A3-48BC-A6DC-AC1C4B924A79}"/>
              </a:ext>
            </a:extLst>
          </p:cNvPr>
          <p:cNvSpPr txBox="1"/>
          <p:nvPr/>
        </p:nvSpPr>
        <p:spPr>
          <a:xfrm>
            <a:off x="9413614" y="5179416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92C17CB-22C5-4C64-A378-9FD48AA69791}"/>
              </a:ext>
            </a:extLst>
          </p:cNvPr>
          <p:cNvSpPr txBox="1"/>
          <p:nvPr/>
        </p:nvSpPr>
        <p:spPr>
          <a:xfrm>
            <a:off x="10675978" y="4045573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68643AB-A5A2-4FF8-BB2F-BA2629ADEBEB}"/>
              </a:ext>
            </a:extLst>
          </p:cNvPr>
          <p:cNvSpPr txBox="1"/>
          <p:nvPr/>
        </p:nvSpPr>
        <p:spPr>
          <a:xfrm>
            <a:off x="12060905" y="5060009"/>
            <a:ext cx="5528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Нанять грамотного специалиста в области экономики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56C892F-ED0C-422A-A86F-394808E4BEDF}"/>
              </a:ext>
            </a:extLst>
          </p:cNvPr>
          <p:cNvSpPr txBox="1"/>
          <p:nvPr/>
        </p:nvSpPr>
        <p:spPr>
          <a:xfrm>
            <a:off x="2087900" y="6177088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Конфликт сотрудников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185B15A-2536-4CF9-ADA9-D93D24AB409A}"/>
              </a:ext>
            </a:extLst>
          </p:cNvPr>
          <p:cNvSpPr txBox="1"/>
          <p:nvPr/>
        </p:nvSpPr>
        <p:spPr>
          <a:xfrm>
            <a:off x="6678961" y="6278655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0,4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D784C23-6886-4A0E-9B78-D70BF7CAF475}"/>
              </a:ext>
            </a:extLst>
          </p:cNvPr>
          <p:cNvSpPr txBox="1"/>
          <p:nvPr/>
        </p:nvSpPr>
        <p:spPr>
          <a:xfrm>
            <a:off x="7992571" y="6276128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03F3A8DC-E847-49AB-9750-5E6BB88781BE}"/>
              </a:ext>
            </a:extLst>
          </p:cNvPr>
          <p:cNvSpPr txBox="1"/>
          <p:nvPr/>
        </p:nvSpPr>
        <p:spPr>
          <a:xfrm>
            <a:off x="11974921" y="6032364"/>
            <a:ext cx="529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Разграничение ролей и чёткая субординация, коллективное обсуждение назревающих проблем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C396FAE-F5E6-4255-96B1-E3CB2AB4A9EE}"/>
              </a:ext>
            </a:extLst>
          </p:cNvPr>
          <p:cNvSpPr txBox="1"/>
          <p:nvPr/>
        </p:nvSpPr>
        <p:spPr>
          <a:xfrm>
            <a:off x="9397300" y="6276128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2,4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1450769-09AC-414E-8E3C-B86EE2E9438E}"/>
              </a:ext>
            </a:extLst>
          </p:cNvPr>
          <p:cNvSpPr txBox="1"/>
          <p:nvPr/>
        </p:nvSpPr>
        <p:spPr>
          <a:xfrm>
            <a:off x="10673948" y="5186831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55DE6A8-8EC1-4153-B4CA-9D6756977F5E}"/>
              </a:ext>
            </a:extLst>
          </p:cNvPr>
          <p:cNvSpPr txBox="1"/>
          <p:nvPr/>
        </p:nvSpPr>
        <p:spPr>
          <a:xfrm>
            <a:off x="6660453" y="7426320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0.5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D07EC27-5AF5-43B7-BCE2-6F22E6938FB5}"/>
              </a:ext>
            </a:extLst>
          </p:cNvPr>
          <p:cNvSpPr txBox="1"/>
          <p:nvPr/>
        </p:nvSpPr>
        <p:spPr>
          <a:xfrm>
            <a:off x="8007255" y="7426320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D80EDFBE-BB70-4575-98D2-B07D30033ADA}"/>
              </a:ext>
            </a:extLst>
          </p:cNvPr>
          <p:cNvSpPr txBox="1"/>
          <p:nvPr/>
        </p:nvSpPr>
        <p:spPr>
          <a:xfrm>
            <a:off x="2018997" y="7287820"/>
            <a:ext cx="373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Атака на информационную систему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FBACEA8-576A-42D3-B6EF-F988D430E8D6}"/>
              </a:ext>
            </a:extLst>
          </p:cNvPr>
          <p:cNvSpPr txBox="1"/>
          <p:nvPr/>
        </p:nvSpPr>
        <p:spPr>
          <a:xfrm>
            <a:off x="10578426" y="7430122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56F13B4-E159-4449-B96B-69AE161F01CE}"/>
              </a:ext>
            </a:extLst>
          </p:cNvPr>
          <p:cNvSpPr txBox="1"/>
          <p:nvPr/>
        </p:nvSpPr>
        <p:spPr>
          <a:xfrm>
            <a:off x="9334966" y="7430470"/>
            <a:ext cx="105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29C0C6-A259-4D81-9283-65EC053C25B3}"/>
              </a:ext>
            </a:extLst>
          </p:cNvPr>
          <p:cNvSpPr txBox="1"/>
          <p:nvPr/>
        </p:nvSpPr>
        <p:spPr>
          <a:xfrm>
            <a:off x="11880718" y="7287820"/>
            <a:ext cx="535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Нанять специалиста в области информационной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7470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>
            <a:extLst>
              <a:ext uri="{FF2B5EF4-FFF2-40B4-BE49-F238E27FC236}">
                <a16:creationId xmlns:a16="http://schemas.microsoft.com/office/drawing/2014/main" id="{D00E0855-950F-48A0-B7F0-44CB3B0FB198}"/>
              </a:ext>
            </a:extLst>
          </p:cNvPr>
          <p:cNvSpPr txBox="1"/>
          <p:nvPr/>
        </p:nvSpPr>
        <p:spPr>
          <a:xfrm>
            <a:off x="4069838" y="299941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Ключевые события проекта</a:t>
            </a:r>
          </a:p>
        </p:txBody>
      </p:sp>
      <p:grpSp>
        <p:nvGrpSpPr>
          <p:cNvPr id="116" name="Group 3">
            <a:extLst>
              <a:ext uri="{FF2B5EF4-FFF2-40B4-BE49-F238E27FC236}">
                <a16:creationId xmlns:a16="http://schemas.microsoft.com/office/drawing/2014/main" id="{1F332A70-408B-456B-824E-8FCF302C9F6A}"/>
              </a:ext>
            </a:extLst>
          </p:cNvPr>
          <p:cNvGrpSpPr/>
          <p:nvPr/>
        </p:nvGrpSpPr>
        <p:grpSpPr>
          <a:xfrm>
            <a:off x="1028700" y="2557908"/>
            <a:ext cx="10585123" cy="966837"/>
            <a:chOff x="0" y="0"/>
            <a:chExt cx="114415357" cy="10450612"/>
          </a:xfrm>
        </p:grpSpPr>
        <p:sp>
          <p:nvSpPr>
            <p:cNvPr id="121" name="Freeform 4">
              <a:extLst>
                <a:ext uri="{FF2B5EF4-FFF2-40B4-BE49-F238E27FC236}">
                  <a16:creationId xmlns:a16="http://schemas.microsoft.com/office/drawing/2014/main" id="{ACDF10F3-C84F-4BE1-8FF7-5F33FBB565A2}"/>
                </a:ext>
              </a:extLst>
            </p:cNvPr>
            <p:cNvSpPr/>
            <p:nvPr/>
          </p:nvSpPr>
          <p:spPr>
            <a:xfrm>
              <a:off x="72390" y="72390"/>
              <a:ext cx="114270572" cy="10305832"/>
            </a:xfrm>
            <a:custGeom>
              <a:avLst/>
              <a:gdLst/>
              <a:ahLst/>
              <a:cxnLst/>
              <a:rect l="l" t="t" r="r" b="b"/>
              <a:pathLst>
                <a:path w="114270572" h="10305832">
                  <a:moveTo>
                    <a:pt x="0" y="0"/>
                  </a:moveTo>
                  <a:lnTo>
                    <a:pt x="114270572" y="0"/>
                  </a:lnTo>
                  <a:lnTo>
                    <a:pt x="11427057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421C8FD1-4702-4D0A-92A8-43E55943C484}"/>
                </a:ext>
              </a:extLst>
            </p:cNvPr>
            <p:cNvSpPr/>
            <p:nvPr/>
          </p:nvSpPr>
          <p:spPr>
            <a:xfrm>
              <a:off x="0" y="0"/>
              <a:ext cx="114415354" cy="10450612"/>
            </a:xfrm>
            <a:custGeom>
              <a:avLst/>
              <a:gdLst/>
              <a:ahLst/>
              <a:cxnLst/>
              <a:rect l="l" t="t" r="r" b="b"/>
              <a:pathLst>
                <a:path w="114415354" h="10450612">
                  <a:moveTo>
                    <a:pt x="114270582" y="10305831"/>
                  </a:moveTo>
                  <a:lnTo>
                    <a:pt x="114415354" y="10305831"/>
                  </a:lnTo>
                  <a:lnTo>
                    <a:pt x="114415354" y="10450612"/>
                  </a:lnTo>
                  <a:lnTo>
                    <a:pt x="114270582" y="10450612"/>
                  </a:lnTo>
                  <a:lnTo>
                    <a:pt x="11427058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14270582" y="144780"/>
                  </a:moveTo>
                  <a:lnTo>
                    <a:pt x="114415354" y="144780"/>
                  </a:lnTo>
                  <a:lnTo>
                    <a:pt x="114415354" y="10305832"/>
                  </a:lnTo>
                  <a:lnTo>
                    <a:pt x="114270582" y="10305832"/>
                  </a:lnTo>
                  <a:lnTo>
                    <a:pt x="114270582" y="144780"/>
                  </a:lnTo>
                  <a:close/>
                  <a:moveTo>
                    <a:pt x="144780" y="10305831"/>
                  </a:moveTo>
                  <a:lnTo>
                    <a:pt x="114270582" y="10305831"/>
                  </a:lnTo>
                  <a:lnTo>
                    <a:pt x="11427058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14270582" y="0"/>
                  </a:moveTo>
                  <a:lnTo>
                    <a:pt x="114415354" y="0"/>
                  </a:lnTo>
                  <a:lnTo>
                    <a:pt x="114415354" y="144780"/>
                  </a:lnTo>
                  <a:lnTo>
                    <a:pt x="114270582" y="144780"/>
                  </a:lnTo>
                  <a:lnTo>
                    <a:pt x="114270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270582" y="0"/>
                  </a:lnTo>
                  <a:lnTo>
                    <a:pt x="114270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23" name="Group 6">
            <a:extLst>
              <a:ext uri="{FF2B5EF4-FFF2-40B4-BE49-F238E27FC236}">
                <a16:creationId xmlns:a16="http://schemas.microsoft.com/office/drawing/2014/main" id="{2CA31A2E-FDDC-43FA-8921-CBF65A116081}"/>
              </a:ext>
            </a:extLst>
          </p:cNvPr>
          <p:cNvGrpSpPr/>
          <p:nvPr/>
        </p:nvGrpSpPr>
        <p:grpSpPr>
          <a:xfrm>
            <a:off x="1028700" y="3705573"/>
            <a:ext cx="10585123" cy="966837"/>
            <a:chOff x="0" y="0"/>
            <a:chExt cx="114415357" cy="10450612"/>
          </a:xfrm>
        </p:grpSpPr>
        <p:sp>
          <p:nvSpPr>
            <p:cNvPr id="131" name="Freeform 7">
              <a:extLst>
                <a:ext uri="{FF2B5EF4-FFF2-40B4-BE49-F238E27FC236}">
                  <a16:creationId xmlns:a16="http://schemas.microsoft.com/office/drawing/2014/main" id="{5823D5AD-FE79-48C2-AB27-2318F5C22766}"/>
                </a:ext>
              </a:extLst>
            </p:cNvPr>
            <p:cNvSpPr/>
            <p:nvPr/>
          </p:nvSpPr>
          <p:spPr>
            <a:xfrm>
              <a:off x="72390" y="72390"/>
              <a:ext cx="114270572" cy="10305832"/>
            </a:xfrm>
            <a:custGeom>
              <a:avLst/>
              <a:gdLst/>
              <a:ahLst/>
              <a:cxnLst/>
              <a:rect l="l" t="t" r="r" b="b"/>
              <a:pathLst>
                <a:path w="114270572" h="10305832">
                  <a:moveTo>
                    <a:pt x="0" y="0"/>
                  </a:moveTo>
                  <a:lnTo>
                    <a:pt x="114270572" y="0"/>
                  </a:lnTo>
                  <a:lnTo>
                    <a:pt x="11427057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2" name="Freeform 8">
              <a:extLst>
                <a:ext uri="{FF2B5EF4-FFF2-40B4-BE49-F238E27FC236}">
                  <a16:creationId xmlns:a16="http://schemas.microsoft.com/office/drawing/2014/main" id="{589B71B5-2D6F-4025-BFFD-681CD2237EAE}"/>
                </a:ext>
              </a:extLst>
            </p:cNvPr>
            <p:cNvSpPr/>
            <p:nvPr/>
          </p:nvSpPr>
          <p:spPr>
            <a:xfrm>
              <a:off x="0" y="0"/>
              <a:ext cx="114415354" cy="10450612"/>
            </a:xfrm>
            <a:custGeom>
              <a:avLst/>
              <a:gdLst/>
              <a:ahLst/>
              <a:cxnLst/>
              <a:rect l="l" t="t" r="r" b="b"/>
              <a:pathLst>
                <a:path w="114415354" h="10450612">
                  <a:moveTo>
                    <a:pt x="114270582" y="10305831"/>
                  </a:moveTo>
                  <a:lnTo>
                    <a:pt x="114415354" y="10305831"/>
                  </a:lnTo>
                  <a:lnTo>
                    <a:pt x="114415354" y="10450612"/>
                  </a:lnTo>
                  <a:lnTo>
                    <a:pt x="114270582" y="10450612"/>
                  </a:lnTo>
                  <a:lnTo>
                    <a:pt x="11427058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14270582" y="144780"/>
                  </a:moveTo>
                  <a:lnTo>
                    <a:pt x="114415354" y="144780"/>
                  </a:lnTo>
                  <a:lnTo>
                    <a:pt x="114415354" y="10305832"/>
                  </a:lnTo>
                  <a:lnTo>
                    <a:pt x="114270582" y="10305832"/>
                  </a:lnTo>
                  <a:lnTo>
                    <a:pt x="114270582" y="144780"/>
                  </a:lnTo>
                  <a:close/>
                  <a:moveTo>
                    <a:pt x="144780" y="10305831"/>
                  </a:moveTo>
                  <a:lnTo>
                    <a:pt x="114270582" y="10305831"/>
                  </a:lnTo>
                  <a:lnTo>
                    <a:pt x="11427058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14270582" y="0"/>
                  </a:moveTo>
                  <a:lnTo>
                    <a:pt x="114415354" y="0"/>
                  </a:lnTo>
                  <a:lnTo>
                    <a:pt x="114415354" y="144780"/>
                  </a:lnTo>
                  <a:lnTo>
                    <a:pt x="114270582" y="144780"/>
                  </a:lnTo>
                  <a:lnTo>
                    <a:pt x="114270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270582" y="0"/>
                  </a:lnTo>
                  <a:lnTo>
                    <a:pt x="114270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37" name="Group 9">
            <a:extLst>
              <a:ext uri="{FF2B5EF4-FFF2-40B4-BE49-F238E27FC236}">
                <a16:creationId xmlns:a16="http://schemas.microsoft.com/office/drawing/2014/main" id="{B6EB52A1-7C65-4FAA-82CB-93E8D6F36703}"/>
              </a:ext>
            </a:extLst>
          </p:cNvPr>
          <p:cNvGrpSpPr/>
          <p:nvPr/>
        </p:nvGrpSpPr>
        <p:grpSpPr>
          <a:xfrm>
            <a:off x="1028700" y="4869468"/>
            <a:ext cx="10585123" cy="966837"/>
            <a:chOff x="0" y="0"/>
            <a:chExt cx="114415357" cy="10450612"/>
          </a:xfrm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B7641009-3057-4563-AE20-B897D3948D52}"/>
                </a:ext>
              </a:extLst>
            </p:cNvPr>
            <p:cNvSpPr/>
            <p:nvPr/>
          </p:nvSpPr>
          <p:spPr>
            <a:xfrm>
              <a:off x="72390" y="72390"/>
              <a:ext cx="114270572" cy="10305832"/>
            </a:xfrm>
            <a:custGeom>
              <a:avLst/>
              <a:gdLst/>
              <a:ahLst/>
              <a:cxnLst/>
              <a:rect l="l" t="t" r="r" b="b"/>
              <a:pathLst>
                <a:path w="114270572" h="10305832">
                  <a:moveTo>
                    <a:pt x="0" y="0"/>
                  </a:moveTo>
                  <a:lnTo>
                    <a:pt x="114270572" y="0"/>
                  </a:lnTo>
                  <a:lnTo>
                    <a:pt x="11427057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6317EE95-994D-4517-BEBC-FFB89EF6EEAD}"/>
                </a:ext>
              </a:extLst>
            </p:cNvPr>
            <p:cNvSpPr/>
            <p:nvPr/>
          </p:nvSpPr>
          <p:spPr>
            <a:xfrm>
              <a:off x="0" y="0"/>
              <a:ext cx="114415354" cy="10450612"/>
            </a:xfrm>
            <a:custGeom>
              <a:avLst/>
              <a:gdLst/>
              <a:ahLst/>
              <a:cxnLst/>
              <a:rect l="l" t="t" r="r" b="b"/>
              <a:pathLst>
                <a:path w="114415354" h="10450612">
                  <a:moveTo>
                    <a:pt x="114270582" y="10305831"/>
                  </a:moveTo>
                  <a:lnTo>
                    <a:pt x="114415354" y="10305831"/>
                  </a:lnTo>
                  <a:lnTo>
                    <a:pt x="114415354" y="10450612"/>
                  </a:lnTo>
                  <a:lnTo>
                    <a:pt x="114270582" y="10450612"/>
                  </a:lnTo>
                  <a:lnTo>
                    <a:pt x="11427058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14270582" y="144780"/>
                  </a:moveTo>
                  <a:lnTo>
                    <a:pt x="114415354" y="144780"/>
                  </a:lnTo>
                  <a:lnTo>
                    <a:pt x="114415354" y="10305832"/>
                  </a:lnTo>
                  <a:lnTo>
                    <a:pt x="114270582" y="10305832"/>
                  </a:lnTo>
                  <a:lnTo>
                    <a:pt x="114270582" y="144780"/>
                  </a:lnTo>
                  <a:close/>
                  <a:moveTo>
                    <a:pt x="144780" y="10305831"/>
                  </a:moveTo>
                  <a:lnTo>
                    <a:pt x="114270582" y="10305831"/>
                  </a:lnTo>
                  <a:lnTo>
                    <a:pt x="11427058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14270582" y="0"/>
                  </a:moveTo>
                  <a:lnTo>
                    <a:pt x="114415354" y="0"/>
                  </a:lnTo>
                  <a:lnTo>
                    <a:pt x="114415354" y="144780"/>
                  </a:lnTo>
                  <a:lnTo>
                    <a:pt x="114270582" y="144780"/>
                  </a:lnTo>
                  <a:lnTo>
                    <a:pt x="114270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270582" y="0"/>
                  </a:lnTo>
                  <a:lnTo>
                    <a:pt x="114270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0" name="Group 12">
            <a:extLst>
              <a:ext uri="{FF2B5EF4-FFF2-40B4-BE49-F238E27FC236}">
                <a16:creationId xmlns:a16="http://schemas.microsoft.com/office/drawing/2014/main" id="{EC054B9D-A1DC-41DC-AE84-CF8631596D60}"/>
              </a:ext>
            </a:extLst>
          </p:cNvPr>
          <p:cNvGrpSpPr/>
          <p:nvPr/>
        </p:nvGrpSpPr>
        <p:grpSpPr>
          <a:xfrm>
            <a:off x="1028700" y="5979903"/>
            <a:ext cx="10585123" cy="966837"/>
            <a:chOff x="0" y="0"/>
            <a:chExt cx="114415357" cy="10450612"/>
          </a:xfrm>
        </p:grpSpPr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4DD8227C-02DE-447B-BE3B-F12540FCC758}"/>
                </a:ext>
              </a:extLst>
            </p:cNvPr>
            <p:cNvSpPr/>
            <p:nvPr/>
          </p:nvSpPr>
          <p:spPr>
            <a:xfrm>
              <a:off x="72390" y="72390"/>
              <a:ext cx="114270572" cy="10305832"/>
            </a:xfrm>
            <a:custGeom>
              <a:avLst/>
              <a:gdLst/>
              <a:ahLst/>
              <a:cxnLst/>
              <a:rect l="l" t="t" r="r" b="b"/>
              <a:pathLst>
                <a:path w="114270572" h="10305832">
                  <a:moveTo>
                    <a:pt x="0" y="0"/>
                  </a:moveTo>
                  <a:lnTo>
                    <a:pt x="114270572" y="0"/>
                  </a:lnTo>
                  <a:lnTo>
                    <a:pt x="11427057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86480670-B24D-42BE-A03F-7DDBD8F514E9}"/>
                </a:ext>
              </a:extLst>
            </p:cNvPr>
            <p:cNvSpPr/>
            <p:nvPr/>
          </p:nvSpPr>
          <p:spPr>
            <a:xfrm>
              <a:off x="0" y="0"/>
              <a:ext cx="114415354" cy="10450612"/>
            </a:xfrm>
            <a:custGeom>
              <a:avLst/>
              <a:gdLst/>
              <a:ahLst/>
              <a:cxnLst/>
              <a:rect l="l" t="t" r="r" b="b"/>
              <a:pathLst>
                <a:path w="114415354" h="10450612">
                  <a:moveTo>
                    <a:pt x="114270582" y="10305831"/>
                  </a:moveTo>
                  <a:lnTo>
                    <a:pt x="114415354" y="10305831"/>
                  </a:lnTo>
                  <a:lnTo>
                    <a:pt x="114415354" y="10450612"/>
                  </a:lnTo>
                  <a:lnTo>
                    <a:pt x="114270582" y="10450612"/>
                  </a:lnTo>
                  <a:lnTo>
                    <a:pt x="11427058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14270582" y="144780"/>
                  </a:moveTo>
                  <a:lnTo>
                    <a:pt x="114415354" y="144780"/>
                  </a:lnTo>
                  <a:lnTo>
                    <a:pt x="114415354" y="10305832"/>
                  </a:lnTo>
                  <a:lnTo>
                    <a:pt x="114270582" y="10305832"/>
                  </a:lnTo>
                  <a:lnTo>
                    <a:pt x="114270582" y="144780"/>
                  </a:lnTo>
                  <a:close/>
                  <a:moveTo>
                    <a:pt x="144780" y="10305831"/>
                  </a:moveTo>
                  <a:lnTo>
                    <a:pt x="114270582" y="10305831"/>
                  </a:lnTo>
                  <a:lnTo>
                    <a:pt x="11427058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14270582" y="0"/>
                  </a:moveTo>
                  <a:lnTo>
                    <a:pt x="114415354" y="0"/>
                  </a:lnTo>
                  <a:lnTo>
                    <a:pt x="114415354" y="144780"/>
                  </a:lnTo>
                  <a:lnTo>
                    <a:pt x="114270582" y="144780"/>
                  </a:lnTo>
                  <a:lnTo>
                    <a:pt x="114270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270582" y="0"/>
                  </a:lnTo>
                  <a:lnTo>
                    <a:pt x="114270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4" name="Group 15">
            <a:extLst>
              <a:ext uri="{FF2B5EF4-FFF2-40B4-BE49-F238E27FC236}">
                <a16:creationId xmlns:a16="http://schemas.microsoft.com/office/drawing/2014/main" id="{7D823F8D-83CD-4008-AA89-A57E0322025A}"/>
              </a:ext>
            </a:extLst>
          </p:cNvPr>
          <p:cNvGrpSpPr/>
          <p:nvPr/>
        </p:nvGrpSpPr>
        <p:grpSpPr>
          <a:xfrm>
            <a:off x="1028700" y="7127568"/>
            <a:ext cx="10585123" cy="966837"/>
            <a:chOff x="0" y="0"/>
            <a:chExt cx="114415357" cy="10450612"/>
          </a:xfrm>
        </p:grpSpPr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C1A9420D-6A1E-48E6-BC4F-718A50EA4F27}"/>
                </a:ext>
              </a:extLst>
            </p:cNvPr>
            <p:cNvSpPr/>
            <p:nvPr/>
          </p:nvSpPr>
          <p:spPr>
            <a:xfrm>
              <a:off x="72390" y="72390"/>
              <a:ext cx="114270572" cy="10305832"/>
            </a:xfrm>
            <a:custGeom>
              <a:avLst/>
              <a:gdLst/>
              <a:ahLst/>
              <a:cxnLst/>
              <a:rect l="l" t="t" r="r" b="b"/>
              <a:pathLst>
                <a:path w="114270572" h="10305832">
                  <a:moveTo>
                    <a:pt x="0" y="0"/>
                  </a:moveTo>
                  <a:lnTo>
                    <a:pt x="114270572" y="0"/>
                  </a:lnTo>
                  <a:lnTo>
                    <a:pt x="11427057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53A5B1A6-91AC-4CF5-B975-251CAD258255}"/>
                </a:ext>
              </a:extLst>
            </p:cNvPr>
            <p:cNvSpPr/>
            <p:nvPr/>
          </p:nvSpPr>
          <p:spPr>
            <a:xfrm>
              <a:off x="0" y="0"/>
              <a:ext cx="114415354" cy="10450612"/>
            </a:xfrm>
            <a:custGeom>
              <a:avLst/>
              <a:gdLst/>
              <a:ahLst/>
              <a:cxnLst/>
              <a:rect l="l" t="t" r="r" b="b"/>
              <a:pathLst>
                <a:path w="114415354" h="10450612">
                  <a:moveTo>
                    <a:pt x="114270582" y="10305831"/>
                  </a:moveTo>
                  <a:lnTo>
                    <a:pt x="114415354" y="10305831"/>
                  </a:lnTo>
                  <a:lnTo>
                    <a:pt x="114415354" y="10450612"/>
                  </a:lnTo>
                  <a:lnTo>
                    <a:pt x="114270582" y="10450612"/>
                  </a:lnTo>
                  <a:lnTo>
                    <a:pt x="11427058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14270582" y="144780"/>
                  </a:moveTo>
                  <a:lnTo>
                    <a:pt x="114415354" y="144780"/>
                  </a:lnTo>
                  <a:lnTo>
                    <a:pt x="114415354" y="10305832"/>
                  </a:lnTo>
                  <a:lnTo>
                    <a:pt x="114270582" y="10305832"/>
                  </a:lnTo>
                  <a:lnTo>
                    <a:pt x="114270582" y="144780"/>
                  </a:lnTo>
                  <a:close/>
                  <a:moveTo>
                    <a:pt x="144780" y="10305831"/>
                  </a:moveTo>
                  <a:lnTo>
                    <a:pt x="114270582" y="10305831"/>
                  </a:lnTo>
                  <a:lnTo>
                    <a:pt x="11427058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14270582" y="0"/>
                  </a:moveTo>
                  <a:lnTo>
                    <a:pt x="114415354" y="0"/>
                  </a:lnTo>
                  <a:lnTo>
                    <a:pt x="114415354" y="144780"/>
                  </a:lnTo>
                  <a:lnTo>
                    <a:pt x="114270582" y="144780"/>
                  </a:lnTo>
                  <a:lnTo>
                    <a:pt x="114270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270582" y="0"/>
                  </a:lnTo>
                  <a:lnTo>
                    <a:pt x="114270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52" name="Group 18">
            <a:extLst>
              <a:ext uri="{FF2B5EF4-FFF2-40B4-BE49-F238E27FC236}">
                <a16:creationId xmlns:a16="http://schemas.microsoft.com/office/drawing/2014/main" id="{E2F2A646-DD06-4021-ADD7-9A4D2798DCF2}"/>
              </a:ext>
            </a:extLst>
          </p:cNvPr>
          <p:cNvGrpSpPr/>
          <p:nvPr/>
        </p:nvGrpSpPr>
        <p:grpSpPr>
          <a:xfrm>
            <a:off x="1028700" y="8291463"/>
            <a:ext cx="10585123" cy="966837"/>
            <a:chOff x="0" y="0"/>
            <a:chExt cx="114415357" cy="10450612"/>
          </a:xfrm>
        </p:grpSpPr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67FC01BF-5499-4DDE-84D7-199A8F2F4134}"/>
                </a:ext>
              </a:extLst>
            </p:cNvPr>
            <p:cNvSpPr/>
            <p:nvPr/>
          </p:nvSpPr>
          <p:spPr>
            <a:xfrm>
              <a:off x="72390" y="72390"/>
              <a:ext cx="114270572" cy="10305832"/>
            </a:xfrm>
            <a:custGeom>
              <a:avLst/>
              <a:gdLst/>
              <a:ahLst/>
              <a:cxnLst/>
              <a:rect l="l" t="t" r="r" b="b"/>
              <a:pathLst>
                <a:path w="114270572" h="10305832">
                  <a:moveTo>
                    <a:pt x="0" y="0"/>
                  </a:moveTo>
                  <a:lnTo>
                    <a:pt x="114270572" y="0"/>
                  </a:lnTo>
                  <a:lnTo>
                    <a:pt x="114270572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0" name="Freeform 20">
              <a:extLst>
                <a:ext uri="{FF2B5EF4-FFF2-40B4-BE49-F238E27FC236}">
                  <a16:creationId xmlns:a16="http://schemas.microsoft.com/office/drawing/2014/main" id="{139DF5D3-C47D-453A-B0C7-E7E0072AB6E6}"/>
                </a:ext>
              </a:extLst>
            </p:cNvPr>
            <p:cNvSpPr/>
            <p:nvPr/>
          </p:nvSpPr>
          <p:spPr>
            <a:xfrm>
              <a:off x="0" y="0"/>
              <a:ext cx="114415354" cy="10450612"/>
            </a:xfrm>
            <a:custGeom>
              <a:avLst/>
              <a:gdLst/>
              <a:ahLst/>
              <a:cxnLst/>
              <a:rect l="l" t="t" r="r" b="b"/>
              <a:pathLst>
                <a:path w="114415354" h="10450612">
                  <a:moveTo>
                    <a:pt x="114270582" y="10305831"/>
                  </a:moveTo>
                  <a:lnTo>
                    <a:pt x="114415354" y="10305831"/>
                  </a:lnTo>
                  <a:lnTo>
                    <a:pt x="114415354" y="10450612"/>
                  </a:lnTo>
                  <a:lnTo>
                    <a:pt x="114270582" y="10450612"/>
                  </a:lnTo>
                  <a:lnTo>
                    <a:pt x="114270582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14270582" y="144780"/>
                  </a:moveTo>
                  <a:lnTo>
                    <a:pt x="114415354" y="144780"/>
                  </a:lnTo>
                  <a:lnTo>
                    <a:pt x="114415354" y="10305832"/>
                  </a:lnTo>
                  <a:lnTo>
                    <a:pt x="114270582" y="10305832"/>
                  </a:lnTo>
                  <a:lnTo>
                    <a:pt x="114270582" y="144780"/>
                  </a:lnTo>
                  <a:close/>
                  <a:moveTo>
                    <a:pt x="144780" y="10305831"/>
                  </a:moveTo>
                  <a:lnTo>
                    <a:pt x="114270582" y="10305831"/>
                  </a:lnTo>
                  <a:lnTo>
                    <a:pt x="114270582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14270582" y="0"/>
                  </a:moveTo>
                  <a:lnTo>
                    <a:pt x="114415354" y="0"/>
                  </a:lnTo>
                  <a:lnTo>
                    <a:pt x="114415354" y="144780"/>
                  </a:lnTo>
                  <a:lnTo>
                    <a:pt x="114270582" y="144780"/>
                  </a:lnTo>
                  <a:lnTo>
                    <a:pt x="11427058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14270582" y="0"/>
                  </a:lnTo>
                  <a:lnTo>
                    <a:pt x="11427058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1" name="TextBox 21">
            <a:extLst>
              <a:ext uri="{FF2B5EF4-FFF2-40B4-BE49-F238E27FC236}">
                <a16:creationId xmlns:a16="http://schemas.microsoft.com/office/drawing/2014/main" id="{F4694191-A792-4C89-B690-8B22D2809E15}"/>
              </a:ext>
            </a:extLst>
          </p:cNvPr>
          <p:cNvSpPr txBox="1"/>
          <p:nvPr/>
        </p:nvSpPr>
        <p:spPr>
          <a:xfrm>
            <a:off x="1028700" y="2131939"/>
            <a:ext cx="10585123" cy="308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Название события</a:t>
            </a:r>
          </a:p>
        </p:txBody>
      </p:sp>
      <p:grpSp>
        <p:nvGrpSpPr>
          <p:cNvPr id="172" name="Group 22">
            <a:extLst>
              <a:ext uri="{FF2B5EF4-FFF2-40B4-BE49-F238E27FC236}">
                <a16:creationId xmlns:a16="http://schemas.microsoft.com/office/drawing/2014/main" id="{5837DDA1-6B15-4654-A2F0-C9A40BFAA625}"/>
              </a:ext>
            </a:extLst>
          </p:cNvPr>
          <p:cNvGrpSpPr/>
          <p:nvPr/>
        </p:nvGrpSpPr>
        <p:grpSpPr>
          <a:xfrm>
            <a:off x="14642980" y="2557908"/>
            <a:ext cx="2616320" cy="966837"/>
            <a:chOff x="0" y="0"/>
            <a:chExt cx="28279994" cy="10450612"/>
          </a:xfrm>
        </p:grpSpPr>
        <p:sp>
          <p:nvSpPr>
            <p:cNvPr id="189" name="Freeform 23">
              <a:extLst>
                <a:ext uri="{FF2B5EF4-FFF2-40B4-BE49-F238E27FC236}">
                  <a16:creationId xmlns:a16="http://schemas.microsoft.com/office/drawing/2014/main" id="{91A5F49A-15DF-4B93-B536-6E4E9398AF96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0" name="Freeform 24">
              <a:extLst>
                <a:ext uri="{FF2B5EF4-FFF2-40B4-BE49-F238E27FC236}">
                  <a16:creationId xmlns:a16="http://schemas.microsoft.com/office/drawing/2014/main" id="{52EBBC6C-3CCB-4F2D-B371-180627F70D27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91" name="TextBox 25">
            <a:extLst>
              <a:ext uri="{FF2B5EF4-FFF2-40B4-BE49-F238E27FC236}">
                <a16:creationId xmlns:a16="http://schemas.microsoft.com/office/drawing/2014/main" id="{C29E686A-F9BD-44AB-B8BC-E9A1B596B0CA}"/>
              </a:ext>
            </a:extLst>
          </p:cNvPr>
          <p:cNvSpPr txBox="1"/>
          <p:nvPr/>
        </p:nvSpPr>
        <p:spPr>
          <a:xfrm>
            <a:off x="15045444" y="1910631"/>
            <a:ext cx="1811391" cy="62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Дата окончания</a:t>
            </a:r>
          </a:p>
        </p:txBody>
      </p:sp>
      <p:grpSp>
        <p:nvGrpSpPr>
          <p:cNvPr id="208" name="Group 26">
            <a:extLst>
              <a:ext uri="{FF2B5EF4-FFF2-40B4-BE49-F238E27FC236}">
                <a16:creationId xmlns:a16="http://schemas.microsoft.com/office/drawing/2014/main" id="{88047557-CBC2-4762-84F9-BFE144FE7DE9}"/>
              </a:ext>
            </a:extLst>
          </p:cNvPr>
          <p:cNvGrpSpPr/>
          <p:nvPr/>
        </p:nvGrpSpPr>
        <p:grpSpPr>
          <a:xfrm>
            <a:off x="14642980" y="3705573"/>
            <a:ext cx="2616320" cy="966837"/>
            <a:chOff x="0" y="0"/>
            <a:chExt cx="28279994" cy="10450612"/>
          </a:xfrm>
        </p:grpSpPr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B9860716-0AAB-40A0-8B0A-7C772FADB8DE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7F2B6FAA-AF22-4B7C-A503-A0B0C1DCBC45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18" name="Group 29">
            <a:extLst>
              <a:ext uri="{FF2B5EF4-FFF2-40B4-BE49-F238E27FC236}">
                <a16:creationId xmlns:a16="http://schemas.microsoft.com/office/drawing/2014/main" id="{213FA2E6-EB27-45DA-AEF5-DF11A7BC03D6}"/>
              </a:ext>
            </a:extLst>
          </p:cNvPr>
          <p:cNvGrpSpPr/>
          <p:nvPr/>
        </p:nvGrpSpPr>
        <p:grpSpPr>
          <a:xfrm>
            <a:off x="14642980" y="4869468"/>
            <a:ext cx="2616320" cy="966837"/>
            <a:chOff x="0" y="0"/>
            <a:chExt cx="28279994" cy="10450612"/>
          </a:xfrm>
        </p:grpSpPr>
        <p:sp>
          <p:nvSpPr>
            <p:cNvPr id="223" name="Freeform 30">
              <a:extLst>
                <a:ext uri="{FF2B5EF4-FFF2-40B4-BE49-F238E27FC236}">
                  <a16:creationId xmlns:a16="http://schemas.microsoft.com/office/drawing/2014/main" id="{99C47E73-7123-4D42-BFB8-49F47BB7C524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6" name="Freeform 31">
              <a:extLst>
                <a:ext uri="{FF2B5EF4-FFF2-40B4-BE49-F238E27FC236}">
                  <a16:creationId xmlns:a16="http://schemas.microsoft.com/office/drawing/2014/main" id="{BAA79848-6BF2-4F2D-9FC6-E8B2EBBC14BB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7" name="Group 32">
            <a:extLst>
              <a:ext uri="{FF2B5EF4-FFF2-40B4-BE49-F238E27FC236}">
                <a16:creationId xmlns:a16="http://schemas.microsoft.com/office/drawing/2014/main" id="{8A44DB85-AE84-47C8-A703-AEB46AF95163}"/>
              </a:ext>
            </a:extLst>
          </p:cNvPr>
          <p:cNvGrpSpPr/>
          <p:nvPr/>
        </p:nvGrpSpPr>
        <p:grpSpPr>
          <a:xfrm>
            <a:off x="14642980" y="5979903"/>
            <a:ext cx="2616320" cy="966837"/>
            <a:chOff x="0" y="0"/>
            <a:chExt cx="28279994" cy="10450612"/>
          </a:xfrm>
        </p:grpSpPr>
        <p:sp>
          <p:nvSpPr>
            <p:cNvPr id="228" name="Freeform 33">
              <a:extLst>
                <a:ext uri="{FF2B5EF4-FFF2-40B4-BE49-F238E27FC236}">
                  <a16:creationId xmlns:a16="http://schemas.microsoft.com/office/drawing/2014/main" id="{4F897234-FE7D-4363-93FF-BCE023FE6DA3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9" name="Freeform 34">
              <a:extLst>
                <a:ext uri="{FF2B5EF4-FFF2-40B4-BE49-F238E27FC236}">
                  <a16:creationId xmlns:a16="http://schemas.microsoft.com/office/drawing/2014/main" id="{9317655C-F6F2-49AF-BC27-2CE82E8991FC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0" name="Group 35">
            <a:extLst>
              <a:ext uri="{FF2B5EF4-FFF2-40B4-BE49-F238E27FC236}">
                <a16:creationId xmlns:a16="http://schemas.microsoft.com/office/drawing/2014/main" id="{172B3B6A-E2A7-4A61-9CE3-A83BDFA33947}"/>
              </a:ext>
            </a:extLst>
          </p:cNvPr>
          <p:cNvGrpSpPr/>
          <p:nvPr/>
        </p:nvGrpSpPr>
        <p:grpSpPr>
          <a:xfrm>
            <a:off x="14642980" y="7127568"/>
            <a:ext cx="2616320" cy="966837"/>
            <a:chOff x="0" y="0"/>
            <a:chExt cx="28279994" cy="10450612"/>
          </a:xfrm>
        </p:grpSpPr>
        <p:sp>
          <p:nvSpPr>
            <p:cNvPr id="231" name="Freeform 36">
              <a:extLst>
                <a:ext uri="{FF2B5EF4-FFF2-40B4-BE49-F238E27FC236}">
                  <a16:creationId xmlns:a16="http://schemas.microsoft.com/office/drawing/2014/main" id="{48D9C359-FF6C-4DBC-8998-2B516AAE3A8C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B8E03CC8-462C-406D-9F0B-63CF548469C3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3" name="Group 38">
            <a:extLst>
              <a:ext uri="{FF2B5EF4-FFF2-40B4-BE49-F238E27FC236}">
                <a16:creationId xmlns:a16="http://schemas.microsoft.com/office/drawing/2014/main" id="{3E28840F-4BD7-4737-864B-396EBB00441D}"/>
              </a:ext>
            </a:extLst>
          </p:cNvPr>
          <p:cNvGrpSpPr/>
          <p:nvPr/>
        </p:nvGrpSpPr>
        <p:grpSpPr>
          <a:xfrm>
            <a:off x="14642980" y="8291463"/>
            <a:ext cx="2616320" cy="966837"/>
            <a:chOff x="0" y="0"/>
            <a:chExt cx="28279994" cy="10450612"/>
          </a:xfrm>
        </p:grpSpPr>
        <p:sp>
          <p:nvSpPr>
            <p:cNvPr id="234" name="Freeform 39">
              <a:extLst>
                <a:ext uri="{FF2B5EF4-FFF2-40B4-BE49-F238E27FC236}">
                  <a16:creationId xmlns:a16="http://schemas.microsoft.com/office/drawing/2014/main" id="{6A37873D-3C14-4F27-BA5E-3C15D61A35C0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5" name="Freeform 40">
              <a:extLst>
                <a:ext uri="{FF2B5EF4-FFF2-40B4-BE49-F238E27FC236}">
                  <a16:creationId xmlns:a16="http://schemas.microsoft.com/office/drawing/2014/main" id="{24A43271-925B-4DC9-A330-6561E8430EFE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6" name="Group 41">
            <a:extLst>
              <a:ext uri="{FF2B5EF4-FFF2-40B4-BE49-F238E27FC236}">
                <a16:creationId xmlns:a16="http://schemas.microsoft.com/office/drawing/2014/main" id="{BF964EE3-42D2-48E3-B868-9FE7FDEF256E}"/>
              </a:ext>
            </a:extLst>
          </p:cNvPr>
          <p:cNvGrpSpPr/>
          <p:nvPr/>
        </p:nvGrpSpPr>
        <p:grpSpPr>
          <a:xfrm>
            <a:off x="11823043" y="2557908"/>
            <a:ext cx="2616320" cy="966837"/>
            <a:chOff x="0" y="0"/>
            <a:chExt cx="28279994" cy="10450612"/>
          </a:xfrm>
        </p:grpSpPr>
        <p:sp>
          <p:nvSpPr>
            <p:cNvPr id="237" name="Freeform 42">
              <a:extLst>
                <a:ext uri="{FF2B5EF4-FFF2-40B4-BE49-F238E27FC236}">
                  <a16:creationId xmlns:a16="http://schemas.microsoft.com/office/drawing/2014/main" id="{950ED440-D3A1-4D90-93B9-EB3A8588D071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8" name="Freeform 43">
              <a:extLst>
                <a:ext uri="{FF2B5EF4-FFF2-40B4-BE49-F238E27FC236}">
                  <a16:creationId xmlns:a16="http://schemas.microsoft.com/office/drawing/2014/main" id="{F1EA1D6E-D1D2-4D9A-8CFD-4704642676B0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39" name="TextBox 44">
            <a:extLst>
              <a:ext uri="{FF2B5EF4-FFF2-40B4-BE49-F238E27FC236}">
                <a16:creationId xmlns:a16="http://schemas.microsoft.com/office/drawing/2014/main" id="{7C68045C-7ADA-4AFC-88CD-392E10F2292F}"/>
              </a:ext>
            </a:extLst>
          </p:cNvPr>
          <p:cNvSpPr txBox="1"/>
          <p:nvPr/>
        </p:nvSpPr>
        <p:spPr>
          <a:xfrm>
            <a:off x="12410642" y="1910631"/>
            <a:ext cx="1441123" cy="628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sz="2000" dirty="0">
                <a:solidFill>
                  <a:srgbClr val="000000"/>
                </a:solidFill>
                <a:latin typeface="Arial Black" panose="020B0A04020102020204" pitchFamily="34" charset="0"/>
              </a:rPr>
              <a:t>Дата начала</a:t>
            </a:r>
          </a:p>
        </p:txBody>
      </p:sp>
      <p:grpSp>
        <p:nvGrpSpPr>
          <p:cNvPr id="240" name="Group 45">
            <a:extLst>
              <a:ext uri="{FF2B5EF4-FFF2-40B4-BE49-F238E27FC236}">
                <a16:creationId xmlns:a16="http://schemas.microsoft.com/office/drawing/2014/main" id="{534B21DF-D7E9-4852-943B-E947257F3497}"/>
              </a:ext>
            </a:extLst>
          </p:cNvPr>
          <p:cNvGrpSpPr/>
          <p:nvPr/>
        </p:nvGrpSpPr>
        <p:grpSpPr>
          <a:xfrm>
            <a:off x="11823043" y="3705573"/>
            <a:ext cx="2616320" cy="966837"/>
            <a:chOff x="0" y="0"/>
            <a:chExt cx="28279994" cy="10450612"/>
          </a:xfrm>
        </p:grpSpPr>
        <p:sp>
          <p:nvSpPr>
            <p:cNvPr id="241" name="Freeform 46">
              <a:extLst>
                <a:ext uri="{FF2B5EF4-FFF2-40B4-BE49-F238E27FC236}">
                  <a16:creationId xmlns:a16="http://schemas.microsoft.com/office/drawing/2014/main" id="{A7B236EF-8397-4424-8C49-9D6B808774C0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2" name="Freeform 47">
              <a:extLst>
                <a:ext uri="{FF2B5EF4-FFF2-40B4-BE49-F238E27FC236}">
                  <a16:creationId xmlns:a16="http://schemas.microsoft.com/office/drawing/2014/main" id="{3DB629DE-5DB1-466B-AC8A-3C3072EAEB57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3" name="Group 48">
            <a:extLst>
              <a:ext uri="{FF2B5EF4-FFF2-40B4-BE49-F238E27FC236}">
                <a16:creationId xmlns:a16="http://schemas.microsoft.com/office/drawing/2014/main" id="{4894912A-1E51-443F-88F5-919C2C3BA200}"/>
              </a:ext>
            </a:extLst>
          </p:cNvPr>
          <p:cNvGrpSpPr/>
          <p:nvPr/>
        </p:nvGrpSpPr>
        <p:grpSpPr>
          <a:xfrm>
            <a:off x="11823043" y="4869468"/>
            <a:ext cx="2616320" cy="966837"/>
            <a:chOff x="0" y="0"/>
            <a:chExt cx="28279994" cy="10450612"/>
          </a:xfrm>
        </p:grpSpPr>
        <p:sp>
          <p:nvSpPr>
            <p:cNvPr id="244" name="Freeform 49">
              <a:extLst>
                <a:ext uri="{FF2B5EF4-FFF2-40B4-BE49-F238E27FC236}">
                  <a16:creationId xmlns:a16="http://schemas.microsoft.com/office/drawing/2014/main" id="{D340D87E-29D2-4E94-9E6A-5640DEC05215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5" name="Freeform 50">
              <a:extLst>
                <a:ext uri="{FF2B5EF4-FFF2-40B4-BE49-F238E27FC236}">
                  <a16:creationId xmlns:a16="http://schemas.microsoft.com/office/drawing/2014/main" id="{F5C874F5-AAE7-4F7A-8917-F6D33116D4A3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6" name="Group 51">
            <a:extLst>
              <a:ext uri="{FF2B5EF4-FFF2-40B4-BE49-F238E27FC236}">
                <a16:creationId xmlns:a16="http://schemas.microsoft.com/office/drawing/2014/main" id="{A99799C7-8B39-495A-8167-7D8C2F07FF59}"/>
              </a:ext>
            </a:extLst>
          </p:cNvPr>
          <p:cNvGrpSpPr/>
          <p:nvPr/>
        </p:nvGrpSpPr>
        <p:grpSpPr>
          <a:xfrm>
            <a:off x="11823043" y="5979903"/>
            <a:ext cx="2616320" cy="966837"/>
            <a:chOff x="0" y="0"/>
            <a:chExt cx="28279994" cy="10450612"/>
          </a:xfrm>
        </p:grpSpPr>
        <p:sp>
          <p:nvSpPr>
            <p:cNvPr id="247" name="Freeform 52">
              <a:extLst>
                <a:ext uri="{FF2B5EF4-FFF2-40B4-BE49-F238E27FC236}">
                  <a16:creationId xmlns:a16="http://schemas.microsoft.com/office/drawing/2014/main" id="{634252F5-99F7-4EC7-98D8-5B36701E577A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48" name="Freeform 53">
              <a:extLst>
                <a:ext uri="{FF2B5EF4-FFF2-40B4-BE49-F238E27FC236}">
                  <a16:creationId xmlns:a16="http://schemas.microsoft.com/office/drawing/2014/main" id="{F41618F4-FE44-41AC-B2D0-D8BEEBD78AC8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49" name="Group 54">
            <a:extLst>
              <a:ext uri="{FF2B5EF4-FFF2-40B4-BE49-F238E27FC236}">
                <a16:creationId xmlns:a16="http://schemas.microsoft.com/office/drawing/2014/main" id="{55369921-5723-4B46-B1A4-22C19D0E7EE0}"/>
              </a:ext>
            </a:extLst>
          </p:cNvPr>
          <p:cNvGrpSpPr/>
          <p:nvPr/>
        </p:nvGrpSpPr>
        <p:grpSpPr>
          <a:xfrm>
            <a:off x="11823043" y="7127568"/>
            <a:ext cx="2616320" cy="966837"/>
            <a:chOff x="0" y="0"/>
            <a:chExt cx="28279994" cy="10450612"/>
          </a:xfrm>
        </p:grpSpPr>
        <p:sp>
          <p:nvSpPr>
            <p:cNvPr id="250" name="Freeform 55">
              <a:extLst>
                <a:ext uri="{FF2B5EF4-FFF2-40B4-BE49-F238E27FC236}">
                  <a16:creationId xmlns:a16="http://schemas.microsoft.com/office/drawing/2014/main" id="{472478AF-9BBF-4C8A-BCC1-BF2334115824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1" name="Freeform 56">
              <a:extLst>
                <a:ext uri="{FF2B5EF4-FFF2-40B4-BE49-F238E27FC236}">
                  <a16:creationId xmlns:a16="http://schemas.microsoft.com/office/drawing/2014/main" id="{05220B81-B1DC-4642-9880-FD4ABFC0A5DC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52" name="Group 57">
            <a:extLst>
              <a:ext uri="{FF2B5EF4-FFF2-40B4-BE49-F238E27FC236}">
                <a16:creationId xmlns:a16="http://schemas.microsoft.com/office/drawing/2014/main" id="{7B6BFCB2-49EF-4022-92A2-7D5516F8407A}"/>
              </a:ext>
            </a:extLst>
          </p:cNvPr>
          <p:cNvGrpSpPr/>
          <p:nvPr/>
        </p:nvGrpSpPr>
        <p:grpSpPr>
          <a:xfrm>
            <a:off x="11823043" y="8291463"/>
            <a:ext cx="2616320" cy="966837"/>
            <a:chOff x="0" y="0"/>
            <a:chExt cx="28279994" cy="10450612"/>
          </a:xfrm>
        </p:grpSpPr>
        <p:sp>
          <p:nvSpPr>
            <p:cNvPr id="253" name="Freeform 58">
              <a:extLst>
                <a:ext uri="{FF2B5EF4-FFF2-40B4-BE49-F238E27FC236}">
                  <a16:creationId xmlns:a16="http://schemas.microsoft.com/office/drawing/2014/main" id="{62225818-433F-4268-B02D-7F89FC4022CC}"/>
                </a:ext>
              </a:extLst>
            </p:cNvPr>
            <p:cNvSpPr/>
            <p:nvPr/>
          </p:nvSpPr>
          <p:spPr>
            <a:xfrm>
              <a:off x="72390" y="72390"/>
              <a:ext cx="28135215" cy="10305832"/>
            </a:xfrm>
            <a:custGeom>
              <a:avLst/>
              <a:gdLst/>
              <a:ahLst/>
              <a:cxnLst/>
              <a:rect l="l" t="t" r="r" b="b"/>
              <a:pathLst>
                <a:path w="28135215" h="10305832">
                  <a:moveTo>
                    <a:pt x="0" y="0"/>
                  </a:moveTo>
                  <a:lnTo>
                    <a:pt x="28135215" y="0"/>
                  </a:lnTo>
                  <a:lnTo>
                    <a:pt x="28135215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4" name="Freeform 59">
              <a:extLst>
                <a:ext uri="{FF2B5EF4-FFF2-40B4-BE49-F238E27FC236}">
                  <a16:creationId xmlns:a16="http://schemas.microsoft.com/office/drawing/2014/main" id="{72CDBF57-52DB-46C4-8791-8D466B8B31D8}"/>
                </a:ext>
              </a:extLst>
            </p:cNvPr>
            <p:cNvSpPr/>
            <p:nvPr/>
          </p:nvSpPr>
          <p:spPr>
            <a:xfrm>
              <a:off x="0" y="0"/>
              <a:ext cx="28279995" cy="10450612"/>
            </a:xfrm>
            <a:custGeom>
              <a:avLst/>
              <a:gdLst/>
              <a:ahLst/>
              <a:cxnLst/>
              <a:rect l="l" t="t" r="r" b="b"/>
              <a:pathLst>
                <a:path w="28279995" h="10450612">
                  <a:moveTo>
                    <a:pt x="28135216" y="10305831"/>
                  </a:moveTo>
                  <a:lnTo>
                    <a:pt x="28279995" y="10305831"/>
                  </a:lnTo>
                  <a:lnTo>
                    <a:pt x="28279995" y="10450612"/>
                  </a:lnTo>
                  <a:lnTo>
                    <a:pt x="28135216" y="10450612"/>
                  </a:lnTo>
                  <a:lnTo>
                    <a:pt x="28135216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28135216" y="144780"/>
                  </a:moveTo>
                  <a:lnTo>
                    <a:pt x="28279995" y="144780"/>
                  </a:lnTo>
                  <a:lnTo>
                    <a:pt x="28279995" y="10305832"/>
                  </a:lnTo>
                  <a:lnTo>
                    <a:pt x="28135216" y="10305832"/>
                  </a:lnTo>
                  <a:lnTo>
                    <a:pt x="28135216" y="144780"/>
                  </a:lnTo>
                  <a:close/>
                  <a:moveTo>
                    <a:pt x="144780" y="10305831"/>
                  </a:moveTo>
                  <a:lnTo>
                    <a:pt x="28135216" y="10305831"/>
                  </a:lnTo>
                  <a:lnTo>
                    <a:pt x="28135216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28135216" y="0"/>
                  </a:moveTo>
                  <a:lnTo>
                    <a:pt x="28279995" y="0"/>
                  </a:lnTo>
                  <a:lnTo>
                    <a:pt x="28279995" y="144780"/>
                  </a:lnTo>
                  <a:lnTo>
                    <a:pt x="28135216" y="144780"/>
                  </a:lnTo>
                  <a:lnTo>
                    <a:pt x="2813521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135216" y="0"/>
                  </a:lnTo>
                  <a:lnTo>
                    <a:pt x="2813521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4498C944-7925-4AE2-B088-1C65E3BAA82E}"/>
              </a:ext>
            </a:extLst>
          </p:cNvPr>
          <p:cNvSpPr txBox="1"/>
          <p:nvPr/>
        </p:nvSpPr>
        <p:spPr>
          <a:xfrm>
            <a:off x="12293065" y="2881326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8.02.2022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524EF72-D6BA-4B1A-A6C4-219F5F1C234D}"/>
              </a:ext>
            </a:extLst>
          </p:cNvPr>
          <p:cNvSpPr txBox="1"/>
          <p:nvPr/>
        </p:nvSpPr>
        <p:spPr>
          <a:xfrm>
            <a:off x="1527528" y="2881326"/>
            <a:ext cx="4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Набор команды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EB2946C-F0B4-4A65-B311-F1743A189456}"/>
              </a:ext>
            </a:extLst>
          </p:cNvPr>
          <p:cNvSpPr txBox="1"/>
          <p:nvPr/>
        </p:nvSpPr>
        <p:spPr>
          <a:xfrm>
            <a:off x="15107035" y="2843732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9.02.2022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78B4B58-967F-4199-BDC2-49DBEA3030D7}"/>
              </a:ext>
            </a:extLst>
          </p:cNvPr>
          <p:cNvSpPr txBox="1"/>
          <p:nvPr/>
        </p:nvSpPr>
        <p:spPr>
          <a:xfrm>
            <a:off x="1523568" y="6233521"/>
            <a:ext cx="4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Стажировка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F882890-A93D-42E4-A2FA-8DA05C4EC946}"/>
              </a:ext>
            </a:extLst>
          </p:cNvPr>
          <p:cNvSpPr txBox="1"/>
          <p:nvPr/>
        </p:nvSpPr>
        <p:spPr>
          <a:xfrm>
            <a:off x="12303003" y="6218642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3.07.2022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6475367-8C0A-4BC6-891E-7244FE1C5AB8}"/>
              </a:ext>
            </a:extLst>
          </p:cNvPr>
          <p:cNvSpPr txBox="1"/>
          <p:nvPr/>
        </p:nvSpPr>
        <p:spPr>
          <a:xfrm>
            <a:off x="15148813" y="6213378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31.07.2022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B9FF650-3FF0-470B-9D4D-B68FFACB8E6C}"/>
              </a:ext>
            </a:extLst>
          </p:cNvPr>
          <p:cNvSpPr txBox="1"/>
          <p:nvPr/>
        </p:nvSpPr>
        <p:spPr>
          <a:xfrm>
            <a:off x="1523568" y="4024316"/>
            <a:ext cx="4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Разработка плана действий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59C245D-41C2-4B7D-A377-6EE23D0C7AE5}"/>
              </a:ext>
            </a:extLst>
          </p:cNvPr>
          <p:cNvSpPr txBox="1"/>
          <p:nvPr/>
        </p:nvSpPr>
        <p:spPr>
          <a:xfrm>
            <a:off x="12308279" y="4008404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8.02.2022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42F23A6-9E34-42F8-8447-900D46DF0B17}"/>
              </a:ext>
            </a:extLst>
          </p:cNvPr>
          <p:cNvSpPr txBox="1"/>
          <p:nvPr/>
        </p:nvSpPr>
        <p:spPr>
          <a:xfrm>
            <a:off x="14959750" y="4024316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3.04.2022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661C5E11-4652-4035-8BD7-B57C3D5FD5E0}"/>
              </a:ext>
            </a:extLst>
          </p:cNvPr>
          <p:cNvSpPr txBox="1"/>
          <p:nvPr/>
        </p:nvSpPr>
        <p:spPr>
          <a:xfrm>
            <a:off x="1527528" y="5143500"/>
            <a:ext cx="4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Набор сотрудников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A08FEF4C-AB94-42CE-BE23-6BEA77BD1B75}"/>
              </a:ext>
            </a:extLst>
          </p:cNvPr>
          <p:cNvSpPr txBox="1"/>
          <p:nvPr/>
        </p:nvSpPr>
        <p:spPr>
          <a:xfrm>
            <a:off x="12293065" y="5166721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1.06.2022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650EAFF-E9EE-4147-98A4-AFA08C31BD68}"/>
              </a:ext>
            </a:extLst>
          </p:cNvPr>
          <p:cNvSpPr txBox="1"/>
          <p:nvPr/>
        </p:nvSpPr>
        <p:spPr>
          <a:xfrm>
            <a:off x="15069083" y="5146578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31.06.2022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F9A0012-5AF0-40BB-87AE-EB316BAE696A}"/>
              </a:ext>
            </a:extLst>
          </p:cNvPr>
          <p:cNvSpPr txBox="1"/>
          <p:nvPr/>
        </p:nvSpPr>
        <p:spPr>
          <a:xfrm>
            <a:off x="1523568" y="7414937"/>
            <a:ext cx="459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Набор потока школьников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1E69B61-581D-42F4-A66B-0C697CD56B14}"/>
              </a:ext>
            </a:extLst>
          </p:cNvPr>
          <p:cNvSpPr txBox="1"/>
          <p:nvPr/>
        </p:nvSpPr>
        <p:spPr>
          <a:xfrm>
            <a:off x="12334012" y="7414937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1.08.2022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A138342-B81E-4034-BF12-29B5255B66ED}"/>
              </a:ext>
            </a:extLst>
          </p:cNvPr>
          <p:cNvSpPr txBox="1"/>
          <p:nvPr/>
        </p:nvSpPr>
        <p:spPr>
          <a:xfrm>
            <a:off x="15148813" y="7394794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31.08.2022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12C70006-C0D2-4EC3-B475-1FC5BE7B7478}"/>
              </a:ext>
            </a:extLst>
          </p:cNvPr>
          <p:cNvSpPr txBox="1"/>
          <p:nvPr/>
        </p:nvSpPr>
        <p:spPr>
          <a:xfrm>
            <a:off x="1523568" y="8451715"/>
            <a:ext cx="541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Подведение итогов первого года обучения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5A33773-6DE2-40F8-9089-C4178226E3AD}"/>
              </a:ext>
            </a:extLst>
          </p:cNvPr>
          <p:cNvSpPr txBox="1"/>
          <p:nvPr/>
        </p:nvSpPr>
        <p:spPr>
          <a:xfrm>
            <a:off x="12372795" y="8595721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25.05.2023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1E491CFE-303C-4333-9526-9108F8859A51}"/>
              </a:ext>
            </a:extLst>
          </p:cNvPr>
          <p:cNvSpPr txBox="1"/>
          <p:nvPr/>
        </p:nvSpPr>
        <p:spPr>
          <a:xfrm>
            <a:off x="15148813" y="8575578"/>
            <a:ext cx="155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31.05.2023</a:t>
            </a:r>
          </a:p>
        </p:txBody>
      </p:sp>
    </p:spTree>
    <p:extLst>
      <p:ext uri="{BB962C8B-B14F-4D97-AF65-F5344CB8AC3E}">
        <p14:creationId xmlns:p14="http://schemas.microsoft.com/office/powerpoint/2010/main" val="45231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A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2">
            <a:extLst>
              <a:ext uri="{FF2B5EF4-FFF2-40B4-BE49-F238E27FC236}">
                <a16:creationId xmlns:a16="http://schemas.microsoft.com/office/drawing/2014/main" id="{B9AD3F82-ACAE-4268-B87C-9AFA9B2F1D4D}"/>
              </a:ext>
            </a:extLst>
          </p:cNvPr>
          <p:cNvSpPr txBox="1"/>
          <p:nvPr/>
        </p:nvSpPr>
        <p:spPr>
          <a:xfrm>
            <a:off x="4069838" y="495300"/>
            <a:ext cx="10148325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Arial Black" panose="020B0A04020102020204" pitchFamily="34" charset="0"/>
              </a:rPr>
              <a:t>Показатели эффективности проекта</a:t>
            </a: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695751FA-E666-4C96-9DFF-96A5994C62F6}"/>
              </a:ext>
            </a:extLst>
          </p:cNvPr>
          <p:cNvGrpSpPr/>
          <p:nvPr/>
        </p:nvGrpSpPr>
        <p:grpSpPr>
          <a:xfrm>
            <a:off x="1028700" y="2557908"/>
            <a:ext cx="16230600" cy="966837"/>
            <a:chOff x="0" y="0"/>
            <a:chExt cx="175437723" cy="10450612"/>
          </a:xfrm>
        </p:grpSpPr>
        <p:sp>
          <p:nvSpPr>
            <p:cNvPr id="62" name="Freeform 4">
              <a:extLst>
                <a:ext uri="{FF2B5EF4-FFF2-40B4-BE49-F238E27FC236}">
                  <a16:creationId xmlns:a16="http://schemas.microsoft.com/office/drawing/2014/main" id="{AD3BD3F3-BD53-4D27-9915-20666ED599D5}"/>
                </a:ext>
              </a:extLst>
            </p:cNvPr>
            <p:cNvSpPr/>
            <p:nvPr/>
          </p:nvSpPr>
          <p:spPr>
            <a:xfrm>
              <a:off x="72390" y="72390"/>
              <a:ext cx="175292943" cy="10305832"/>
            </a:xfrm>
            <a:custGeom>
              <a:avLst/>
              <a:gdLst/>
              <a:ahLst/>
              <a:cxnLst/>
              <a:rect l="l" t="t" r="r" b="b"/>
              <a:pathLst>
                <a:path w="175292943" h="10305832">
                  <a:moveTo>
                    <a:pt x="0" y="0"/>
                  </a:moveTo>
                  <a:lnTo>
                    <a:pt x="175292943" y="0"/>
                  </a:lnTo>
                  <a:lnTo>
                    <a:pt x="17529294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36EC2617-A927-4C87-B13C-E465CA93BC4B}"/>
                </a:ext>
              </a:extLst>
            </p:cNvPr>
            <p:cNvSpPr/>
            <p:nvPr/>
          </p:nvSpPr>
          <p:spPr>
            <a:xfrm>
              <a:off x="0" y="0"/>
              <a:ext cx="175437726" cy="10450612"/>
            </a:xfrm>
            <a:custGeom>
              <a:avLst/>
              <a:gdLst/>
              <a:ahLst/>
              <a:cxnLst/>
              <a:rect l="l" t="t" r="r" b="b"/>
              <a:pathLst>
                <a:path w="175437726" h="10450612">
                  <a:moveTo>
                    <a:pt x="175292941" y="10305831"/>
                  </a:moveTo>
                  <a:lnTo>
                    <a:pt x="175437726" y="10305831"/>
                  </a:lnTo>
                  <a:lnTo>
                    <a:pt x="175437726" y="10450612"/>
                  </a:lnTo>
                  <a:lnTo>
                    <a:pt x="175292941" y="10450612"/>
                  </a:lnTo>
                  <a:lnTo>
                    <a:pt x="17529294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75292941" y="144780"/>
                  </a:moveTo>
                  <a:lnTo>
                    <a:pt x="175437726" y="144780"/>
                  </a:lnTo>
                  <a:lnTo>
                    <a:pt x="175437726" y="10305832"/>
                  </a:lnTo>
                  <a:lnTo>
                    <a:pt x="175292941" y="10305832"/>
                  </a:lnTo>
                  <a:lnTo>
                    <a:pt x="175292941" y="144780"/>
                  </a:lnTo>
                  <a:close/>
                  <a:moveTo>
                    <a:pt x="144780" y="10305831"/>
                  </a:moveTo>
                  <a:lnTo>
                    <a:pt x="175292941" y="10305831"/>
                  </a:lnTo>
                  <a:lnTo>
                    <a:pt x="17529294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75292941" y="0"/>
                  </a:moveTo>
                  <a:lnTo>
                    <a:pt x="175437726" y="0"/>
                  </a:lnTo>
                  <a:lnTo>
                    <a:pt x="175437726" y="144780"/>
                  </a:lnTo>
                  <a:lnTo>
                    <a:pt x="175292941" y="144780"/>
                  </a:lnTo>
                  <a:lnTo>
                    <a:pt x="17529294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5292941" y="0"/>
                  </a:lnTo>
                  <a:lnTo>
                    <a:pt x="17529294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4" name="Group 6">
            <a:extLst>
              <a:ext uri="{FF2B5EF4-FFF2-40B4-BE49-F238E27FC236}">
                <a16:creationId xmlns:a16="http://schemas.microsoft.com/office/drawing/2014/main" id="{FA4D7A4D-C0CA-465F-9FD2-4D65B0BEB513}"/>
              </a:ext>
            </a:extLst>
          </p:cNvPr>
          <p:cNvGrpSpPr/>
          <p:nvPr/>
        </p:nvGrpSpPr>
        <p:grpSpPr>
          <a:xfrm>
            <a:off x="1028700" y="3705573"/>
            <a:ext cx="16230600" cy="966837"/>
            <a:chOff x="0" y="0"/>
            <a:chExt cx="175437723" cy="10450612"/>
          </a:xfrm>
        </p:grpSpPr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668D7E91-9E34-4F52-8285-14BFD579AD8B}"/>
                </a:ext>
              </a:extLst>
            </p:cNvPr>
            <p:cNvSpPr/>
            <p:nvPr/>
          </p:nvSpPr>
          <p:spPr>
            <a:xfrm>
              <a:off x="72390" y="72390"/>
              <a:ext cx="175292943" cy="10305832"/>
            </a:xfrm>
            <a:custGeom>
              <a:avLst/>
              <a:gdLst/>
              <a:ahLst/>
              <a:cxnLst/>
              <a:rect l="l" t="t" r="r" b="b"/>
              <a:pathLst>
                <a:path w="175292943" h="10305832">
                  <a:moveTo>
                    <a:pt x="0" y="0"/>
                  </a:moveTo>
                  <a:lnTo>
                    <a:pt x="175292943" y="0"/>
                  </a:lnTo>
                  <a:lnTo>
                    <a:pt x="17529294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D88FBB3D-323E-4529-A82A-2287FEDA6577}"/>
                </a:ext>
              </a:extLst>
            </p:cNvPr>
            <p:cNvSpPr/>
            <p:nvPr/>
          </p:nvSpPr>
          <p:spPr>
            <a:xfrm>
              <a:off x="0" y="0"/>
              <a:ext cx="175437726" cy="10450612"/>
            </a:xfrm>
            <a:custGeom>
              <a:avLst/>
              <a:gdLst/>
              <a:ahLst/>
              <a:cxnLst/>
              <a:rect l="l" t="t" r="r" b="b"/>
              <a:pathLst>
                <a:path w="175437726" h="10450612">
                  <a:moveTo>
                    <a:pt x="175292941" y="10305831"/>
                  </a:moveTo>
                  <a:lnTo>
                    <a:pt x="175437726" y="10305831"/>
                  </a:lnTo>
                  <a:lnTo>
                    <a:pt x="175437726" y="10450612"/>
                  </a:lnTo>
                  <a:lnTo>
                    <a:pt x="175292941" y="10450612"/>
                  </a:lnTo>
                  <a:lnTo>
                    <a:pt x="17529294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75292941" y="144780"/>
                  </a:moveTo>
                  <a:lnTo>
                    <a:pt x="175437726" y="144780"/>
                  </a:lnTo>
                  <a:lnTo>
                    <a:pt x="175437726" y="10305832"/>
                  </a:lnTo>
                  <a:lnTo>
                    <a:pt x="175292941" y="10305832"/>
                  </a:lnTo>
                  <a:lnTo>
                    <a:pt x="175292941" y="144780"/>
                  </a:lnTo>
                  <a:close/>
                  <a:moveTo>
                    <a:pt x="144780" y="10305831"/>
                  </a:moveTo>
                  <a:lnTo>
                    <a:pt x="175292941" y="10305831"/>
                  </a:lnTo>
                  <a:lnTo>
                    <a:pt x="17529294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75292941" y="0"/>
                  </a:moveTo>
                  <a:lnTo>
                    <a:pt x="175437726" y="0"/>
                  </a:lnTo>
                  <a:lnTo>
                    <a:pt x="175437726" y="144780"/>
                  </a:lnTo>
                  <a:lnTo>
                    <a:pt x="175292941" y="144780"/>
                  </a:lnTo>
                  <a:lnTo>
                    <a:pt x="17529294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5292941" y="0"/>
                  </a:lnTo>
                  <a:lnTo>
                    <a:pt x="17529294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7" name="Group 9">
            <a:extLst>
              <a:ext uri="{FF2B5EF4-FFF2-40B4-BE49-F238E27FC236}">
                <a16:creationId xmlns:a16="http://schemas.microsoft.com/office/drawing/2014/main" id="{828057AD-533D-4E6C-84D9-0F20CA83A94B}"/>
              </a:ext>
            </a:extLst>
          </p:cNvPr>
          <p:cNvGrpSpPr/>
          <p:nvPr/>
        </p:nvGrpSpPr>
        <p:grpSpPr>
          <a:xfrm>
            <a:off x="1028700" y="4869468"/>
            <a:ext cx="16230600" cy="966837"/>
            <a:chOff x="0" y="0"/>
            <a:chExt cx="175437723" cy="10450612"/>
          </a:xfrm>
        </p:grpSpPr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1B4E8516-B088-457E-9C28-C6CB46A96617}"/>
                </a:ext>
              </a:extLst>
            </p:cNvPr>
            <p:cNvSpPr/>
            <p:nvPr/>
          </p:nvSpPr>
          <p:spPr>
            <a:xfrm>
              <a:off x="72390" y="72390"/>
              <a:ext cx="175292943" cy="10305832"/>
            </a:xfrm>
            <a:custGeom>
              <a:avLst/>
              <a:gdLst/>
              <a:ahLst/>
              <a:cxnLst/>
              <a:rect l="l" t="t" r="r" b="b"/>
              <a:pathLst>
                <a:path w="175292943" h="10305832">
                  <a:moveTo>
                    <a:pt x="0" y="0"/>
                  </a:moveTo>
                  <a:lnTo>
                    <a:pt x="175292943" y="0"/>
                  </a:lnTo>
                  <a:lnTo>
                    <a:pt x="17529294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F05D7901-75A0-412E-8C4E-C8BBFAF52319}"/>
                </a:ext>
              </a:extLst>
            </p:cNvPr>
            <p:cNvSpPr/>
            <p:nvPr/>
          </p:nvSpPr>
          <p:spPr>
            <a:xfrm>
              <a:off x="0" y="0"/>
              <a:ext cx="175437726" cy="10450612"/>
            </a:xfrm>
            <a:custGeom>
              <a:avLst/>
              <a:gdLst/>
              <a:ahLst/>
              <a:cxnLst/>
              <a:rect l="l" t="t" r="r" b="b"/>
              <a:pathLst>
                <a:path w="175437726" h="10450612">
                  <a:moveTo>
                    <a:pt x="175292941" y="10305831"/>
                  </a:moveTo>
                  <a:lnTo>
                    <a:pt x="175437726" y="10305831"/>
                  </a:lnTo>
                  <a:lnTo>
                    <a:pt x="175437726" y="10450612"/>
                  </a:lnTo>
                  <a:lnTo>
                    <a:pt x="175292941" y="10450612"/>
                  </a:lnTo>
                  <a:lnTo>
                    <a:pt x="17529294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75292941" y="144780"/>
                  </a:moveTo>
                  <a:lnTo>
                    <a:pt x="175437726" y="144780"/>
                  </a:lnTo>
                  <a:lnTo>
                    <a:pt x="175437726" y="10305832"/>
                  </a:lnTo>
                  <a:lnTo>
                    <a:pt x="175292941" y="10305832"/>
                  </a:lnTo>
                  <a:lnTo>
                    <a:pt x="175292941" y="144780"/>
                  </a:lnTo>
                  <a:close/>
                  <a:moveTo>
                    <a:pt x="144780" y="10305831"/>
                  </a:moveTo>
                  <a:lnTo>
                    <a:pt x="175292941" y="10305831"/>
                  </a:lnTo>
                  <a:lnTo>
                    <a:pt x="17529294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75292941" y="0"/>
                  </a:moveTo>
                  <a:lnTo>
                    <a:pt x="175437726" y="0"/>
                  </a:lnTo>
                  <a:lnTo>
                    <a:pt x="175437726" y="144780"/>
                  </a:lnTo>
                  <a:lnTo>
                    <a:pt x="175292941" y="144780"/>
                  </a:lnTo>
                  <a:lnTo>
                    <a:pt x="17529294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5292941" y="0"/>
                  </a:lnTo>
                  <a:lnTo>
                    <a:pt x="17529294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0" name="Group 12">
            <a:extLst>
              <a:ext uri="{FF2B5EF4-FFF2-40B4-BE49-F238E27FC236}">
                <a16:creationId xmlns:a16="http://schemas.microsoft.com/office/drawing/2014/main" id="{07839F9C-01ED-424B-9482-F7AC929139E7}"/>
              </a:ext>
            </a:extLst>
          </p:cNvPr>
          <p:cNvGrpSpPr/>
          <p:nvPr/>
        </p:nvGrpSpPr>
        <p:grpSpPr>
          <a:xfrm>
            <a:off x="1028700" y="5979903"/>
            <a:ext cx="16230600" cy="966837"/>
            <a:chOff x="0" y="0"/>
            <a:chExt cx="175437723" cy="10450612"/>
          </a:xfrm>
        </p:grpSpPr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E4FD3FF4-49D8-40CD-A0BD-9B10E4F0152C}"/>
                </a:ext>
              </a:extLst>
            </p:cNvPr>
            <p:cNvSpPr/>
            <p:nvPr/>
          </p:nvSpPr>
          <p:spPr>
            <a:xfrm>
              <a:off x="72390" y="72390"/>
              <a:ext cx="175292943" cy="10305832"/>
            </a:xfrm>
            <a:custGeom>
              <a:avLst/>
              <a:gdLst/>
              <a:ahLst/>
              <a:cxnLst/>
              <a:rect l="l" t="t" r="r" b="b"/>
              <a:pathLst>
                <a:path w="175292943" h="10305832">
                  <a:moveTo>
                    <a:pt x="0" y="0"/>
                  </a:moveTo>
                  <a:lnTo>
                    <a:pt x="175292943" y="0"/>
                  </a:lnTo>
                  <a:lnTo>
                    <a:pt x="17529294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7D078DA3-8A03-4667-82F0-26EE155620E3}"/>
                </a:ext>
              </a:extLst>
            </p:cNvPr>
            <p:cNvSpPr/>
            <p:nvPr/>
          </p:nvSpPr>
          <p:spPr>
            <a:xfrm>
              <a:off x="0" y="0"/>
              <a:ext cx="175437726" cy="10450612"/>
            </a:xfrm>
            <a:custGeom>
              <a:avLst/>
              <a:gdLst/>
              <a:ahLst/>
              <a:cxnLst/>
              <a:rect l="l" t="t" r="r" b="b"/>
              <a:pathLst>
                <a:path w="175437726" h="10450612">
                  <a:moveTo>
                    <a:pt x="175292941" y="10305831"/>
                  </a:moveTo>
                  <a:lnTo>
                    <a:pt x="175437726" y="10305831"/>
                  </a:lnTo>
                  <a:lnTo>
                    <a:pt x="175437726" y="10450612"/>
                  </a:lnTo>
                  <a:lnTo>
                    <a:pt x="175292941" y="10450612"/>
                  </a:lnTo>
                  <a:lnTo>
                    <a:pt x="17529294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75292941" y="144780"/>
                  </a:moveTo>
                  <a:lnTo>
                    <a:pt x="175437726" y="144780"/>
                  </a:lnTo>
                  <a:lnTo>
                    <a:pt x="175437726" y="10305832"/>
                  </a:lnTo>
                  <a:lnTo>
                    <a:pt x="175292941" y="10305832"/>
                  </a:lnTo>
                  <a:lnTo>
                    <a:pt x="175292941" y="144780"/>
                  </a:lnTo>
                  <a:close/>
                  <a:moveTo>
                    <a:pt x="144780" y="10305831"/>
                  </a:moveTo>
                  <a:lnTo>
                    <a:pt x="175292941" y="10305831"/>
                  </a:lnTo>
                  <a:lnTo>
                    <a:pt x="17529294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75292941" y="0"/>
                  </a:moveTo>
                  <a:lnTo>
                    <a:pt x="175437726" y="0"/>
                  </a:lnTo>
                  <a:lnTo>
                    <a:pt x="175437726" y="144780"/>
                  </a:lnTo>
                  <a:lnTo>
                    <a:pt x="175292941" y="144780"/>
                  </a:lnTo>
                  <a:lnTo>
                    <a:pt x="17529294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5292941" y="0"/>
                  </a:lnTo>
                  <a:lnTo>
                    <a:pt x="17529294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3" name="Group 15">
            <a:extLst>
              <a:ext uri="{FF2B5EF4-FFF2-40B4-BE49-F238E27FC236}">
                <a16:creationId xmlns:a16="http://schemas.microsoft.com/office/drawing/2014/main" id="{2E64E844-4639-4BF9-8C23-577BDB0CC4DB}"/>
              </a:ext>
            </a:extLst>
          </p:cNvPr>
          <p:cNvGrpSpPr/>
          <p:nvPr/>
        </p:nvGrpSpPr>
        <p:grpSpPr>
          <a:xfrm>
            <a:off x="1028700" y="7127568"/>
            <a:ext cx="16230600" cy="966837"/>
            <a:chOff x="0" y="0"/>
            <a:chExt cx="175437723" cy="10450612"/>
          </a:xfrm>
        </p:grpSpPr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EDDD4FB6-2D87-4D14-96AB-4B175A80642E}"/>
                </a:ext>
              </a:extLst>
            </p:cNvPr>
            <p:cNvSpPr/>
            <p:nvPr/>
          </p:nvSpPr>
          <p:spPr>
            <a:xfrm>
              <a:off x="72390" y="72390"/>
              <a:ext cx="175292943" cy="10305832"/>
            </a:xfrm>
            <a:custGeom>
              <a:avLst/>
              <a:gdLst/>
              <a:ahLst/>
              <a:cxnLst/>
              <a:rect l="l" t="t" r="r" b="b"/>
              <a:pathLst>
                <a:path w="175292943" h="10305832">
                  <a:moveTo>
                    <a:pt x="0" y="0"/>
                  </a:moveTo>
                  <a:lnTo>
                    <a:pt x="175292943" y="0"/>
                  </a:lnTo>
                  <a:lnTo>
                    <a:pt x="175292943" y="10305832"/>
                  </a:lnTo>
                  <a:lnTo>
                    <a:pt x="0" y="103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7C18FF0-F174-4D55-A07B-530678114629}"/>
                </a:ext>
              </a:extLst>
            </p:cNvPr>
            <p:cNvSpPr/>
            <p:nvPr/>
          </p:nvSpPr>
          <p:spPr>
            <a:xfrm>
              <a:off x="0" y="0"/>
              <a:ext cx="175437726" cy="10450612"/>
            </a:xfrm>
            <a:custGeom>
              <a:avLst/>
              <a:gdLst/>
              <a:ahLst/>
              <a:cxnLst/>
              <a:rect l="l" t="t" r="r" b="b"/>
              <a:pathLst>
                <a:path w="175437726" h="10450612">
                  <a:moveTo>
                    <a:pt x="175292941" y="10305831"/>
                  </a:moveTo>
                  <a:lnTo>
                    <a:pt x="175437726" y="10305831"/>
                  </a:lnTo>
                  <a:lnTo>
                    <a:pt x="175437726" y="10450612"/>
                  </a:lnTo>
                  <a:lnTo>
                    <a:pt x="175292941" y="10450612"/>
                  </a:lnTo>
                  <a:lnTo>
                    <a:pt x="175292941" y="10305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0305832"/>
                  </a:lnTo>
                  <a:lnTo>
                    <a:pt x="0" y="10305832"/>
                  </a:lnTo>
                  <a:lnTo>
                    <a:pt x="0" y="144780"/>
                  </a:lnTo>
                  <a:close/>
                  <a:moveTo>
                    <a:pt x="0" y="10305832"/>
                  </a:moveTo>
                  <a:lnTo>
                    <a:pt x="144780" y="10305832"/>
                  </a:lnTo>
                  <a:lnTo>
                    <a:pt x="144780" y="10450612"/>
                  </a:lnTo>
                  <a:lnTo>
                    <a:pt x="0" y="10450612"/>
                  </a:lnTo>
                  <a:lnTo>
                    <a:pt x="0" y="10305831"/>
                  </a:lnTo>
                  <a:close/>
                  <a:moveTo>
                    <a:pt x="175292941" y="144780"/>
                  </a:moveTo>
                  <a:lnTo>
                    <a:pt x="175437726" y="144780"/>
                  </a:lnTo>
                  <a:lnTo>
                    <a:pt x="175437726" y="10305832"/>
                  </a:lnTo>
                  <a:lnTo>
                    <a:pt x="175292941" y="10305832"/>
                  </a:lnTo>
                  <a:lnTo>
                    <a:pt x="175292941" y="144780"/>
                  </a:lnTo>
                  <a:close/>
                  <a:moveTo>
                    <a:pt x="144780" y="10305831"/>
                  </a:moveTo>
                  <a:lnTo>
                    <a:pt x="175292941" y="10305831"/>
                  </a:lnTo>
                  <a:lnTo>
                    <a:pt x="175292941" y="10450612"/>
                  </a:lnTo>
                  <a:lnTo>
                    <a:pt x="144780" y="10450612"/>
                  </a:lnTo>
                  <a:lnTo>
                    <a:pt x="144780" y="10305831"/>
                  </a:lnTo>
                  <a:close/>
                  <a:moveTo>
                    <a:pt x="175292941" y="0"/>
                  </a:moveTo>
                  <a:lnTo>
                    <a:pt x="175437726" y="0"/>
                  </a:lnTo>
                  <a:lnTo>
                    <a:pt x="175437726" y="144780"/>
                  </a:lnTo>
                  <a:lnTo>
                    <a:pt x="175292941" y="144780"/>
                  </a:lnTo>
                  <a:lnTo>
                    <a:pt x="17529294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75292941" y="0"/>
                  </a:lnTo>
                  <a:lnTo>
                    <a:pt x="17529294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B922BA3-767D-4726-A4F4-7ACD7A587795}"/>
              </a:ext>
            </a:extLst>
          </p:cNvPr>
          <p:cNvSpPr txBox="1"/>
          <p:nvPr/>
        </p:nvSpPr>
        <p:spPr>
          <a:xfrm>
            <a:off x="1513673" y="2857500"/>
            <a:ext cx="154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Хорошие отзывы от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родителей ( 90% положительных отзывов )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6615B9-209F-4487-89C7-B4C4932A4F8F}"/>
              </a:ext>
            </a:extLst>
          </p:cNvPr>
          <p:cNvSpPr txBox="1"/>
          <p:nvPr/>
        </p:nvSpPr>
        <p:spPr>
          <a:xfrm>
            <a:off x="1492892" y="4004325"/>
            <a:ext cx="152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Результаты обучающихся по проверочным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тестам ( средний балл: 70+ )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7F77036-3AC9-4FED-B0FA-7CAAEFBEF476}"/>
              </a:ext>
            </a:extLst>
          </p:cNvPr>
          <p:cNvSpPr txBox="1"/>
          <p:nvPr/>
        </p:nvSpPr>
        <p:spPr>
          <a:xfrm>
            <a:off x="1492892" y="5143500"/>
            <a:ext cx="1549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Большой спрос 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приложения ( 25000 скачиваний в год 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D161B5A-657A-4776-88B1-257EF0FB89F5}"/>
              </a:ext>
            </a:extLst>
          </p:cNvPr>
          <p:cNvSpPr txBox="1"/>
          <p:nvPr/>
        </p:nvSpPr>
        <p:spPr>
          <a:xfrm>
            <a:off x="1492892" y="6278655"/>
            <a:ext cx="15271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Конкурентоспособность ( 70+ баллов ЕГЭ у школьников, прошедших курс ) 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FBDCCE4-B5D1-4B60-8235-DF4A2D0B82C1}"/>
              </a:ext>
            </a:extLst>
          </p:cNvPr>
          <p:cNvSpPr txBox="1"/>
          <p:nvPr/>
        </p:nvSpPr>
        <p:spPr>
          <a:xfrm>
            <a:off x="1513672" y="7426320"/>
            <a:ext cx="154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Рентабельность ( проект должен полностью окупиться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з</a:t>
            </a:r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а один год 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64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502</Words>
  <Application>Microsoft Office PowerPoint</Application>
  <PresentationFormat>Произвольный</PresentationFormat>
  <Paragraphs>164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Times New Roman</vt:lpstr>
      <vt:lpstr>Arial</vt:lpstr>
      <vt:lpstr>Arial Black</vt:lpstr>
      <vt:lpstr>Open Sans Light</vt:lpstr>
      <vt:lpstr>Calibri Light</vt:lpstr>
      <vt:lpstr>Calibri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проектной деятельности</dc:title>
  <dc:creator>Константин Мовенко</dc:creator>
  <cp:lastModifiedBy>Пользователь Windows</cp:lastModifiedBy>
  <cp:revision>17</cp:revision>
  <dcterms:created xsi:type="dcterms:W3CDTF">2006-08-16T00:00:00Z</dcterms:created>
  <dcterms:modified xsi:type="dcterms:W3CDTF">2022-05-30T09:16:53Z</dcterms:modified>
  <dc:identifier>DAE1Nm3ik-E</dc:identifier>
</cp:coreProperties>
</file>