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8" r:id="rId3"/>
    <p:sldId id="259" r:id="rId4"/>
    <p:sldId id="266" r:id="rId5"/>
    <p:sldId id="260" r:id="rId6"/>
    <p:sldId id="263" r:id="rId7"/>
    <p:sldId id="268" r:id="rId8"/>
    <p:sldId id="264" r:id="rId9"/>
    <p:sldId id="269" r:id="rId10"/>
    <p:sldId id="270" r:id="rId11"/>
    <p:sldId id="271" r:id="rId12"/>
    <p:sldId id="272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5A86F-F208-461E-A81C-CAC7EA2367A4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5846-7575-4795-966F-815F5D87C4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3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55846-7575-4795-966F-815F5D87C4D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931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9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31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26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0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36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68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66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1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48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57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357CDD-1DB5-4478-AFB5-D0E924C7C6BF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B976D8C-4DA8-449A-9DE7-00FF88815D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5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660BF-ADE3-8268-4A56-A533D7F00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24F5E4-DA78-0132-18D6-A3436C20A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По дисциплине «Алгоритмизация и программирование»</a:t>
            </a:r>
          </a:p>
          <a:p>
            <a:r>
              <a:rPr lang="ru-RU" sz="2000" dirty="0"/>
              <a:t>Студента группы ИС/б-21-2-о Мовенко Константин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 err="1"/>
              <a:t>СевГУ</a:t>
            </a:r>
            <a:r>
              <a:rPr lang="ru-RU" sz="2000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84879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0F992-2AC6-4924-02A1-84EAE22A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7461FBC-B9EB-36A2-8E25-1B408764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6484" y="2752242"/>
            <a:ext cx="3119516" cy="161898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1A51C0-6C3D-B3E3-3AC5-BCF4D59F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8" y="2148426"/>
            <a:ext cx="7163435" cy="138241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AAE07E-B7B6-1F9F-2AAD-6728FE5E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18" y="4204017"/>
            <a:ext cx="7177582" cy="1382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FF4076-EDAD-594A-E912-5F95FE0379D3}"/>
              </a:ext>
            </a:extLst>
          </p:cNvPr>
          <p:cNvSpPr txBox="1"/>
          <p:nvPr/>
        </p:nvSpPr>
        <p:spPr>
          <a:xfrm>
            <a:off x="3454647" y="3590431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До удаления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EDFF5-A0B4-DE69-B343-F580EC8D223B}"/>
              </a:ext>
            </a:extLst>
          </p:cNvPr>
          <p:cNvSpPr txBox="1"/>
          <p:nvPr/>
        </p:nvSpPr>
        <p:spPr>
          <a:xfrm>
            <a:off x="3115996" y="5646022"/>
            <a:ext cx="21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Результат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11596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0AF9B-803D-9029-35A1-33226887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списка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0ADB8D-ADAC-B095-A40A-3AAB88F1C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58" y="1910081"/>
            <a:ext cx="10367684" cy="39166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64159-B40E-EE2C-0DF2-4DD1230E84B9}"/>
              </a:ext>
            </a:extLst>
          </p:cNvPr>
          <p:cNvSpPr txBox="1"/>
          <p:nvPr/>
        </p:nvSpPr>
        <p:spPr>
          <a:xfrm>
            <a:off x="3000120" y="5879068"/>
            <a:ext cx="619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Сортировка списка в алфавитном порядке (по возрастанию)</a:t>
            </a:r>
          </a:p>
        </p:txBody>
      </p:sp>
    </p:spTree>
    <p:extLst>
      <p:ext uri="{BB962C8B-B14F-4D97-AF65-F5344CB8AC3E}">
        <p14:creationId xmlns:p14="http://schemas.microsoft.com/office/powerpoint/2010/main" val="40364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6B7A4-689D-6449-9EA9-C14A8BD4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списке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FB1597F4-4C9D-538B-A38B-BB3F2DBF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043" y="1783080"/>
            <a:ext cx="9617914" cy="423239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36E0FC-9A39-85D2-341B-AE091E6D08D4}"/>
              </a:ext>
            </a:extLst>
          </p:cNvPr>
          <p:cNvSpPr txBox="1"/>
          <p:nvPr/>
        </p:nvSpPr>
        <p:spPr>
          <a:xfrm>
            <a:off x="4222879" y="6015478"/>
            <a:ext cx="377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Результат поиска по запросу «2003»</a:t>
            </a:r>
          </a:p>
        </p:txBody>
      </p:sp>
    </p:spTree>
    <p:extLst>
      <p:ext uri="{BB962C8B-B14F-4D97-AF65-F5344CB8AC3E}">
        <p14:creationId xmlns:p14="http://schemas.microsoft.com/office/powerpoint/2010/main" val="83959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C342-20D8-A075-71B6-10D35F81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лучших студентов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EE5C68-4CED-4909-6508-4413A700F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73" y="1884680"/>
            <a:ext cx="9925373" cy="4191000"/>
          </a:xfrm>
        </p:spPr>
      </p:pic>
    </p:spTree>
    <p:extLst>
      <p:ext uri="{BB962C8B-B14F-4D97-AF65-F5344CB8AC3E}">
        <p14:creationId xmlns:p14="http://schemas.microsoft.com/office/powerpoint/2010/main" val="312296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63981-5AC5-418F-38C2-E0EC5B90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46CD1-EE1C-1AFF-6917-EBC52930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курсовой проект стал итогом изучения курса «Алгоритмизация и программирования» в рамках образовательной программы института. </a:t>
            </a:r>
            <a:endParaRPr lang="en-US" dirty="0"/>
          </a:p>
          <a:p>
            <a:r>
              <a:rPr lang="ru-RU" dirty="0"/>
              <a:t>В ходе написания программы были использованы знания о множестве изученных тем: структуры, работа с памятью и указателями, файловый ввод-вывод, различные типы данных, динамические структуры и др.</a:t>
            </a:r>
            <a:endParaRPr lang="en-US" dirty="0"/>
          </a:p>
          <a:p>
            <a:r>
              <a:rPr lang="ru-RU" dirty="0"/>
              <a:t>Итогом работы стала программа, предоставляющая ряд опций по обработке данных в соответствии с поставленной задачей. В ходе тестирования было подтверждено, что программа полностью удовлетворяет поставленным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138380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56FEA-62F4-64D9-42F0-99CEFC7E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0E0FC-7EB0-4388-3331-39824E75D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" y="1965960"/>
            <a:ext cx="10673080" cy="4038600"/>
          </a:xfrm>
        </p:spPr>
        <p:txBody>
          <a:bodyPr>
            <a:normAutofit fontScale="925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данного курсового проекта </a:t>
            </a:r>
            <a:r>
              <a:rPr lang="ru-RU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разработать программу, которая представляет собой упрощённую информационную систему, осуществляющую обработку списка данных о студентах университета</a:t>
            </a: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 данного курсового проекта </a:t>
            </a:r>
            <a:r>
              <a:rPr lang="ru-RU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разработка программы, возможной для применения в учебных заведениях при составлении и обработке набора данных о тех, кто обучается в нём</a:t>
            </a: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000" b="1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задача курсового проекта </a:t>
            </a:r>
            <a:r>
              <a:rPr lang="ru-RU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оптимизировать обработку данных в организации, создать удобный механизм занесения сведений в базу данных и проведения последующих операций с ними</a:t>
            </a:r>
            <a:r>
              <a:rPr lang="en-US" sz="20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Candara" panose="020E05020303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624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076EF-315A-C6B8-0EE6-ACD68656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D9B16-4033-45F1-EACB-3E298346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56" y="1965960"/>
            <a:ext cx="4851399" cy="4038600"/>
          </a:xfrm>
        </p:spPr>
        <p:txBody>
          <a:bodyPr>
            <a:normAutofit fontScale="92500"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ru-RU" b="1" dirty="0"/>
              <a:t>Область применения </a:t>
            </a:r>
            <a:r>
              <a:rPr lang="ru-RU" dirty="0"/>
              <a:t>программы, являющейся сущностью курсового проекта, – учёт данных в университетах или иных других организациях, предоставляющих образовательные услуги. Программа позволяет систематизировать сведения о студентах, поступивших на обучение в организацию в различный период времени.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A08B52-166F-4F73-7DB8-3B17C01D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55" y="1262062"/>
            <a:ext cx="5962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A18D2-F104-56C2-0BDD-3A48D6B4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47A46-F0CE-FA2F-7069-18B5AF15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965960"/>
            <a:ext cx="5176520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Для разработки программы был использован </a:t>
            </a:r>
            <a:r>
              <a:rPr lang="ru-RU" b="1" dirty="0"/>
              <a:t>язык программирования</a:t>
            </a:r>
            <a:r>
              <a:rPr lang="ru-RU" dirty="0"/>
              <a:t> </a:t>
            </a:r>
            <a:r>
              <a:rPr lang="ru-RU" b="1" dirty="0"/>
              <a:t>C++</a:t>
            </a:r>
            <a:r>
              <a:rPr lang="ru-RU" dirty="0"/>
              <a:t>. </a:t>
            </a:r>
          </a:p>
          <a:p>
            <a:pPr marL="45720" indent="0">
              <a:buNone/>
            </a:pPr>
            <a:r>
              <a:rPr lang="ru-RU" dirty="0"/>
              <a:t>Выбор языка C++ обусловлен тем, что он предоставляет возможность работы на низком уровне с памятью и адресами. Также для языка C++ встроено несколько библиотек, значительно упрощающих код на нём относительно родственного ему языка C.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6AC727-D621-5E86-E3CB-D21489B30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172" y="1965960"/>
            <a:ext cx="318700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99A90-DDC5-BB72-6FCF-11CB130C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9034A-FD22-AA9E-F423-9B6C94CA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828" y="1965960"/>
            <a:ext cx="4086751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Для разработки программы был использован язык программирования C++. Разработка велась в среде </a:t>
            </a:r>
            <a:r>
              <a:rPr lang="ru-RU" b="1" dirty="0"/>
              <a:t>Microsoft Visual Studio</a:t>
            </a:r>
            <a:r>
              <a:rPr lang="ru-RU" dirty="0"/>
              <a:t>.</a:t>
            </a:r>
          </a:p>
          <a:p>
            <a:pPr marL="45720" indent="0">
              <a:buNone/>
            </a:pPr>
            <a:r>
              <a:rPr lang="ru-RU" dirty="0"/>
              <a:t>Visual Studio – мощная среда разработки, содержащая массу преимуществ: приятный интерфейс, подсветка синтаксиса, широкие возможности при отладке программы и пр.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49E0A-226E-D749-83BD-0F92321D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26518"/>
            <a:ext cx="5853388" cy="31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8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4221F-E90E-8171-B96C-CC84B928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BD6D7A-0FBB-C87B-A2B6-45530DAEA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2" y="1793240"/>
            <a:ext cx="10312495" cy="3997960"/>
          </a:xfrm>
        </p:spPr>
      </p:pic>
    </p:spTree>
    <p:extLst>
      <p:ext uri="{BB962C8B-B14F-4D97-AF65-F5344CB8AC3E}">
        <p14:creationId xmlns:p14="http://schemas.microsoft.com/office/powerpoint/2010/main" val="156489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85CC4-D00F-BC71-F11C-82767831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4678680" cy="1356360"/>
          </a:xfrm>
        </p:spPr>
        <p:txBody>
          <a:bodyPr/>
          <a:lstStyle/>
          <a:p>
            <a:r>
              <a:rPr lang="ru-RU" dirty="0"/>
              <a:t>Создание списка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AAA89C-DF68-EAF8-6D21-9DC6FDD7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49" y="1965960"/>
            <a:ext cx="5620989" cy="34484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2AAAF-E084-2483-AB33-819C53120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897" y="2990675"/>
            <a:ext cx="3460126" cy="1398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CABDC0-0903-8B75-1DAF-2467C96EFCDE}"/>
              </a:ext>
            </a:extLst>
          </p:cNvPr>
          <p:cNvSpPr txBox="1"/>
          <p:nvPr/>
        </p:nvSpPr>
        <p:spPr>
          <a:xfrm>
            <a:off x="1417800" y="5598160"/>
            <a:ext cx="4129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Заполнение полей элемента списка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A4948-5119-F989-5BE8-87EC8336E343}"/>
              </a:ext>
            </a:extLst>
          </p:cNvPr>
          <p:cNvSpPr txBox="1"/>
          <p:nvPr/>
        </p:nvSpPr>
        <p:spPr>
          <a:xfrm>
            <a:off x="7853680" y="4575442"/>
            <a:ext cx="2194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0000"/>
                </a:solidFill>
              </a:rPr>
              <a:t>Завершение </a:t>
            </a:r>
            <a:r>
              <a:rPr lang="ru-RU" sz="2000" dirty="0">
                <a:solidFill>
                  <a:srgbClr val="FF0000"/>
                </a:solidFill>
              </a:rPr>
              <a:t>ввода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01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81F5C-7B97-2940-38B3-9F1FE535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406400"/>
            <a:ext cx="9875520" cy="1356360"/>
          </a:xfrm>
        </p:spPr>
        <p:txBody>
          <a:bodyPr/>
          <a:lstStyle/>
          <a:p>
            <a:r>
              <a:rPr lang="ru-RU" dirty="0"/>
              <a:t>Меню обработки списка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526CC4E-B638-0F00-D7FA-E8130C5B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" y="1468120"/>
            <a:ext cx="10396666" cy="4983480"/>
          </a:xfrm>
        </p:spPr>
      </p:pic>
    </p:spTree>
    <p:extLst>
      <p:ext uri="{BB962C8B-B14F-4D97-AF65-F5344CB8AC3E}">
        <p14:creationId xmlns:p14="http://schemas.microsoft.com/office/powerpoint/2010/main" val="373205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D4C93-B6CC-D7C4-81FC-D88D0DE3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элемента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84AE1A-3AA8-9848-D909-066537C3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82" y="1965960"/>
            <a:ext cx="10717235" cy="3844685"/>
          </a:xfrm>
        </p:spPr>
      </p:pic>
    </p:spTree>
    <p:extLst>
      <p:ext uri="{BB962C8B-B14F-4D97-AF65-F5344CB8AC3E}">
        <p14:creationId xmlns:p14="http://schemas.microsoft.com/office/powerpoint/2010/main" val="989882692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406</TotalTime>
  <Words>362</Words>
  <Application>Microsoft Office PowerPoint</Application>
  <PresentationFormat>Широкоэкранный</PresentationFormat>
  <Paragraphs>38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Candara</vt:lpstr>
      <vt:lpstr>Corbel</vt:lpstr>
      <vt:lpstr>Базис</vt:lpstr>
      <vt:lpstr>Курсовая РАБОТА</vt:lpstr>
      <vt:lpstr>Цели и задачи</vt:lpstr>
      <vt:lpstr>Актуальность</vt:lpstr>
      <vt:lpstr>Язык программирования</vt:lpstr>
      <vt:lpstr>Среда разработки</vt:lpstr>
      <vt:lpstr>Начальное меню</vt:lpstr>
      <vt:lpstr>Создание списка</vt:lpstr>
      <vt:lpstr>Меню обработки списка</vt:lpstr>
      <vt:lpstr>Редактирование элемента</vt:lpstr>
      <vt:lpstr>Удаление элемента</vt:lpstr>
      <vt:lpstr>Сортировка списка</vt:lpstr>
      <vt:lpstr>Поиск в списке</vt:lpstr>
      <vt:lpstr>Поиск лучших студентов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Константин Мовенко</dc:creator>
  <cp:lastModifiedBy>Константин Мовенко</cp:lastModifiedBy>
  <cp:revision>10</cp:revision>
  <dcterms:created xsi:type="dcterms:W3CDTF">2022-12-09T05:44:25Z</dcterms:created>
  <dcterms:modified xsi:type="dcterms:W3CDTF">2022-12-15T09:08:56Z</dcterms:modified>
</cp:coreProperties>
</file>