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9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1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49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38130A6-1519-44AD-8536-D86C38E658F8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D1BF787-1330-4512-A790-40AE9FA467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0C555-FA99-A538-D441-4863C3DB0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5699C-4B86-360C-26B8-99303B713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56"/>
            <a:ext cx="8767860" cy="1388165"/>
          </a:xfrm>
        </p:spPr>
        <p:txBody>
          <a:bodyPr/>
          <a:lstStyle/>
          <a:p>
            <a:r>
              <a:rPr lang="ru-RU" dirty="0"/>
              <a:t>М</a:t>
            </a:r>
            <a:r>
              <a:rPr lang="en-US" dirty="0" err="1"/>
              <a:t>ovenko</a:t>
            </a:r>
            <a:r>
              <a:rPr lang="en-US" dirty="0"/>
              <a:t> Konstantin, IS</a:t>
            </a:r>
            <a:r>
              <a:rPr lang="ru-RU" dirty="0"/>
              <a:t>/</a:t>
            </a:r>
            <a:r>
              <a:rPr lang="en-US" dirty="0"/>
              <a:t>b</a:t>
            </a:r>
            <a:r>
              <a:rPr lang="ru-RU" dirty="0"/>
              <a:t>-21-2-</a:t>
            </a:r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9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FFBB2-B3CB-C56E-F37D-DF36D368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660400"/>
            <a:ext cx="9875520" cy="1356360"/>
          </a:xfrm>
        </p:spPr>
        <p:txBody>
          <a:bodyPr/>
          <a:lstStyle/>
          <a:p>
            <a:r>
              <a:rPr lang="en-US" dirty="0"/>
              <a:t>Adobe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D61C7-D926-CB75-B2A2-EBECB533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828800"/>
            <a:ext cx="6614160" cy="4267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Adobe Inc. is a giant software company which created big amount of highly used programs, such as Photoshop, Illustrator, Acrobat and others.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It has historically specialized in software for the creation and publication of a wide range of content, including graphics, photography, illustration, animation, video and print.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2E0F5A-406E-1BC4-4D39-79CE388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06" y="1119811"/>
            <a:ext cx="3359914" cy="4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76BE-A8F2-AA2B-38ED-8032113ABECF}"/>
              </a:ext>
            </a:extLst>
          </p:cNvPr>
          <p:cNvSpPr txBox="1"/>
          <p:nvPr/>
        </p:nvSpPr>
        <p:spPr>
          <a:xfrm>
            <a:off x="6337300" y="1555938"/>
            <a:ext cx="50596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Around 1970 at the Xerox research center in Palo Alto, future Adobe founders John Warnock and Chuck </a:t>
            </a:r>
            <a:r>
              <a:rPr lang="en-US" sz="2800" dirty="0" err="1"/>
              <a:t>Geschke</a:t>
            </a:r>
            <a:r>
              <a:rPr lang="en-US" sz="2800" dirty="0"/>
              <a:t> met and shared their work researching graphic systems and printing. They decided to join forces and in 1982 created Adobe to innovate and improve ways to print text and images.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9A8E10-9731-51DD-A8A5-9EFBDCEE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78560"/>
            <a:ext cx="537210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EB0393-6087-1D4A-FDF7-BD169D4DA317}"/>
              </a:ext>
            </a:extLst>
          </p:cNvPr>
          <p:cNvSpPr txBox="1"/>
          <p:nvPr/>
        </p:nvSpPr>
        <p:spPr>
          <a:xfrm>
            <a:off x="1131762" y="5679440"/>
            <a:ext cx="455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Warnock (left) and Chuck </a:t>
            </a:r>
            <a:r>
              <a:rPr lang="en-US" dirty="0" err="1"/>
              <a:t>Geschke</a:t>
            </a:r>
            <a:r>
              <a:rPr lang="en-US" dirty="0"/>
              <a:t> (right)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E5EE0-F2E2-8C28-9E24-8A3CC5B00AE2}"/>
              </a:ext>
            </a:extLst>
          </p:cNvPr>
          <p:cNvSpPr txBox="1"/>
          <p:nvPr/>
        </p:nvSpPr>
        <p:spPr>
          <a:xfrm>
            <a:off x="6408420" y="61377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History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FA715-D056-E420-743E-2B6A15F590C2}"/>
              </a:ext>
            </a:extLst>
          </p:cNvPr>
          <p:cNvSpPr txBox="1"/>
          <p:nvPr/>
        </p:nvSpPr>
        <p:spPr>
          <a:xfrm>
            <a:off x="1592069" y="901191"/>
            <a:ext cx="90078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Adobe’s first product was PostScript, a page description language used in the publishing. Later the company began  growing up more and more with buying and developing different software projects.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74C45-3657-1A41-1827-19A03A06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83" y="3345748"/>
            <a:ext cx="5664432" cy="26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13E750-B77F-FA27-173C-1EB168E03458}"/>
              </a:ext>
            </a:extLst>
          </p:cNvPr>
          <p:cNvSpPr txBox="1"/>
          <p:nvPr/>
        </p:nvSpPr>
        <p:spPr>
          <a:xfrm>
            <a:off x="5572762" y="1012954"/>
            <a:ext cx="55625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1989, Adobe (after buying Thomas Noll’s project) introduced a graphics editing program called Photoshop, which became their flagship product and helped them dominate the market for a long time. </a:t>
            </a:r>
          </a:p>
          <a:p>
            <a:endParaRPr lang="en-US" sz="2800" dirty="0"/>
          </a:p>
          <a:p>
            <a:r>
              <a:rPr lang="en-US" sz="2800" dirty="0"/>
              <a:t>Later they released such programs, as Acrobat (and PDF file format), Premiere, After Effects and many others.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ED11C9-64E3-3385-9EAD-1D77570CF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2215515"/>
            <a:ext cx="248920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FA7883-D6F6-67D4-B800-87547458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280636"/>
            <a:ext cx="5709807" cy="39924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38107-FC04-0A21-4F2F-B13572BA17BB}"/>
              </a:ext>
            </a:extLst>
          </p:cNvPr>
          <p:cNvSpPr txBox="1"/>
          <p:nvPr/>
        </p:nvSpPr>
        <p:spPr>
          <a:xfrm>
            <a:off x="1587407" y="5577364"/>
            <a:ext cx="361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office in San Jose, California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E3F73-0419-4313-241F-E274B404A2D1}"/>
              </a:ext>
            </a:extLst>
          </p:cNvPr>
          <p:cNvSpPr txBox="1"/>
          <p:nvPr/>
        </p:nvSpPr>
        <p:spPr>
          <a:xfrm>
            <a:off x="6451600" y="1524000"/>
            <a:ext cx="5201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Adobe office (Adobe World Headquarters) is located in San Jose, California.</a:t>
            </a:r>
          </a:p>
          <a:p>
            <a:endParaRPr lang="en-US" sz="2800" dirty="0"/>
          </a:p>
          <a:p>
            <a:r>
              <a:rPr lang="en-US" sz="2800" dirty="0"/>
              <a:t>However, Adobe is very international company and has more than 26.000 employees worldwide. Adobe has major development operations in the US and in Noida and Bangalore in India.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D1BA5-7674-8BB7-6DFA-EBF9C485EA5B}"/>
              </a:ext>
            </a:extLst>
          </p:cNvPr>
          <p:cNvSpPr txBox="1"/>
          <p:nvPr/>
        </p:nvSpPr>
        <p:spPr>
          <a:xfrm>
            <a:off x="6451600" y="65460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Headquarters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14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481CE3-77A4-3829-CFFB-50DBB4E0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979" y="2197582"/>
            <a:ext cx="4038903" cy="2120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6F25D-296E-3DEC-BE6A-FF27C7131BAD}"/>
              </a:ext>
            </a:extLst>
          </p:cNvPr>
          <p:cNvSpPr txBox="1"/>
          <p:nvPr/>
        </p:nvSpPr>
        <p:spPr>
          <a:xfrm>
            <a:off x="731522" y="109274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Criticism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E9E8-6F14-F548-2905-263F826606A2}"/>
              </a:ext>
            </a:extLst>
          </p:cNvPr>
          <p:cNvSpPr txBox="1"/>
          <p:nvPr/>
        </p:nvSpPr>
        <p:spPr>
          <a:xfrm>
            <a:off x="731522" y="2048754"/>
            <a:ext cx="6370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Adobe Inc. has monopolistic place at a market of graphic and design software, and of course sometimes it abuses it for its goals.</a:t>
            </a:r>
          </a:p>
          <a:p>
            <a:endParaRPr lang="en-US" sz="2400" dirty="0"/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 lot of conflicts around Adobe were tied with their anti-competitive practices. Adobe bought a lot of its competitors, and sometimes it leaded to the deaths of a whole projects, which gave a freedom for Adobe’s own products at the market.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9CFE4-486A-1183-93F2-E5C3925EEC88}"/>
              </a:ext>
            </a:extLst>
          </p:cNvPr>
          <p:cNvSpPr txBox="1"/>
          <p:nvPr/>
        </p:nvSpPr>
        <p:spPr>
          <a:xfrm>
            <a:off x="6319520" y="1874726"/>
            <a:ext cx="48564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Also, Adobe had some troubles with security of their software. Hackers exploited vulnerabilities in Adobe programs, such as Adobe Reader, to gain unauthorized access to computers.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464219-A6B6-F575-DC3F-5D93F7E6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33782"/>
            <a:ext cx="4856480" cy="35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F816A-73B5-8CF0-51AA-153F5D7A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640" y="1827256"/>
            <a:ext cx="9966960" cy="2926080"/>
          </a:xfrm>
        </p:spPr>
        <p:txBody>
          <a:bodyPr/>
          <a:lstStyle/>
          <a:p>
            <a:r>
              <a:rPr lang="en-US" dirty="0"/>
              <a:t>THANK YOU FOR</a:t>
            </a:r>
            <a:br>
              <a:rPr lang="en-US"/>
            </a:br>
            <a:r>
              <a:rPr lang="en-US"/>
              <a:t>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23483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386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Corbel</vt:lpstr>
      <vt:lpstr>Базис</vt:lpstr>
      <vt:lpstr>ADOBE</vt:lpstr>
      <vt:lpstr>Adobe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</dc:title>
  <dc:creator>Константин Мовенко</dc:creator>
  <cp:lastModifiedBy>Константин Мовенко</cp:lastModifiedBy>
  <cp:revision>14</cp:revision>
  <dcterms:created xsi:type="dcterms:W3CDTF">2022-10-06T06:48:31Z</dcterms:created>
  <dcterms:modified xsi:type="dcterms:W3CDTF">2022-11-15T11:36:51Z</dcterms:modified>
</cp:coreProperties>
</file>