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5bcb53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5bcb53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5bcb53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5bcb53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3ec62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3ec62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5bcb53e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5bcb53e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3ec62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3ec62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3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77750"/>
            <a:ext cx="8520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Beenary</a:t>
            </a:r>
            <a:endParaRPr sz="20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Личный кабинет сотрудника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9A039C-C706-0A11-F33D-25EEB912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34" y="1149416"/>
            <a:ext cx="2841826" cy="2844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DE2301-10C2-5040-BF19-2BB2CF39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82869"/>
              </p:ext>
            </p:extLst>
          </p:nvPr>
        </p:nvGraphicFramePr>
        <p:xfrm>
          <a:off x="382187" y="2512115"/>
          <a:ext cx="8365574" cy="2296104"/>
        </p:xfrm>
        <a:graphic>
          <a:graphicData uri="http://schemas.openxmlformats.org/drawingml/2006/table">
            <a:tbl>
              <a:tblPr/>
              <a:tblGrid>
                <a:gridCol w="3633306">
                  <a:extLst>
                    <a:ext uri="{9D8B030D-6E8A-4147-A177-3AD203B41FA5}">
                      <a16:colId xmlns:a16="http://schemas.microsoft.com/office/drawing/2014/main" val="3682195391"/>
                    </a:ext>
                  </a:extLst>
                </a:gridCol>
                <a:gridCol w="4732268">
                  <a:extLst>
                    <a:ext uri="{9D8B030D-6E8A-4147-A177-3AD203B41FA5}">
                      <a16:colId xmlns:a16="http://schemas.microsoft.com/office/drawing/2014/main" val="1427827685"/>
                    </a:ext>
                  </a:extLst>
                </a:gridCol>
              </a:tblGrid>
              <a:tr h="6493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Кто?</a:t>
                      </a:r>
                      <a:endParaRPr lang="ru-RU" sz="36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Чего хочет?</a:t>
                      </a:r>
                      <a:endParaRPr lang="ru-RU" sz="36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99378"/>
                  </a:ext>
                </a:extLst>
              </a:tr>
              <a:tr h="823365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 </a:t>
                      </a:r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Сотрудники «АО Тандер»</a:t>
                      </a:r>
                      <a:endParaRPr lang="ru-RU" sz="16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 </a:t>
                      </a:r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Удобное, простое в использовании приложение, предоставляющее всю необходимую информацию о рабочем процессе</a:t>
                      </a:r>
                      <a:endParaRPr lang="ru-RU" sz="16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89005"/>
                  </a:ext>
                </a:extLst>
              </a:tr>
              <a:tr h="823365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 Руководители «АО Тандер»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Функциональное приложение, которое удовлетворяет заданным компанией требованиям и имеет возможность доработки </a:t>
                      </a:r>
                      <a:endParaRPr lang="ru-RU" sz="16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7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8FE488-1789-5246-8A04-A5F67ED34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2187" y="1230386"/>
            <a:ext cx="69310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Необходимо разработать единый портал - личный кабинет (личная карточка сотрудника), который будет содержать отдельные индивидуальные папки по каждому специалисту.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chemeClr val="dk1"/>
                </a:solidFill>
              </a:rPr>
              <a:t>Проблема: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</a:rPr>
              <a:t>Наш пользователь (</a:t>
            </a:r>
            <a:r>
              <a:rPr lang="ru-RU" sz="1400" u="sng" dirty="0">
                <a:solidFill>
                  <a:schemeClr val="dk1"/>
                </a:solidFill>
              </a:rPr>
              <a:t>сотрудник компании </a:t>
            </a:r>
            <a:r>
              <a:rPr lang="ru-RU" sz="1400" dirty="0">
                <a:solidFill>
                  <a:schemeClr val="dk1"/>
                </a:solidFill>
              </a:rPr>
              <a:t>«АО Тандер») хочет иметь единый источник информации от компании относительно своей работы и её результатов, но не может из-за отсутствия в компании подобной системы.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>
                <a:solidFill>
                  <a:schemeClr val="dk1"/>
                </a:solidFill>
              </a:rPr>
              <a:t>Руководители компании </a:t>
            </a:r>
            <a:r>
              <a:rPr lang="ru-RU" sz="1400" dirty="0">
                <a:solidFill>
                  <a:schemeClr val="dk1"/>
                </a:solidFill>
              </a:rPr>
              <a:t>хотят обеспечить сотрудников подобной системой для улучшения обратной связи внутри компании, а также повышения мотивации сотрудников к работе.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" sz="1600" b="1" dirty="0">
                <a:solidFill>
                  <a:schemeClr val="dk1"/>
                </a:solidFill>
              </a:rPr>
              <a:t>Решение: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dk1"/>
                </a:solidFill>
              </a:rPr>
              <a:t>Решение составленной выше проблемы – единый портал для сотрудников компании, приложение «EPO – </a:t>
            </a:r>
            <a:r>
              <a:rPr lang="ru-RU" sz="1400" dirty="0" err="1">
                <a:solidFill>
                  <a:schemeClr val="dk1"/>
                </a:solidFill>
              </a:rPr>
              <a:t>Employee's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ru-RU" sz="1400" dirty="0" err="1">
                <a:solidFill>
                  <a:schemeClr val="dk1"/>
                </a:solidFill>
              </a:rPr>
              <a:t>personal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ru-RU" sz="1400" dirty="0" err="1">
                <a:solidFill>
                  <a:schemeClr val="dk1"/>
                </a:solidFill>
              </a:rPr>
              <a:t>office</a:t>
            </a:r>
            <a:r>
              <a:rPr lang="ru-RU" sz="1400" dirty="0">
                <a:solidFill>
                  <a:schemeClr val="dk1"/>
                </a:solidFill>
              </a:rPr>
              <a:t>», предоставляющее сотрудникам данные об их работе и пр. опции (полный перечень указан в банке задач). </a:t>
            </a:r>
            <a:endParaRPr lang="ru-RU" sz="1400" dirty="0">
              <a:solidFill>
                <a:srgbClr val="FF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Аналоги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EDCE1D-E178-334C-9B7F-FCB39DCF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35957"/>
              </p:ext>
            </p:extLst>
          </p:nvPr>
        </p:nvGraphicFramePr>
        <p:xfrm>
          <a:off x="311700" y="1178037"/>
          <a:ext cx="8260800" cy="3459480"/>
        </p:xfrm>
        <a:graphic>
          <a:graphicData uri="http://schemas.openxmlformats.org/drawingml/2006/table">
            <a:tbl>
              <a:tblPr/>
              <a:tblGrid>
                <a:gridCol w="1399219">
                  <a:extLst>
                    <a:ext uri="{9D8B030D-6E8A-4147-A177-3AD203B41FA5}">
                      <a16:colId xmlns:a16="http://schemas.microsoft.com/office/drawing/2014/main" val="2930295798"/>
                    </a:ext>
                  </a:extLst>
                </a:gridCol>
                <a:gridCol w="2015261">
                  <a:extLst>
                    <a:ext uri="{9D8B030D-6E8A-4147-A177-3AD203B41FA5}">
                      <a16:colId xmlns:a16="http://schemas.microsoft.com/office/drawing/2014/main" val="1498788474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val="596830840"/>
                    </a:ext>
                  </a:extLst>
                </a:gridCol>
                <a:gridCol w="2644140">
                  <a:extLst>
                    <a:ext uri="{9D8B030D-6E8A-4147-A177-3AD203B41FA5}">
                      <a16:colId xmlns:a16="http://schemas.microsoft.com/office/drawing/2014/main" val="384329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Название</a:t>
                      </a:r>
                      <a:endParaRPr lang="ru-RU" sz="12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Преимущества</a:t>
                      </a:r>
                      <a:endParaRPr lang="ru-RU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 sz="12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Недостатки</a:t>
                      </a:r>
                      <a:endParaRPr lang="ru-RU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 sz="12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Отличия</a:t>
                      </a:r>
                      <a:endParaRPr lang="ru-RU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(от вашего решения)</a:t>
                      </a:r>
                      <a:endParaRPr lang="ru-RU" sz="120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30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1С: Кабинет сотрудника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Гибкий функционал</a:t>
                      </a:r>
                      <a:endParaRPr lang="ru-RU" sz="12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Сложный интерфейс. Ориентирован больше на специалистов, а не на пользователя. Слишком дорогой для предприятия</a:t>
                      </a:r>
                      <a:endParaRPr lang="ru-RU" sz="12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Упрощённый интерфейс. Хранение данных на сервере самого заказчика.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008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Форсайт. Кабинет сотрудника</a:t>
                      </a:r>
                      <a:endParaRPr lang="ru-RU" sz="12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Современный дизайн. Гибкий функционал. Адаптирован для пользователя</a:t>
                      </a:r>
                      <a:endParaRPr lang="ru-RU" sz="12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Частное приложение. Отсутствие демоверсии. Покупка приложения с сайта разработчика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Наличие демоверсии. Ориентированность на определенного заказчика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9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Личный кабинет сотрудника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Бесплатный продукт. По словам разработчиков гарантирует безопасность данных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Плохо реализованный функционал приложения. Много недоработок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Лучше реализован функционал. Создание более современного интерфейса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4287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проекта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Шевелёв Кирилл Станиславович (ИС/б-21-2-о) </a:t>
            </a:r>
            <a:r>
              <a:rPr lang="ru-RU" dirty="0"/>
              <a:t>– лидер проекта, UI/UX дизайнер, прототипист.</a:t>
            </a:r>
          </a:p>
          <a:p>
            <a:r>
              <a:rPr lang="ru-RU" b="1" dirty="0"/>
              <a:t>Мельничук Владислав Викторович (ИС/б-21-2-о) </a:t>
            </a:r>
            <a:r>
              <a:rPr lang="ru-RU" dirty="0"/>
              <a:t>– </a:t>
            </a:r>
            <a:r>
              <a:rPr lang="ru-RU" dirty="0" err="1"/>
              <a:t>Android</a:t>
            </a:r>
            <a:r>
              <a:rPr lang="ru-RU" dirty="0"/>
              <a:t>-разработчик.</a:t>
            </a:r>
          </a:p>
          <a:p>
            <a:r>
              <a:rPr lang="ru-RU" b="1" dirty="0"/>
              <a:t>Ульянов Дмитрий Владимирович (ИС/б-21-3-о) </a:t>
            </a:r>
            <a:r>
              <a:rPr lang="ru-RU" dirty="0"/>
              <a:t>– </a:t>
            </a:r>
            <a:r>
              <a:rPr lang="ru-RU" dirty="0" err="1"/>
              <a:t>Backend</a:t>
            </a:r>
            <a:r>
              <a:rPr lang="ru-RU" dirty="0"/>
              <a:t>-разработчик.</a:t>
            </a:r>
          </a:p>
          <a:p>
            <a:r>
              <a:rPr lang="ru-RU" b="1" dirty="0"/>
              <a:t>Мовенко Константин Михайлович (ИС/б-21-2-о) </a:t>
            </a:r>
            <a:r>
              <a:rPr lang="ru-RU" dirty="0"/>
              <a:t>– архитектор базы данных, тестировщик.</a:t>
            </a:r>
          </a:p>
          <a:p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426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Концепты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E75643-352C-F218-DC38-F5F422DC6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14" y="933905"/>
            <a:ext cx="1911455" cy="38590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0B4BD9-31D1-46A7-126F-99B6155FF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016" y="879657"/>
            <a:ext cx="2191746" cy="3749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5D4919-1FAA-AF14-74A9-635C20942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706" y="879657"/>
            <a:ext cx="2108080" cy="3854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EBA2BB-CC47-8937-FD73-A4E26002F333}"/>
              </a:ext>
            </a:extLst>
          </p:cNvPr>
          <p:cNvSpPr txBox="1"/>
          <p:nvPr/>
        </p:nvSpPr>
        <p:spPr>
          <a:xfrm>
            <a:off x="2975072" y="4733779"/>
            <a:ext cx="2759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Концепты </a:t>
            </a:r>
            <a:r>
              <a:rPr lang="en-US" dirty="0"/>
              <a:t>Android-</a:t>
            </a:r>
            <a:r>
              <a:rPr lang="ru-RU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6641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4BF49-9771-8D45-F207-63EC6D9DE7D0}"/>
              </a:ext>
            </a:extLst>
          </p:cNvPr>
          <p:cNvSpPr txBox="1"/>
          <p:nvPr/>
        </p:nvSpPr>
        <p:spPr>
          <a:xfrm>
            <a:off x="2926081" y="4631471"/>
            <a:ext cx="277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Концепт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C6C861-4680-AD5B-17B8-36628CEE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8" y="441960"/>
            <a:ext cx="7277683" cy="41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357</Words>
  <Application>Microsoft Office PowerPoint</Application>
  <PresentationFormat>Экран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PT Sans</vt:lpstr>
      <vt:lpstr>Simple Light</vt:lpstr>
      <vt:lpstr>Презентация PowerPoint</vt:lpstr>
      <vt:lpstr>О проекте</vt:lpstr>
      <vt:lpstr>О проекте</vt:lpstr>
      <vt:lpstr>Аналоги</vt:lpstr>
      <vt:lpstr>Команда проекта</vt:lpstr>
      <vt:lpstr>Концепты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  </dc:title>
  <cp:lastModifiedBy>Константин Мовенко</cp:lastModifiedBy>
  <cp:revision>13</cp:revision>
  <dcterms:modified xsi:type="dcterms:W3CDTF">2022-11-10T20:44:34Z</dcterms:modified>
</cp:coreProperties>
</file>