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6" r:id="rId3"/>
    <p:sldId id="267" r:id="rId4"/>
    <p:sldId id="270" r:id="rId5"/>
    <p:sldId id="271" r:id="rId6"/>
    <p:sldId id="268" r:id="rId7"/>
    <p:sldId id="26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CA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0444"/>
  </p:normalViewPr>
  <p:slideViewPr>
    <p:cSldViewPr snapToGrid="0">
      <p:cViewPr varScale="1">
        <p:scale>
          <a:sx n="81" d="100"/>
          <a:sy n="81" d="100"/>
        </p:scale>
        <p:origin x="88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b5bcb53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b5bcb53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b5bcb53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b5bcb53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971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b5bcb53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b5bcb53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698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b5bcb53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b5bcb53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63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b5bcb53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b5bcb53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453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b5bcb53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b5bcb53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0650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b5bcb53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b5bcb53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014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648121"/>
            <a:ext cx="8520600" cy="11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</a:rPr>
              <a:t>Beenary</a:t>
            </a:r>
            <a:r>
              <a:rPr lang="ru" sz="2000" dirty="0">
                <a:solidFill>
                  <a:schemeClr val="dk1"/>
                </a:solidFill>
              </a:rPr>
              <a:t> </a:t>
            </a:r>
            <a:endParaRPr sz="20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</a:rPr>
              <a:t>Личный кабинет (личная карточка) сотрудника</a:t>
            </a:r>
            <a:endParaRPr sz="20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Объект 6">
            <a:extLst>
              <a:ext uri="{FF2B5EF4-FFF2-40B4-BE49-F238E27FC236}">
                <a16:creationId xmlns:a16="http://schemas.microsoft.com/office/drawing/2014/main" id="{E1F973F3-A4B1-7B3D-EEF0-23BFE437AE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4575451"/>
              </p:ext>
            </p:extLst>
          </p:nvPr>
        </p:nvGraphicFramePr>
        <p:xfrm>
          <a:off x="491652" y="903834"/>
          <a:ext cx="8160696" cy="4132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ru-RU" sz="1200" b="1" dirty="0"/>
                        <a:t>Проблема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4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Предлагаемое решение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4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3281">
                <a:tc>
                  <a:txBody>
                    <a:bodyPr/>
                    <a:lstStyle/>
                    <a:p>
                      <a:r>
                        <a:rPr lang="ru-RU" sz="1000" dirty="0"/>
                        <a:t>Наш </a:t>
                      </a:r>
                      <a:r>
                        <a:rPr lang="ru-RU" sz="1000" b="1" dirty="0"/>
                        <a:t>пользователь</a:t>
                      </a:r>
                      <a:r>
                        <a:rPr lang="ru-RU" sz="1000" dirty="0"/>
                        <a:t> хочет иметь единый источник информации от компании относительно своей работы и её результатов, но не может из-за отсутствия в компании подобной системы.</a:t>
                      </a:r>
                    </a:p>
                    <a:p>
                      <a:r>
                        <a:rPr lang="ru-RU" sz="1000" b="1" dirty="0"/>
                        <a:t>Руководители </a:t>
                      </a:r>
                      <a:r>
                        <a:rPr lang="ru-RU" sz="1000" dirty="0"/>
                        <a:t>компании хотят обеспечить сотрудников подобной системой для улучшения обратной связи внутри компании, а также повышения мотивации сотрудников к работе.</a:t>
                      </a:r>
                    </a:p>
                    <a:p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Решение составленной выше проблемы – </a:t>
                      </a:r>
                      <a:r>
                        <a:rPr lang="ru-RU" sz="1000" b="1" dirty="0"/>
                        <a:t>единый портал для сотрудников компании</a:t>
                      </a:r>
                      <a:r>
                        <a:rPr lang="ru-RU" sz="1000" dirty="0"/>
                        <a:t>, приложение «</a:t>
                      </a:r>
                      <a:r>
                        <a:rPr lang="ru-RU" sz="1000" b="1" dirty="0"/>
                        <a:t>EPO – </a:t>
                      </a:r>
                      <a:r>
                        <a:rPr lang="ru-RU" sz="1000" b="1" dirty="0" err="1"/>
                        <a:t>Employee's</a:t>
                      </a:r>
                      <a:r>
                        <a:rPr lang="ru-RU" sz="1000" b="1" dirty="0"/>
                        <a:t> </a:t>
                      </a:r>
                      <a:r>
                        <a:rPr lang="ru-RU" sz="1000" b="1" dirty="0" err="1"/>
                        <a:t>personal</a:t>
                      </a:r>
                      <a:r>
                        <a:rPr lang="ru-RU" sz="1000" b="1" dirty="0"/>
                        <a:t> </a:t>
                      </a:r>
                      <a:r>
                        <a:rPr lang="ru-RU" sz="1000" b="1" dirty="0" err="1"/>
                        <a:t>office</a:t>
                      </a:r>
                      <a:r>
                        <a:rPr lang="ru-RU" sz="1000" dirty="0"/>
                        <a:t>», предоставляющее сотрудникам данные об их работе и пр. опции (полный перечень указан в банке задач).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287"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bg1"/>
                          </a:solidFill>
                        </a:rPr>
                        <a:t>Вовлеченные стороны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4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bg1"/>
                          </a:solidFill>
                        </a:rPr>
                        <a:t>Требования к решению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4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9392">
                <a:tc>
                  <a:txBody>
                    <a:bodyPr/>
                    <a:lstStyle/>
                    <a:p>
                      <a:r>
                        <a:rPr lang="ru-RU" sz="1000" dirty="0"/>
                        <a:t>1. Сотрудники компании</a:t>
                      </a:r>
                    </a:p>
                    <a:p>
                      <a:r>
                        <a:rPr lang="ru-RU" sz="1000" dirty="0"/>
                        <a:t>2. Руководители компании</a:t>
                      </a:r>
                    </a:p>
                    <a:p>
                      <a:r>
                        <a:rPr lang="ru-RU" sz="1000" dirty="0"/>
                        <a:t>3. Участники команды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ru-RU" sz="1000" dirty="0"/>
                        <a:t>Удобное, простое в использовании, предоставляет всю необходимую информацию о рабочем процессе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ru-RU" sz="1000" dirty="0"/>
                        <a:t>Функциональное, удовлетворяет заданным требованиям, имеет возможность доработки 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ru-RU" sz="1000" dirty="0"/>
                        <a:t>Консультация, получение опыта в разработке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287"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bg1"/>
                          </a:solidFill>
                        </a:rPr>
                        <a:t>Срок реализации проекта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4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bg1"/>
                          </a:solidFill>
                        </a:rPr>
                        <a:t>Участники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4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3281"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01.09.2022 – 31.05.2023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aseline="0" dirty="0"/>
                        <a:t>Участники команды:</a:t>
                      </a:r>
                    </a:p>
                    <a:p>
                      <a:r>
                        <a:rPr lang="ru-RU" sz="1000" dirty="0"/>
                        <a:t>Шевелёв К. С. (ИС/б-21-2-о) –UI/UX дизайнер, прототипист.</a:t>
                      </a:r>
                    </a:p>
                    <a:p>
                      <a:r>
                        <a:rPr lang="ru-RU" sz="1000" dirty="0"/>
                        <a:t>Мельничук В. В. (ИС/б-21-2-о) – </a:t>
                      </a:r>
                      <a:r>
                        <a:rPr lang="ru-RU" sz="1000" dirty="0" err="1"/>
                        <a:t>Android</a:t>
                      </a:r>
                      <a:r>
                        <a:rPr lang="ru-RU" sz="1000" dirty="0"/>
                        <a:t>-разработчик.</a:t>
                      </a:r>
                    </a:p>
                    <a:p>
                      <a:r>
                        <a:rPr lang="ru-RU" sz="1000" dirty="0"/>
                        <a:t>Ульянов Д. В. (ИС/б-21-3-о) – </a:t>
                      </a:r>
                      <a:r>
                        <a:rPr lang="ru-RU" sz="1000" dirty="0" err="1"/>
                        <a:t>Backend</a:t>
                      </a:r>
                      <a:r>
                        <a:rPr lang="ru-RU" sz="1000" dirty="0"/>
                        <a:t>-разработчик.</a:t>
                      </a:r>
                    </a:p>
                    <a:p>
                      <a:r>
                        <a:rPr lang="ru-RU" sz="1000" dirty="0"/>
                        <a:t>Мовенко К. М. (ИС/б-21-2-о) – архитектор базы данных, тестировщик.</a:t>
                      </a:r>
                    </a:p>
                    <a:p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6F48A2ED-B3F8-24FD-9ADB-9C8153D76060}"/>
              </a:ext>
            </a:extLst>
          </p:cNvPr>
          <p:cNvSpPr txBox="1">
            <a:spLocks/>
          </p:cNvSpPr>
          <p:nvPr/>
        </p:nvSpPr>
        <p:spPr>
          <a:xfrm>
            <a:off x="409065" y="386522"/>
            <a:ext cx="6243983" cy="4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1600" dirty="0"/>
              <a:t>Карточка проекта «</a:t>
            </a:r>
            <a:r>
              <a:rPr lang="ru-RU" sz="1600" b="1" i="1" dirty="0">
                <a:solidFill>
                  <a:schemeClr val="tx1"/>
                </a:solidFill>
              </a:rPr>
              <a:t>Создание инструмента личный кабинет (личная карточка) сотрудника</a:t>
            </a:r>
            <a:r>
              <a:rPr lang="ru-RU" sz="16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18048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6F48A2ED-B3F8-24FD-9ADB-9C8153D76060}"/>
              </a:ext>
            </a:extLst>
          </p:cNvPr>
          <p:cNvSpPr txBox="1">
            <a:spLocks/>
          </p:cNvSpPr>
          <p:nvPr/>
        </p:nvSpPr>
        <p:spPr>
          <a:xfrm>
            <a:off x="369651" y="191276"/>
            <a:ext cx="8251605" cy="4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1600" dirty="0"/>
              <a:t>Демонстрация промежуточного результата проекта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DC5076A-1473-4399-00F1-49F6B63F1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847" y="756744"/>
            <a:ext cx="5016306" cy="401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0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6F48A2ED-B3F8-24FD-9ADB-9C8153D76060}"/>
              </a:ext>
            </a:extLst>
          </p:cNvPr>
          <p:cNvSpPr txBox="1">
            <a:spLocks/>
          </p:cNvSpPr>
          <p:nvPr/>
        </p:nvSpPr>
        <p:spPr>
          <a:xfrm>
            <a:off x="361768" y="178323"/>
            <a:ext cx="8251605" cy="4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1600" dirty="0"/>
              <a:t>Демонстрация промежуточного результата проекта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56DD2F-F3E8-DD1D-8D1C-DDA6F7F5F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183" y="705598"/>
            <a:ext cx="6431633" cy="432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8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6F48A2ED-B3F8-24FD-9ADB-9C8153D76060}"/>
              </a:ext>
            </a:extLst>
          </p:cNvPr>
          <p:cNvSpPr txBox="1">
            <a:spLocks/>
          </p:cNvSpPr>
          <p:nvPr/>
        </p:nvSpPr>
        <p:spPr>
          <a:xfrm>
            <a:off x="369651" y="191276"/>
            <a:ext cx="8251605" cy="4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1600" dirty="0"/>
              <a:t>Демонстрация промежуточного результата проекта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52AC882-6305-5AD7-6D3A-8CD5D09B7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84" y="763413"/>
            <a:ext cx="7518232" cy="418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6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6F48A2ED-B3F8-24FD-9ADB-9C8153D76060}"/>
              </a:ext>
            </a:extLst>
          </p:cNvPr>
          <p:cNvSpPr txBox="1">
            <a:spLocks/>
          </p:cNvSpPr>
          <p:nvPr/>
        </p:nvSpPr>
        <p:spPr>
          <a:xfrm>
            <a:off x="369651" y="191276"/>
            <a:ext cx="8251605" cy="4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1600" dirty="0"/>
              <a:t>Экономика проекта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EAEEE1-0AEA-9C0B-63F5-FE9063FEC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00" y="677628"/>
            <a:ext cx="7922172" cy="39757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E75391-A9EF-E3D1-C5BB-6A90CBD1FF87}"/>
              </a:ext>
            </a:extLst>
          </p:cNvPr>
          <p:cNvSpPr txBox="1"/>
          <p:nvPr/>
        </p:nvSpPr>
        <p:spPr>
          <a:xfrm>
            <a:off x="1958944" y="4657400"/>
            <a:ext cx="5285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Более подробная информация представлена в «Этап 4.</a:t>
            </a:r>
            <a:r>
              <a:rPr lang="en-US" dirty="0"/>
              <a:t>doc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2613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6F48A2ED-B3F8-24FD-9ADB-9C8153D76060}"/>
              </a:ext>
            </a:extLst>
          </p:cNvPr>
          <p:cNvSpPr txBox="1">
            <a:spLocks/>
          </p:cNvSpPr>
          <p:nvPr/>
        </p:nvSpPr>
        <p:spPr>
          <a:xfrm>
            <a:off x="369651" y="191276"/>
            <a:ext cx="8251605" cy="4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1600" dirty="0"/>
              <a:t>Подведение итогов работы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EC7A34-C780-AB23-68AC-799319ECC4B2}"/>
              </a:ext>
            </a:extLst>
          </p:cNvPr>
          <p:cNvSpPr txBox="1"/>
          <p:nvPr/>
        </p:nvSpPr>
        <p:spPr>
          <a:xfrm>
            <a:off x="335840" y="1229710"/>
            <a:ext cx="84723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начале семестра основными задачами были: формирование команды, определение темы проекта и создание начального прототипа. Несмотря на то, что на данный момент прототип крайне не функционален, в целом команде удалось организовать работу и определить видение создаваемого приложения.</a:t>
            </a:r>
          </a:p>
          <a:p>
            <a:endParaRPr lang="ru-RU" dirty="0"/>
          </a:p>
          <a:p>
            <a:r>
              <a:rPr lang="ru-RU" dirty="0"/>
              <a:t>Команда научилась чётко разделять работу над проектом на этапы, при прохождении которых анализируется проблематика проекта, проводятся необходимые исследования. Также участники команды расширили знания по своим участкам работу.</a:t>
            </a:r>
          </a:p>
          <a:p>
            <a:endParaRPr lang="ru-RU" dirty="0"/>
          </a:p>
          <a:p>
            <a:r>
              <a:rPr lang="ru-RU" dirty="0"/>
              <a:t>В результате был создан минимальный </a:t>
            </a:r>
            <a:r>
              <a:rPr lang="en-US" dirty="0"/>
              <a:t>Android-</a:t>
            </a:r>
            <a:r>
              <a:rPr lang="ru-RU" dirty="0"/>
              <a:t>прототип, определён дизайн-код проекта. Прототип получил положительный </a:t>
            </a:r>
            <a:r>
              <a:rPr lang="ru-RU"/>
              <a:t>оценки пользователей-тестировщиков.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2848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345</Words>
  <Application>Microsoft Office PowerPoint</Application>
  <PresentationFormat>Экран (16:9)</PresentationFormat>
  <Paragraphs>35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  </dc:title>
  <cp:lastModifiedBy>Константин Мовенко</cp:lastModifiedBy>
  <cp:revision>13</cp:revision>
  <dcterms:modified xsi:type="dcterms:W3CDTF">2022-12-29T13:26:35Z</dcterms:modified>
</cp:coreProperties>
</file>