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CD1E3-753D-4E77-AE2A-B5F2B672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013E7-E595-4E36-8D66-2242AEB4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9391F-54CD-443A-AB3B-79AB0528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22703C-ED3E-4EAF-8106-DC91F0B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E6036-5604-4648-96F4-145F06E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2288-9B69-4B60-80B7-B9734633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8D1B9-48FC-4D40-809C-867D607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30A18-F142-4886-A27C-C992168D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F6AB6-4CB6-4E4C-9131-694E74B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B95CF-F0FB-4C27-9B29-BC151D3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997FC9-D508-47F9-BC09-A670ECDD8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6AF86-EEA6-4D27-AAFF-A0BE4696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6B284-1C50-48FF-ACD4-E81D254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8757C-DA2B-45E6-B901-E10301A9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174A9-F3AF-47F1-A0C7-D277839E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CFDB-9D0E-4C95-A54E-41795E9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C413E-7C41-47B9-BEBA-5ABED8F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FC1E-A8DE-429F-80C7-72C66FB9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77303-B93C-4728-852B-47D508B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802EF-09BE-45D0-AA7C-EBE5500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5CE3-9934-43A5-BC51-ECC7A89E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8A7BF-D6A6-42FB-A6E3-436BA33E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A019E-07E9-49A2-B82D-DFE3BAB9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01260-CDD6-435E-8AF7-91FACAA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05112-F99A-4BBF-BB2A-4D7A109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C00EE-A404-4057-876E-8823A0A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B3E1-AC69-465B-AAB7-9258F26E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0825A1-559D-4789-B6F8-D474DDFE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9B3CE-6528-4B05-B81D-F54296D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325A1-B8CD-4C48-B795-24D6C48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FB87A-B23D-483E-A087-E2EA77CF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E18A-FE20-415C-A4F5-7C7BD310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73CA5-6D50-4693-BAD3-F2323330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D2C896-5361-4645-8B01-E1CC30DF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045AC9-4427-402B-B166-189D7080A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2208B-191E-4732-928C-37055438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A1AA83-2D2A-450D-8A63-E005E9F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AE3688-1ACE-4446-BD38-CFDA25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6E55B0-0ABA-43AE-9DDF-C4C49FB3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5F3-C11E-4B93-8EAB-613DD83C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2E786-FDA8-44E8-915C-716071B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F68F1-D38B-479B-AECF-01111DD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9BF08-342B-4E53-A54F-EF0782BF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0DF18E-C025-4C72-8CE0-03CFE354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A7227-B0E3-41F0-862F-B34D8CC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F906D-AF99-4A05-9383-7A02CF5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1609-B712-4048-A576-B1556C9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20434-0B74-4FCA-B967-284D3AA7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4BA14-6361-48BB-BF80-9387EFE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F3E38-092D-4025-9681-4142CF68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1F01F7-BAF6-4DAB-BAA8-A5A44FD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DC0F1F-BD45-4F72-AFCF-E6CCB31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13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A15BE-9365-4D2C-912F-49D96EB2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BE0E34-3C4B-4F69-B084-5E2BB505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E2F4-E34D-4789-9680-8CFD3EA1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E889C-0F7A-4CE1-B8A5-3FD932CB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0C80FE-5BC1-4F8C-B857-8EC95D94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FF657-C3E6-419D-9558-BCF959BB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6B5C8-625D-4FD8-B0AD-B98967CA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7053F-3665-43CF-B0E7-030CD50C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21C47-3410-4330-AA02-FF95515BE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54AB-1233-4E83-893B-A5454350B0D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F21DE-3F79-4BBC-8E59-3CAA0184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A41D-C124-47A1-B70C-32F810C3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8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3">
            <a:extLst>
              <a:ext uri="{FF2B5EF4-FFF2-40B4-BE49-F238E27FC236}">
                <a16:creationId xmlns:a16="http://schemas.microsoft.com/office/drawing/2014/main" id="{083FA95B-68D0-461E-9773-9722F8BA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42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05B5-5853-4E57-BF77-14C551158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57" y="126055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Курсовая работа по дисциплине «Объектно-Ориентированное Программирование»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A4266-862D-4138-B2A8-610A29FE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57" y="4988840"/>
            <a:ext cx="5074763" cy="1655762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Выполнили: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Студенты группы ИС/б-21-2-о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Шевелёв Кирилл Станиславович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Мельничук Владислав Викторович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 err="1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Мовенко</a:t>
            </a: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Константин Михайлович</a:t>
            </a: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7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6BD0CC-4198-4081-ADD2-A6DD1E8A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27" y="2135501"/>
            <a:ext cx="4925546" cy="2168710"/>
          </a:xfrm>
          <a:prstGeom prst="rect">
            <a:avLst/>
          </a:prstGeom>
        </p:spPr>
      </p:pic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5F284365-4399-46FD-B3ED-9CC8947A575F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2A2D057D-F721-4D01-9C11-5F369F62FACA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02ABB242-94CB-4EF2-AC43-025EEA6EAD95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61F3331-F644-46F9-A45E-C7C519C771BA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4B44B582-8193-4D48-B5B6-2E3CDBAC3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717FF0A-9D0F-4950-95B5-B5543D6567E4}"/>
              </a:ext>
            </a:extLst>
          </p:cNvPr>
          <p:cNvSpPr txBox="1">
            <a:spLocks/>
          </p:cNvSpPr>
          <p:nvPr/>
        </p:nvSpPr>
        <p:spPr>
          <a:xfrm>
            <a:off x="838200" y="-278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ОБЪЕКТЫ. ЦВЕТЫ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6A4C69B-F546-4910-BFAF-E7193522B182}"/>
              </a:ext>
            </a:extLst>
          </p:cNvPr>
          <p:cNvSpPr txBox="1">
            <a:spLocks/>
          </p:cNvSpPr>
          <p:nvPr/>
        </p:nvSpPr>
        <p:spPr>
          <a:xfrm>
            <a:off x="3671457" y="4291148"/>
            <a:ext cx="4849086" cy="613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/>
              <a:t>Ромашка, Подсолнух, Фиалка</a:t>
            </a:r>
          </a:p>
        </p:txBody>
      </p:sp>
    </p:spTree>
    <p:extLst>
      <p:ext uri="{BB962C8B-B14F-4D97-AF65-F5344CB8AC3E}">
        <p14:creationId xmlns:p14="http://schemas.microsoft.com/office/powerpoint/2010/main" val="419490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ВЫПОЛНЕНИЕ ПРОГРАММЫ</a:t>
            </a:r>
            <a:r>
              <a:rPr lang="en-US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:</a:t>
            </a: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 ГЛАВНОЕ МЕНЮ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CAA799-5CE1-4362-97E1-F5319013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36" y="1177776"/>
            <a:ext cx="9337927" cy="5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ВЫПОЛНЕНИЕ ПРОГРАММЫ</a:t>
            </a:r>
            <a:r>
              <a:rPr lang="en-US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:</a:t>
            </a: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 ГЕЙМПЛЕЙ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64E229-BDAF-41E0-9EBE-272AB2FC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12" y="1177776"/>
            <a:ext cx="9273976" cy="52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ВЫПОЛНЕНИЕ ПРОГРАММЫ</a:t>
            </a:r>
            <a:r>
              <a:rPr lang="en-US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:</a:t>
            </a:r>
            <a:r>
              <a:rPr lang="ru-RU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 МЕНЮ УЛУЧШЕНИЯ ПЧЁЛ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4D921D-0FD4-4202-AECA-8D92A0B9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56" y="1177776"/>
            <a:ext cx="9235688" cy="51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ВЫПОЛНЕНИЕ ПРОГРАММЫ</a:t>
            </a:r>
            <a:r>
              <a:rPr lang="en-US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:</a:t>
            </a:r>
            <a:r>
              <a:rPr lang="ru-RU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 МЕНЮ УЛУЧШЕНИЯ УЛЬЯ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7AC435-3004-4C98-B862-33136AF98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13" y="1177776"/>
            <a:ext cx="9506773" cy="53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163"/>
            <a:ext cx="10515600" cy="435133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2600">
                <a:latin typeface="Arial" pitchFamily="34"/>
              </a:defRPr>
            </a:pP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При выполнении курсовой работы были выполнены следующие задачи. Было проведено абстрагирование, разработаны классы и их иерархии. Также был написан код программы на языке программирования C</a:t>
            </a:r>
            <a:r>
              <a:rPr lang="en-US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#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, результатом чего является понимание особенностей реализации объектно-ориентированного подхода в рамках данного языка программирования. Также была </a:t>
            </a:r>
            <a:r>
              <a:rPr lang="ru-RU" sz="240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получена игра-симулятор, 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 которой реализованы все основные принципы ООП (инкапсуляция, наследование, полиморфизм).</a:t>
            </a: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064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376DE4FB-54B2-4D54-B858-F21A147C910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B8ED1626-C243-4651-BB2C-8FCD88CFCF42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5C5E6E68-8CA1-4B57-A6E6-65A7BD74C1C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CA33C04C-217B-419D-B460-6C01FD3A0C7A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C31FD35-C3B6-4E13-A79E-7D14F529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091DE-74B2-40C0-AA55-F68DC764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В ходе выполнения курсового проекта была поставлена задача разработки игры-симулятора пчёл с использованием основных принципов объектно-ориентированного программирования и прохождения всех этапов проектирования ПО, включающих абстрагирование, разработку архитектуры и тестирование.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877-227F-4C43-837F-E26972BB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55982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424993B4-1801-444B-A9F7-959E427003D1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6D5FA635-AF4E-4182-999A-ACE53619A07B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194C9893-E956-4A08-B021-B772EC61DBE2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4C7D6CD9-4853-45F3-89C7-6A01DF1451B7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68FD598-169A-4855-AD9F-395B2C3C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Основной целью выполнения курсового проекта было создание игры-симулятора пчёл с использованием фундаментальных принципов объектно-ориентированного программирования.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НАЗНАЧЕНИЕ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681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998"/>
            <a:ext cx="10515600" cy="1603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itchFamily="34"/>
              </a:rPr>
              <a:t>Программа была разделена на несколько модулей. Каждый модуль содержит один из классов</a:t>
            </a:r>
            <a:r>
              <a:rPr lang="en-US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itchFamily="34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3200" dirty="0">
              <a:solidFill>
                <a:srgbClr val="000000"/>
              </a:solidFill>
              <a:latin typeface="Century Gothic" panose="020B0502020202020204" pitchFamily="34" charset="0"/>
              <a:ea typeface="Calibri" pitchFamily="34"/>
              <a:cs typeface="Arial" pitchFamily="34"/>
            </a:endParaRP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4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РАЗРАБОТКА МОДУЛЬНОЙ СТРУКТУРЫ ПРОГРАММЫ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229B3-CE23-412A-A03A-59E65B3596EF}"/>
              </a:ext>
            </a:extLst>
          </p:cNvPr>
          <p:cNvSpPr txBox="1"/>
          <p:nvPr/>
        </p:nvSpPr>
        <p:spPr>
          <a:xfrm>
            <a:off x="838200" y="2634968"/>
            <a:ext cx="3507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BeenBuyingSystem.cs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BeePollinator.cs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BeePollinatorBuyer.cs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BeePollinatorUlPanelController.cs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BeePollinatorUpgrader.cs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BeeRecycler.cs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BeeRecyclerBuyer.cs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BeeRecyclerUlPanelController.cs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BeeRecyclerUpgrader.cs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BeenSpawner.cs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1EDD-6C4D-48AE-B44E-69BB6810F076}"/>
              </a:ext>
            </a:extLst>
          </p:cNvPr>
          <p:cNvSpPr txBox="1"/>
          <p:nvPr/>
        </p:nvSpPr>
        <p:spPr>
          <a:xfrm>
            <a:off x="4459481" y="2634968"/>
            <a:ext cx="4062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BeeUlPanelController.cs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BeeWarrior.cs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BeeWarrioBuyer.cs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BeeWarriorUIPanelController.cs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BeeWarriorUpgrader.cs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Enemy.cs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EnemySpawner.cs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Flyingdentist.cs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HiveBaseController.cs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HiveUIPanelController.cs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HiveUngrader.cs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358B1-56FF-4F32-AEBC-A56419C573C0}"/>
              </a:ext>
            </a:extLst>
          </p:cNvPr>
          <p:cNvSpPr txBox="1"/>
          <p:nvPr/>
        </p:nvSpPr>
        <p:spPr>
          <a:xfrm>
            <a:off x="8636158" y="2634968"/>
            <a:ext cx="28039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Buyable.cs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Upgradeable.cs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LoadSceneManager.cs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Upgrader.cs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Wasp.cs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WaspUpgrade.cs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9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16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Для разработки программы была создана следующая среда разработки:</a:t>
            </a:r>
          </a:p>
          <a:p>
            <a:pPr marL="343080" lvl="0" indent="-343080">
              <a:lnSpc>
                <a:spcPct val="100000"/>
              </a:lnSpc>
              <a:spcBef>
                <a:spcPts val="0"/>
              </a:spcBef>
              <a:buSzPct val="100000"/>
              <a:buFont typeface="Arial" pitchFamily="34"/>
              <a:buChar char="−"/>
            </a:pPr>
            <a:r>
              <a:rPr lang="en-US" sz="3200" dirty="0" err="1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игровой</a:t>
            </a:r>
            <a:r>
              <a:rPr lang="en-US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движок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Unity 2D;</a:t>
            </a:r>
          </a:p>
          <a:p>
            <a:pPr marL="343080" lvl="0" indent="-343080">
              <a:lnSpc>
                <a:spcPct val="100000"/>
              </a:lnSpc>
              <a:spcBef>
                <a:spcPts val="0"/>
              </a:spcBef>
              <a:buSzPct val="100000"/>
              <a:buFont typeface="Arial" pitchFamily="34"/>
              <a:buChar char="−"/>
            </a:pPr>
            <a:r>
              <a:rPr lang="en-US" sz="3200" dirty="0" err="1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среда</a:t>
            </a:r>
            <a:r>
              <a:rPr lang="en-US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ра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з</a:t>
            </a:r>
            <a:r>
              <a:rPr lang="en-US" sz="3200" dirty="0" err="1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работки</a:t>
            </a:r>
            <a:r>
              <a:rPr lang="en-US" sz="3200" dirty="0">
                <a:solidFill>
                  <a:srgbClr val="000000"/>
                </a:solidFill>
                <a:latin typeface="Century Gothic" panose="020B0502020202020204" pitchFamily="34" charset="0"/>
                <a:ea typeface="Calibri" pitchFamily="34"/>
                <a:cs typeface="Arial" panose="020B0604020202020204" pitchFamily="34" charset="0"/>
              </a:rPr>
              <a:t> Microsoft Visual Studio 22.</a:t>
            </a: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ВЫБОР СРЕДЫ И ЯЗЫКА ПРОГРАММИРОВАНИЯ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A8F11D-AC15-4AA6-9DCB-62C83D236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15" y="3495832"/>
            <a:ext cx="4150213" cy="25938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905DFC-06E4-45E4-8133-5B03A189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4845"/>
            <a:ext cx="4714773" cy="29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163"/>
            <a:ext cx="10515600" cy="435133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2500">
                <a:latin typeface="Arial" pitchFamily="34"/>
              </a:defRPr>
            </a:pPr>
            <a:r>
              <a:rPr lang="ru-RU" sz="2500" dirty="0">
                <a:latin typeface="Century Gothic" panose="020B0502020202020204" pitchFamily="34" charset="0"/>
              </a:rPr>
              <a:t>Игра "The </a:t>
            </a:r>
            <a:r>
              <a:rPr lang="ru-RU" sz="2500" dirty="0" err="1">
                <a:latin typeface="Century Gothic" panose="020B0502020202020204" pitchFamily="34" charset="0"/>
              </a:rPr>
              <a:t>Hive</a:t>
            </a:r>
            <a:r>
              <a:rPr lang="ru-RU" sz="2500" dirty="0">
                <a:latin typeface="Century Gothic" panose="020B0502020202020204" pitchFamily="34" charset="0"/>
              </a:rPr>
              <a:t>" - это симулятор пчеловода, где игрок управляет ульем. Пчелы собирают нектар с цветов, перерабатывает его в мёд. Игрок в свою очередь должен разводить пчёл и защищать улей от нападения ос и шершня, оптимизировать работу своих пчёл, улучшать их параметры, расширять улей чтобы собирать как можно больше мёда и покупать больше пчел. При этом игрок должен быть готов к нападению ос или главного босса, которые могут нанести ущерб его улью и пчелам.</a:t>
            </a:r>
            <a:endParaRPr lang="ru-RU" sz="3200" dirty="0">
              <a:solidFill>
                <a:srgbClr val="000000"/>
              </a:solidFill>
              <a:latin typeface="Century Gothic" panose="020B0502020202020204" pitchFamily="34" charset="0"/>
              <a:ea typeface="Calibri" pitchFamily="34"/>
              <a:cs typeface="Arial" pitchFamily="34"/>
            </a:endParaRP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ГЕЙМПЛЕЙ И ЗАДАЧИ ВНУТРИ ИГРЫ</a:t>
            </a:r>
          </a:p>
        </p:txBody>
      </p:sp>
    </p:spTree>
    <p:extLst>
      <p:ext uri="{BB962C8B-B14F-4D97-AF65-F5344CB8AC3E}">
        <p14:creationId xmlns:p14="http://schemas.microsoft.com/office/powerpoint/2010/main" val="64704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CB172D-882C-4697-93FC-0CE06B437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37" y="1994077"/>
            <a:ext cx="10170125" cy="2869846"/>
          </a:xfrm>
        </p:spPr>
      </p:pic>
      <p:grpSp>
        <p:nvGrpSpPr>
          <p:cNvPr id="6" name="Группа 17">
            <a:extLst>
              <a:ext uri="{FF2B5EF4-FFF2-40B4-BE49-F238E27FC236}">
                <a16:creationId xmlns:a16="http://schemas.microsoft.com/office/drawing/2014/main" id="{CE5E6A58-8DE2-4E78-AF6D-C3CB29220AC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7" name="Группа 18">
              <a:extLst>
                <a:ext uri="{FF2B5EF4-FFF2-40B4-BE49-F238E27FC236}">
                  <a16:creationId xmlns:a16="http://schemas.microsoft.com/office/drawing/2014/main" id="{1D718BF1-87BF-4930-8147-6A1EE8255D75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9" name="Прямоугольник 9">
                <a:extLst>
                  <a:ext uri="{FF2B5EF4-FFF2-40B4-BE49-F238E27FC236}">
                    <a16:creationId xmlns:a16="http://schemas.microsoft.com/office/drawing/2014/main" id="{FB46449C-E8E6-4618-8907-B64AA4E8EBF7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" name="Полилиния 8">
                <a:extLst>
                  <a:ext uri="{FF2B5EF4-FFF2-40B4-BE49-F238E27FC236}">
                    <a16:creationId xmlns:a16="http://schemas.microsoft.com/office/drawing/2014/main" id="{E9EEB858-1168-487F-8307-52F6758E1D93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8" name="Рисунок 10">
              <a:extLst>
                <a:ext uri="{FF2B5EF4-FFF2-40B4-BE49-F238E27FC236}">
                  <a16:creationId xmlns:a16="http://schemas.microsoft.com/office/drawing/2014/main" id="{C1655842-7333-4D4E-A6B1-53C9FD89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9E1A148-D883-490B-90D8-4098EE0A5999}"/>
              </a:ext>
            </a:extLst>
          </p:cNvPr>
          <p:cNvSpPr txBox="1">
            <a:spLocks/>
          </p:cNvSpPr>
          <p:nvPr/>
        </p:nvSpPr>
        <p:spPr>
          <a:xfrm>
            <a:off x="838200" y="-278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ИЕРАРХИЯ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78207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0342F86-8A9C-4AE3-8B93-CBA2608D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6564" y="4265022"/>
            <a:ext cx="7098869" cy="61395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/>
              <a:t>Пчела-опылитель, Пчела-переработчик, Пчела-воин</a:t>
            </a:r>
          </a:p>
        </p:txBody>
      </p:sp>
      <p:grpSp>
        <p:nvGrpSpPr>
          <p:cNvPr id="5" name="Группа 17">
            <a:extLst>
              <a:ext uri="{FF2B5EF4-FFF2-40B4-BE49-F238E27FC236}">
                <a16:creationId xmlns:a16="http://schemas.microsoft.com/office/drawing/2014/main" id="{A8A07450-3155-44BE-BF9E-8F966FDB7E1B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6" name="Группа 18">
              <a:extLst>
                <a:ext uri="{FF2B5EF4-FFF2-40B4-BE49-F238E27FC236}">
                  <a16:creationId xmlns:a16="http://schemas.microsoft.com/office/drawing/2014/main" id="{B8181C07-8173-4ADE-AC44-1D0B285FD19D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8" name="Прямоугольник 9">
                <a:extLst>
                  <a:ext uri="{FF2B5EF4-FFF2-40B4-BE49-F238E27FC236}">
                    <a16:creationId xmlns:a16="http://schemas.microsoft.com/office/drawing/2014/main" id="{4FE9BCEB-BA33-4AD3-92BB-F89A6FA47301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" name="Полилиния 8">
                <a:extLst>
                  <a:ext uri="{FF2B5EF4-FFF2-40B4-BE49-F238E27FC236}">
                    <a16:creationId xmlns:a16="http://schemas.microsoft.com/office/drawing/2014/main" id="{FE0B344A-F591-41B1-8A2E-B37E2CAA009E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7" name="Рисунок 10">
              <a:extLst>
                <a:ext uri="{FF2B5EF4-FFF2-40B4-BE49-F238E27FC236}">
                  <a16:creationId xmlns:a16="http://schemas.microsoft.com/office/drawing/2014/main" id="{F7E26653-17AC-41D0-BC0D-12C49478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6384E8-4260-47EE-9A0E-86A9142E8D7F}"/>
              </a:ext>
            </a:extLst>
          </p:cNvPr>
          <p:cNvSpPr txBox="1">
            <a:spLocks/>
          </p:cNvSpPr>
          <p:nvPr/>
        </p:nvSpPr>
        <p:spPr>
          <a:xfrm>
            <a:off x="838200" y="-278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ОБЪЕКТЫ. ПЧЕЛЫ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1FB493-11D9-4B62-90A3-7A8043EA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25" y="2032089"/>
            <a:ext cx="5320349" cy="20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17">
            <a:extLst>
              <a:ext uri="{FF2B5EF4-FFF2-40B4-BE49-F238E27FC236}">
                <a16:creationId xmlns:a16="http://schemas.microsoft.com/office/drawing/2014/main" id="{47D88169-A04A-404F-988A-B5DCB34E9EDD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6" name="Группа 18">
              <a:extLst>
                <a:ext uri="{FF2B5EF4-FFF2-40B4-BE49-F238E27FC236}">
                  <a16:creationId xmlns:a16="http://schemas.microsoft.com/office/drawing/2014/main" id="{33F2B4F6-988D-480A-9CEA-BC3563686E53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8" name="Прямоугольник 9">
                <a:extLst>
                  <a:ext uri="{FF2B5EF4-FFF2-40B4-BE49-F238E27FC236}">
                    <a16:creationId xmlns:a16="http://schemas.microsoft.com/office/drawing/2014/main" id="{24762E88-7C46-4BEB-8340-AB2BEBB0798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" name="Полилиния 8">
                <a:extLst>
                  <a:ext uri="{FF2B5EF4-FFF2-40B4-BE49-F238E27FC236}">
                    <a16:creationId xmlns:a16="http://schemas.microsoft.com/office/drawing/2014/main" id="{F268847C-C407-4274-96E1-C2FC35C5BBF1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7" name="Рисунок 10">
              <a:extLst>
                <a:ext uri="{FF2B5EF4-FFF2-40B4-BE49-F238E27FC236}">
                  <a16:creationId xmlns:a16="http://schemas.microsoft.com/office/drawing/2014/main" id="{5EAA9DC6-9425-4644-AC0A-1806A2D12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1E317B3-898B-4BA6-A3D9-20B1F1AC2743}"/>
              </a:ext>
            </a:extLst>
          </p:cNvPr>
          <p:cNvSpPr txBox="1">
            <a:spLocks/>
          </p:cNvSpPr>
          <p:nvPr/>
        </p:nvSpPr>
        <p:spPr>
          <a:xfrm>
            <a:off x="838200" y="-278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ОБЪЕКТЫ. ОСА И ШЕРШЕНЬ</a:t>
            </a: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F0B274A9-6D06-4DFD-B7EA-F0A13133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6269" y="4715692"/>
            <a:ext cx="4849086" cy="61395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/>
              <a:t>Шершень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96E4D1-C27A-472C-A2DB-4442A721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57" y="2034531"/>
            <a:ext cx="3224236" cy="25146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CDC3B5-B77A-42B0-A41F-E7886313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07" y="2153594"/>
            <a:ext cx="3081360" cy="2276492"/>
          </a:xfrm>
          <a:prstGeom prst="rect">
            <a:avLst/>
          </a:prstGeom>
        </p:spPr>
      </p:pic>
      <p:sp>
        <p:nvSpPr>
          <p:cNvPr id="18" name="Текст 3">
            <a:extLst>
              <a:ext uri="{FF2B5EF4-FFF2-40B4-BE49-F238E27FC236}">
                <a16:creationId xmlns:a16="http://schemas.microsoft.com/office/drawing/2014/main" id="{BA417D26-6DA5-4A82-8B65-E96187800301}"/>
              </a:ext>
            </a:extLst>
          </p:cNvPr>
          <p:cNvSpPr txBox="1">
            <a:spLocks/>
          </p:cNvSpPr>
          <p:nvPr/>
        </p:nvSpPr>
        <p:spPr>
          <a:xfrm>
            <a:off x="5885044" y="4715692"/>
            <a:ext cx="4849086" cy="6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/>
              <a:t>Оса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53034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409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Century Gothic (Заголовки)</vt:lpstr>
      <vt:lpstr>Courier New</vt:lpstr>
      <vt:lpstr>Times New Roman</vt:lpstr>
      <vt:lpstr>Тема Office</vt:lpstr>
      <vt:lpstr>Курсовая работа по дисциплине «Объектно-Ориентированное Программирование»</vt:lpstr>
      <vt:lpstr>ВВЕДЕНИЕ</vt:lpstr>
      <vt:lpstr>НАЗНАЧЕНИЕ ПРОГРАММЫ</vt:lpstr>
      <vt:lpstr>РАЗРАБОТКА МОДУЛЬНОЙ СТРУКТУРЫ ПРОГРАММЫ </vt:lpstr>
      <vt:lpstr>ВЫБОР СРЕДЫ И ЯЗЫКА ПРОГРАММИРОВАНИЯ</vt:lpstr>
      <vt:lpstr>ГЕЙМПЛЕЙ И ЗАДАЧИ ВНУТРИ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ПРОГРАММЫ: ГЛАВНОЕ МЕНЮ</vt:lpstr>
      <vt:lpstr>ВЫПОЛНЕНИЕ ПРОГРАММЫ: ГЕЙМПЛЕЙ</vt:lpstr>
      <vt:lpstr>ВЫПОЛНЕНИЕ ПРОГРАММЫ: МЕНЮ УЛУЧШЕНИЯ ПЧЁЛ</vt:lpstr>
      <vt:lpstr>ВЫПОЛНЕНИЕ ПРОГРАММЫ: МЕНЮ УЛУЧШЕНИЯ УЛЬЯ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«Объектно-Ориентированное Программирование»</dc:title>
  <dc:creator>Кирилл Шевелёв</dc:creator>
  <cp:lastModifiedBy>Владислав</cp:lastModifiedBy>
  <cp:revision>17</cp:revision>
  <dcterms:created xsi:type="dcterms:W3CDTF">2023-05-31T16:54:41Z</dcterms:created>
  <dcterms:modified xsi:type="dcterms:W3CDTF">2023-06-13T17:25:23Z</dcterms:modified>
</cp:coreProperties>
</file>