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Φωτεινό στυλ 3 - Έμφαση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>
        <p:scale>
          <a:sx n="75" d="100"/>
          <a:sy n="75" d="100"/>
        </p:scale>
        <p:origin x="-124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esktop\GPUcrackerStatist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esktop\GPUcrackerStatist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esktop\GPUcrackerStatist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esktop\GPUcracker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l-GR"/>
  <c:chart>
    <c:title>
      <c:tx>
        <c:rich>
          <a:bodyPr/>
          <a:lstStyle/>
          <a:p>
            <a:pPr>
              <a:defRPr/>
            </a:pPr>
            <a:r>
              <a:rPr lang="en-US"/>
              <a:t>B</a:t>
            </a:r>
            <a:r>
              <a:rPr lang="en-US" baseline="0"/>
              <a:t>rute force performance  [4 digits SHA1-crypt]</a:t>
            </a:r>
            <a:endParaRPr lang="el-GR"/>
          </a:p>
        </c:rich>
      </c:tx>
      <c:layout/>
    </c:title>
    <c:plotArea>
      <c:layout/>
      <c:lineChart>
        <c:grouping val="stacked"/>
        <c:ser>
          <c:idx val="0"/>
          <c:order val="0"/>
          <c:tx>
            <c:strRef>
              <c:f>Φύλλο1!$A$1</c:f>
              <c:strCache>
                <c:ptCount val="1"/>
                <c:pt idx="0">
                  <c:v>Password Number</c:v>
                </c:pt>
              </c:strCache>
            </c:strRef>
          </c:tx>
          <c:val>
            <c:numRef>
              <c:f>Φύλλο1!$A$2:$A$18</c:f>
              <c:numCache>
                <c:formatCode>General</c:formatCode>
                <c:ptCount val="17"/>
                <c:pt idx="0">
                  <c:v>250</c:v>
                </c:pt>
                <c:pt idx="1">
                  <c:v>2500</c:v>
                </c:pt>
                <c:pt idx="2">
                  <c:v>5000</c:v>
                </c:pt>
                <c:pt idx="3">
                  <c:v>7500</c:v>
                </c:pt>
                <c:pt idx="4">
                  <c:v>10000</c:v>
                </c:pt>
                <c:pt idx="5">
                  <c:v>12500</c:v>
                </c:pt>
                <c:pt idx="6">
                  <c:v>15000</c:v>
                </c:pt>
                <c:pt idx="7">
                  <c:v>17500</c:v>
                </c:pt>
                <c:pt idx="8">
                  <c:v>20000</c:v>
                </c:pt>
                <c:pt idx="9">
                  <c:v>25000</c:v>
                </c:pt>
                <c:pt idx="10">
                  <c:v>50000</c:v>
                </c:pt>
                <c:pt idx="11">
                  <c:v>75000</c:v>
                </c:pt>
                <c:pt idx="12">
                  <c:v>125000</c:v>
                </c:pt>
                <c:pt idx="13">
                  <c:v>200000</c:v>
                </c:pt>
                <c:pt idx="14">
                  <c:v>250000</c:v>
                </c:pt>
                <c:pt idx="15">
                  <c:v>500000</c:v>
                </c:pt>
                <c:pt idx="16">
                  <c:v>1000000</c:v>
                </c:pt>
              </c:numCache>
            </c:numRef>
          </c:val>
        </c:ser>
        <c:ser>
          <c:idx val="1"/>
          <c:order val="1"/>
          <c:tx>
            <c:strRef>
              <c:f>Φύλλο1!$D$1</c:f>
              <c:strCache>
                <c:ptCount val="1"/>
                <c:pt idx="0">
                  <c:v>Time 4 digits</c:v>
                </c:pt>
              </c:strCache>
            </c:strRef>
          </c:tx>
          <c:val>
            <c:numRef>
              <c:f>Φύλλο1!$D$2:$D$18</c:f>
              <c:numCache>
                <c:formatCode>General</c:formatCode>
                <c:ptCount val="17"/>
                <c:pt idx="0">
                  <c:v>1.7330000000000001</c:v>
                </c:pt>
                <c:pt idx="1">
                  <c:v>1.984</c:v>
                </c:pt>
                <c:pt idx="2">
                  <c:v>2.19</c:v>
                </c:pt>
                <c:pt idx="3">
                  <c:v>2.395</c:v>
                </c:pt>
                <c:pt idx="4">
                  <c:v>2.657</c:v>
                </c:pt>
                <c:pt idx="5">
                  <c:v>2.93</c:v>
                </c:pt>
                <c:pt idx="6">
                  <c:v>3.1539999999999999</c:v>
                </c:pt>
                <c:pt idx="7">
                  <c:v>3.34</c:v>
                </c:pt>
                <c:pt idx="8">
                  <c:v>3.5609999999999999</c:v>
                </c:pt>
                <c:pt idx="9">
                  <c:v>4.117</c:v>
                </c:pt>
                <c:pt idx="10">
                  <c:v>6.3890000000000002</c:v>
                </c:pt>
                <c:pt idx="11">
                  <c:v>8.859</c:v>
                </c:pt>
                <c:pt idx="12">
                  <c:v>13.663</c:v>
                </c:pt>
                <c:pt idx="13">
                  <c:v>20.751000000000001</c:v>
                </c:pt>
                <c:pt idx="14">
                  <c:v>25.483000000000001</c:v>
                </c:pt>
                <c:pt idx="15">
                  <c:v>49.328000000000003</c:v>
                </c:pt>
                <c:pt idx="16">
                  <c:v>97.397000000000006</c:v>
                </c:pt>
              </c:numCache>
            </c:numRef>
          </c:val>
        </c:ser>
        <c:hiLowLines/>
        <c:marker val="1"/>
        <c:axId val="72588288"/>
        <c:axId val="92886144"/>
      </c:lineChart>
      <c:catAx>
        <c:axId val="725882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(seconds)</a:t>
                </a:r>
                <a:endParaRPr lang="el-GR"/>
              </a:p>
            </c:rich>
          </c:tx>
          <c:layout/>
        </c:title>
        <c:majorTickMark val="none"/>
        <c:tickLblPos val="nextTo"/>
        <c:crossAx val="92886144"/>
        <c:crosses val="autoZero"/>
        <c:auto val="1"/>
        <c:lblAlgn val="ctr"/>
        <c:lblOffset val="100"/>
      </c:catAx>
      <c:valAx>
        <c:axId val="9288614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Pssword Number</a:t>
                </a:r>
                <a:endParaRPr lang="el-GR"/>
              </a:p>
            </c:rich>
          </c:tx>
          <c:layout/>
        </c:title>
        <c:numFmt formatCode="General" sourceLinked="1"/>
        <c:tickLblPos val="nextTo"/>
        <c:crossAx val="72588288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l-GR"/>
  <c:chart>
    <c:title>
      <c:tx>
        <c:rich>
          <a:bodyPr/>
          <a:lstStyle/>
          <a:p>
            <a:pPr>
              <a:defRPr/>
            </a:pPr>
            <a:r>
              <a:rPr lang="en-US"/>
              <a:t>Throughput Brute</a:t>
            </a:r>
            <a:r>
              <a:rPr lang="en-US" baseline="0"/>
              <a:t> force [4 digits]</a:t>
            </a:r>
            <a:endParaRPr lang="en-US"/>
          </a:p>
        </c:rich>
      </c:tx>
      <c:layout/>
    </c:title>
    <c:plotArea>
      <c:layout/>
      <c:lineChart>
        <c:grouping val="stacked"/>
        <c:ser>
          <c:idx val="0"/>
          <c:order val="0"/>
          <c:tx>
            <c:strRef>
              <c:f>Φύλλο1!$E$1</c:f>
              <c:strCache>
                <c:ptCount val="1"/>
                <c:pt idx="0">
                  <c:v>Throughput 4 digits</c:v>
                </c:pt>
              </c:strCache>
            </c:strRef>
          </c:tx>
          <c:val>
            <c:numRef>
              <c:f>Φύλλο1!$E$2:$E$18</c:f>
              <c:numCache>
                <c:formatCode>General</c:formatCode>
                <c:ptCount val="17"/>
                <c:pt idx="0">
                  <c:v>144.25851125216386</c:v>
                </c:pt>
                <c:pt idx="1">
                  <c:v>1260.0806451612902</c:v>
                </c:pt>
                <c:pt idx="2">
                  <c:v>2283.1050228310501</c:v>
                </c:pt>
                <c:pt idx="3">
                  <c:v>3131.5240083507306</c:v>
                </c:pt>
                <c:pt idx="4">
                  <c:v>3763.6432066240118</c:v>
                </c:pt>
                <c:pt idx="5">
                  <c:v>4266.2116040955625</c:v>
                </c:pt>
                <c:pt idx="6">
                  <c:v>4755.8655675332911</c:v>
                </c:pt>
                <c:pt idx="7">
                  <c:v>5239.5209580838327</c:v>
                </c:pt>
                <c:pt idx="8">
                  <c:v>5616.3998876720025</c:v>
                </c:pt>
                <c:pt idx="9">
                  <c:v>6072.3828030119021</c:v>
                </c:pt>
                <c:pt idx="10">
                  <c:v>7825.950853028643</c:v>
                </c:pt>
                <c:pt idx="11">
                  <c:v>8465.9668134100921</c:v>
                </c:pt>
                <c:pt idx="12">
                  <c:v>9148.7960184439726</c:v>
                </c:pt>
                <c:pt idx="13">
                  <c:v>9638.0897306153911</c:v>
                </c:pt>
                <c:pt idx="14">
                  <c:v>9810.4618765451469</c:v>
                </c:pt>
                <c:pt idx="15">
                  <c:v>10136.230943885825</c:v>
                </c:pt>
                <c:pt idx="16">
                  <c:v>10267.256691684548</c:v>
                </c:pt>
              </c:numCache>
            </c:numRef>
          </c:val>
        </c:ser>
        <c:marker val="1"/>
        <c:axId val="112631808"/>
        <c:axId val="107063936"/>
      </c:lineChart>
      <c:catAx>
        <c:axId val="112631808"/>
        <c:scaling>
          <c:orientation val="minMax"/>
        </c:scaling>
        <c:delete val="1"/>
        <c:axPos val="b"/>
        <c:majorTickMark val="none"/>
        <c:tickLblPos val="none"/>
        <c:crossAx val="107063936"/>
        <c:crosses val="autoZero"/>
        <c:auto val="1"/>
        <c:lblAlgn val="ctr"/>
        <c:lblOffset val="100"/>
      </c:catAx>
      <c:valAx>
        <c:axId val="10706393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Passwords</a:t>
                </a:r>
                <a:r>
                  <a:rPr lang="en-US" baseline="0"/>
                  <a:t> per second</a:t>
                </a:r>
                <a:endParaRPr lang="el-GR"/>
              </a:p>
            </c:rich>
          </c:tx>
          <c:layout/>
        </c:title>
        <c:numFmt formatCode="General" sourceLinked="1"/>
        <c:majorTickMark val="none"/>
        <c:tickLblPos val="nextTo"/>
        <c:crossAx val="112631808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l-GR"/>
  <c:chart>
    <c:title>
      <c:tx>
        <c:rich>
          <a:bodyPr/>
          <a:lstStyle/>
          <a:p>
            <a:pPr>
              <a:defRPr/>
            </a:pPr>
            <a:r>
              <a:rPr lang="en-US" sz="1600"/>
              <a:t>Brute force performance [8 digits SHA1-crypt]</a:t>
            </a:r>
            <a:endParaRPr lang="el-GR" sz="1600"/>
          </a:p>
        </c:rich>
      </c:tx>
      <c:layout/>
    </c:title>
    <c:plotArea>
      <c:layout/>
      <c:lineChart>
        <c:grouping val="stacked"/>
        <c:ser>
          <c:idx val="0"/>
          <c:order val="0"/>
          <c:val>
            <c:numRef>
              <c:f>Φύλλο1!$A$21:$A$30</c:f>
              <c:numCache>
                <c:formatCode>General</c:formatCode>
                <c:ptCount val="10"/>
                <c:pt idx="0">
                  <c:v>250</c:v>
                </c:pt>
                <c:pt idx="1">
                  <c:v>2500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  <c:pt idx="5">
                  <c:v>50000</c:v>
                </c:pt>
                <c:pt idx="6">
                  <c:v>125000</c:v>
                </c:pt>
                <c:pt idx="7">
                  <c:v>200000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val>
        </c:ser>
        <c:ser>
          <c:idx val="1"/>
          <c:order val="1"/>
          <c:val>
            <c:numRef>
              <c:f>Φύλλο1!$D$21:$D$30</c:f>
              <c:numCache>
                <c:formatCode>General</c:formatCode>
                <c:ptCount val="10"/>
                <c:pt idx="0">
                  <c:v>1.8660000000000001</c:v>
                </c:pt>
                <c:pt idx="1">
                  <c:v>2.4609999999999999</c:v>
                </c:pt>
                <c:pt idx="2">
                  <c:v>2.3519999999999999</c:v>
                </c:pt>
                <c:pt idx="3">
                  <c:v>2.6280000000000001</c:v>
                </c:pt>
                <c:pt idx="4">
                  <c:v>3.63</c:v>
                </c:pt>
                <c:pt idx="5">
                  <c:v>6.601</c:v>
                </c:pt>
                <c:pt idx="6">
                  <c:v>13.984999999999999</c:v>
                </c:pt>
                <c:pt idx="7">
                  <c:v>21.081</c:v>
                </c:pt>
                <c:pt idx="8">
                  <c:v>50.851999999999997</c:v>
                </c:pt>
                <c:pt idx="9">
                  <c:v>99.284999999999997</c:v>
                </c:pt>
              </c:numCache>
            </c:numRef>
          </c:val>
        </c:ser>
        <c:hiLowLines/>
        <c:marker val="1"/>
        <c:axId val="126106240"/>
        <c:axId val="131880064"/>
      </c:lineChart>
      <c:catAx>
        <c:axId val="126106240"/>
        <c:scaling>
          <c:orientation val="minMax"/>
        </c:scaling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/>
                  <a:t>Time (seconds)</a:t>
                </a:r>
                <a:endParaRPr lang="el-GR" sz="1200" b="1" i="0" baseline="0"/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l-GR" sz="1200"/>
              </a:p>
            </c:rich>
          </c:tx>
          <c:layout/>
        </c:title>
        <c:majorTickMark val="none"/>
        <c:tickLblPos val="nextTo"/>
        <c:crossAx val="131880064"/>
        <c:crosses val="autoZero"/>
        <c:auto val="1"/>
        <c:lblAlgn val="ctr"/>
        <c:lblOffset val="100"/>
      </c:catAx>
      <c:valAx>
        <c:axId val="1318800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b="1" i="0" baseline="0"/>
                  <a:t>Pssword Number</a:t>
                </a:r>
                <a:endParaRPr lang="el-GR" sz="1200" b="1" i="0" baseline="0"/>
              </a:p>
            </c:rich>
          </c:tx>
          <c:layout/>
        </c:title>
        <c:numFmt formatCode="General" sourceLinked="1"/>
        <c:tickLblPos val="nextTo"/>
        <c:crossAx val="126106240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l-GR"/>
  <c:chart>
    <c:title>
      <c:tx>
        <c:rich>
          <a:bodyPr/>
          <a:lstStyle/>
          <a:p>
            <a:pPr>
              <a:defRPr/>
            </a:pPr>
            <a:r>
              <a:rPr lang="en-US" sz="1600" b="1" i="0" baseline="0" dirty="0"/>
              <a:t>Throughput Brute force </a:t>
            </a:r>
            <a:r>
              <a:rPr lang="en-US" sz="1600" b="1" i="0" baseline="0" dirty="0" smtClean="0"/>
              <a:t>[8 </a:t>
            </a:r>
            <a:r>
              <a:rPr lang="en-US" sz="1600" b="1" i="0" baseline="0" dirty="0"/>
              <a:t>digits]</a:t>
            </a:r>
          </a:p>
        </c:rich>
      </c:tx>
      <c:layout/>
    </c:title>
    <c:plotArea>
      <c:layout/>
      <c:lineChart>
        <c:grouping val="stacked"/>
        <c:ser>
          <c:idx val="0"/>
          <c:order val="0"/>
          <c:val>
            <c:numRef>
              <c:f>Φύλλο1!$E$21:$E$30</c:f>
              <c:numCache>
                <c:formatCode>General</c:formatCode>
                <c:ptCount val="10"/>
                <c:pt idx="0">
                  <c:v>133.97642015005357</c:v>
                </c:pt>
                <c:pt idx="1">
                  <c:v>1015.8472165786267</c:v>
                </c:pt>
                <c:pt idx="2">
                  <c:v>2125.8503401360545</c:v>
                </c:pt>
                <c:pt idx="3">
                  <c:v>3805.1750380517501</c:v>
                </c:pt>
                <c:pt idx="4">
                  <c:v>5509.6418732782367</c:v>
                </c:pt>
                <c:pt idx="5">
                  <c:v>7574.6099075897591</c:v>
                </c:pt>
                <c:pt idx="6">
                  <c:v>8938.1480157311416</c:v>
                </c:pt>
                <c:pt idx="7">
                  <c:v>9487.2159764717053</c:v>
                </c:pt>
                <c:pt idx="8">
                  <c:v>9832.4549673562506</c:v>
                </c:pt>
                <c:pt idx="9">
                  <c:v>10072.014906582062</c:v>
                </c:pt>
              </c:numCache>
            </c:numRef>
          </c:val>
        </c:ser>
        <c:marker val="1"/>
        <c:axId val="133597824"/>
        <c:axId val="136495872"/>
      </c:lineChart>
      <c:catAx>
        <c:axId val="133597824"/>
        <c:scaling>
          <c:orientation val="minMax"/>
        </c:scaling>
        <c:delete val="1"/>
        <c:axPos val="b"/>
        <c:majorTickMark val="none"/>
        <c:tickLblPos val="none"/>
        <c:crossAx val="136495872"/>
        <c:crosses val="autoZero"/>
        <c:auto val="1"/>
        <c:lblAlgn val="ctr"/>
        <c:lblOffset val="100"/>
      </c:catAx>
      <c:valAx>
        <c:axId val="13649587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Password</a:t>
                </a:r>
                <a:r>
                  <a:rPr lang="en-US" baseline="0"/>
                  <a:t> Number</a:t>
                </a:r>
                <a:endParaRPr lang="el-GR"/>
              </a:p>
            </c:rich>
          </c:tx>
          <c:layout/>
        </c:title>
        <c:numFmt formatCode="General" sourceLinked="1"/>
        <c:majorTickMark val="none"/>
        <c:tickLblPos val="nextTo"/>
        <c:crossAx val="133597824"/>
        <c:crosses val="autoZero"/>
        <c:crossBetween val="between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36F21-32DF-4CC3-845A-3EC14C81EFF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2A355807-ED7D-45B9-9228-CF1066C34D2B}">
      <dgm:prSet phldrT="[Κείμενο]" custT="1"/>
      <dgm:spPr/>
      <dgm:t>
        <a:bodyPr/>
        <a:lstStyle/>
        <a:p>
          <a:r>
            <a:rPr lang="en-US" sz="1100" dirty="0" smtClean="0"/>
            <a:t>Encrypt </a:t>
          </a:r>
          <a:r>
            <a:rPr lang="en-US" sz="2000" dirty="0" smtClean="0"/>
            <a:t>10</a:t>
          </a:r>
          <a:r>
            <a:rPr lang="en-US" sz="1100" dirty="0" smtClean="0"/>
            <a:t> million passwords</a:t>
          </a:r>
          <a:endParaRPr lang="el-GR" sz="1100" dirty="0"/>
        </a:p>
      </dgm:t>
    </dgm:pt>
    <dgm:pt modelId="{CEE64B48-5523-49D1-B2CC-2581A90A9B7F}" type="parTrans" cxnId="{38DCE93C-9F05-4476-A77E-8C38FE9C6119}">
      <dgm:prSet/>
      <dgm:spPr/>
      <dgm:t>
        <a:bodyPr/>
        <a:lstStyle/>
        <a:p>
          <a:endParaRPr lang="el-GR"/>
        </a:p>
      </dgm:t>
    </dgm:pt>
    <dgm:pt modelId="{EFAE1134-1F62-49A6-8946-6F541FD11843}" type="sibTrans" cxnId="{38DCE93C-9F05-4476-A77E-8C38FE9C6119}">
      <dgm:prSet/>
      <dgm:spPr/>
      <dgm:t>
        <a:bodyPr/>
        <a:lstStyle/>
        <a:p>
          <a:endParaRPr lang="el-GR"/>
        </a:p>
      </dgm:t>
    </dgm:pt>
    <dgm:pt modelId="{4027CBF4-8144-47FB-8B2A-750A686B8CD6}">
      <dgm:prSet phldrT="[Κείμενο]" custT="1"/>
      <dgm:spPr/>
      <dgm:t>
        <a:bodyPr/>
        <a:lstStyle/>
        <a:p>
          <a:r>
            <a:rPr lang="en-US" sz="1100" dirty="0" smtClean="0"/>
            <a:t>Encrypt </a:t>
          </a:r>
          <a:r>
            <a:rPr lang="en-US" sz="1600" dirty="0" smtClean="0"/>
            <a:t>1</a:t>
          </a:r>
          <a:r>
            <a:rPr lang="en-US" sz="1100" dirty="0" smtClean="0"/>
            <a:t>million  passwords</a:t>
          </a:r>
          <a:endParaRPr lang="el-GR" sz="1100" dirty="0"/>
        </a:p>
      </dgm:t>
    </dgm:pt>
    <dgm:pt modelId="{877CE681-9FEA-40C8-ABFF-5B61FAA39FA5}" type="parTrans" cxnId="{761D7EA1-ADBF-4EC2-AD36-9DEB3B253535}">
      <dgm:prSet/>
      <dgm:spPr/>
      <dgm:t>
        <a:bodyPr/>
        <a:lstStyle/>
        <a:p>
          <a:endParaRPr lang="el-GR"/>
        </a:p>
      </dgm:t>
    </dgm:pt>
    <dgm:pt modelId="{29B0361E-4211-4563-97DB-CA44EFB67748}" type="sibTrans" cxnId="{761D7EA1-ADBF-4EC2-AD36-9DEB3B253535}">
      <dgm:prSet/>
      <dgm:spPr/>
      <dgm:t>
        <a:bodyPr/>
        <a:lstStyle/>
        <a:p>
          <a:endParaRPr lang="el-GR"/>
        </a:p>
      </dgm:t>
    </dgm:pt>
    <dgm:pt modelId="{A1B99BCA-0167-45B9-9F14-759553FD26B8}">
      <dgm:prSet phldrT="[Κείμενο]"/>
      <dgm:spPr/>
      <dgm:t>
        <a:bodyPr/>
        <a:lstStyle/>
        <a:p>
          <a:r>
            <a:rPr lang="en-US" dirty="0" smtClean="0"/>
            <a:t>GPU Cores</a:t>
          </a:r>
          <a:endParaRPr lang="el-GR" dirty="0"/>
        </a:p>
      </dgm:t>
    </dgm:pt>
    <dgm:pt modelId="{459B7B45-AD5C-495F-B4FD-7DEB663A2F8E}" type="parTrans" cxnId="{F39C3264-7032-4260-948E-1A36146B308D}">
      <dgm:prSet/>
      <dgm:spPr/>
      <dgm:t>
        <a:bodyPr/>
        <a:lstStyle/>
        <a:p>
          <a:endParaRPr lang="el-GR"/>
        </a:p>
      </dgm:t>
    </dgm:pt>
    <dgm:pt modelId="{27574125-AD72-41E9-ABF5-8712283AAA31}" type="sibTrans" cxnId="{F39C3264-7032-4260-948E-1A36146B308D}">
      <dgm:prSet/>
      <dgm:spPr/>
      <dgm:t>
        <a:bodyPr/>
        <a:lstStyle/>
        <a:p>
          <a:endParaRPr lang="el-GR"/>
        </a:p>
      </dgm:t>
    </dgm:pt>
    <dgm:pt modelId="{25A658C3-D543-4EF9-B227-FE1EAB3BBEB1}">
      <dgm:prSet phldrT="[Κείμενο]" custT="1"/>
      <dgm:spPr/>
      <dgm:t>
        <a:bodyPr/>
        <a:lstStyle/>
        <a:p>
          <a:r>
            <a:rPr lang="en-US" sz="1100" dirty="0" smtClean="0"/>
            <a:t>Encrypt </a:t>
          </a:r>
          <a:r>
            <a:rPr lang="en-US" sz="1600" dirty="0" smtClean="0"/>
            <a:t>1</a:t>
          </a:r>
          <a:r>
            <a:rPr lang="en-US" sz="1100" dirty="0" smtClean="0"/>
            <a:t> million passwords</a:t>
          </a:r>
          <a:endParaRPr lang="el-GR" sz="1100" dirty="0"/>
        </a:p>
      </dgm:t>
    </dgm:pt>
    <dgm:pt modelId="{AAEFB969-BDE6-457A-A52D-E730379A2C64}" type="parTrans" cxnId="{81659329-D8F1-48F1-8E4E-9ED0E51AADBF}">
      <dgm:prSet/>
      <dgm:spPr/>
      <dgm:t>
        <a:bodyPr/>
        <a:lstStyle/>
        <a:p>
          <a:endParaRPr lang="el-GR"/>
        </a:p>
      </dgm:t>
    </dgm:pt>
    <dgm:pt modelId="{0915EE5A-2D07-44F1-A9BA-9EB3E036F5A7}" type="sibTrans" cxnId="{81659329-D8F1-48F1-8E4E-9ED0E51AADBF}">
      <dgm:prSet/>
      <dgm:spPr/>
      <dgm:t>
        <a:bodyPr/>
        <a:lstStyle/>
        <a:p>
          <a:endParaRPr lang="el-GR"/>
        </a:p>
      </dgm:t>
    </dgm:pt>
    <dgm:pt modelId="{860FF700-B9ED-4E47-8436-804303491008}">
      <dgm:prSet phldrT="[Κείμενο]"/>
      <dgm:spPr/>
      <dgm:t>
        <a:bodyPr/>
        <a:lstStyle/>
        <a:p>
          <a:r>
            <a:rPr lang="en-US" dirty="0" smtClean="0"/>
            <a:t>GPU Cores</a:t>
          </a:r>
          <a:endParaRPr lang="el-GR" dirty="0"/>
        </a:p>
      </dgm:t>
    </dgm:pt>
    <dgm:pt modelId="{637AD758-9685-44A4-AD5F-2F064A1E7D6E}" type="parTrans" cxnId="{494913E0-D37D-49F9-A1C0-BF35802C764B}">
      <dgm:prSet/>
      <dgm:spPr/>
      <dgm:t>
        <a:bodyPr/>
        <a:lstStyle/>
        <a:p>
          <a:endParaRPr lang="el-GR"/>
        </a:p>
      </dgm:t>
    </dgm:pt>
    <dgm:pt modelId="{BE887BDB-64D6-4A7A-9FA4-02B521E24F69}" type="sibTrans" cxnId="{494913E0-D37D-49F9-A1C0-BF35802C764B}">
      <dgm:prSet/>
      <dgm:spPr/>
      <dgm:t>
        <a:bodyPr/>
        <a:lstStyle/>
        <a:p>
          <a:endParaRPr lang="el-GR"/>
        </a:p>
      </dgm:t>
    </dgm:pt>
    <dgm:pt modelId="{E291802C-4B9B-44E0-8696-EB682009D886}">
      <dgm:prSet phldrT="[Κείμενο]"/>
      <dgm:spPr/>
      <dgm:t>
        <a:bodyPr/>
        <a:lstStyle/>
        <a:p>
          <a:r>
            <a:rPr lang="en-US" dirty="0" smtClean="0"/>
            <a:t>Host Memory</a:t>
          </a:r>
          <a:endParaRPr lang="el-GR" dirty="0"/>
        </a:p>
      </dgm:t>
    </dgm:pt>
    <dgm:pt modelId="{BC1928C9-9A61-44E3-ACCF-13283EB6F5A1}" type="parTrans" cxnId="{CF75BE3D-98C8-42E3-B2F9-E3EBCEEADE17}">
      <dgm:prSet/>
      <dgm:spPr/>
      <dgm:t>
        <a:bodyPr/>
        <a:lstStyle/>
        <a:p>
          <a:endParaRPr lang="el-GR"/>
        </a:p>
      </dgm:t>
    </dgm:pt>
    <dgm:pt modelId="{B6C741EB-BD50-4B32-B7E9-77B368C76F9E}" type="sibTrans" cxnId="{CF75BE3D-98C8-42E3-B2F9-E3EBCEEADE17}">
      <dgm:prSet/>
      <dgm:spPr/>
      <dgm:t>
        <a:bodyPr/>
        <a:lstStyle/>
        <a:p>
          <a:endParaRPr lang="el-GR"/>
        </a:p>
      </dgm:t>
    </dgm:pt>
    <dgm:pt modelId="{258799B7-8F3E-4D91-991C-11FA1D1EA66D}">
      <dgm:prSet phldrT="[Κείμενο]"/>
      <dgm:spPr/>
      <dgm:t>
        <a:bodyPr/>
        <a:lstStyle/>
        <a:p>
          <a:r>
            <a:rPr lang="en-US" dirty="0" smtClean="0"/>
            <a:t>Host Memory</a:t>
          </a:r>
          <a:endParaRPr lang="el-GR" dirty="0"/>
        </a:p>
      </dgm:t>
    </dgm:pt>
    <dgm:pt modelId="{3B23EAF3-A276-4659-982B-8A55D72CBFE3}" type="parTrans" cxnId="{C014ECE1-F8AD-44B6-94A6-CE44A7F653E7}">
      <dgm:prSet/>
      <dgm:spPr/>
      <dgm:t>
        <a:bodyPr/>
        <a:lstStyle/>
        <a:p>
          <a:endParaRPr lang="el-GR"/>
        </a:p>
      </dgm:t>
    </dgm:pt>
    <dgm:pt modelId="{D8218180-61A3-4457-B0B2-99729B21F461}" type="sibTrans" cxnId="{C014ECE1-F8AD-44B6-94A6-CE44A7F653E7}">
      <dgm:prSet/>
      <dgm:spPr/>
      <dgm:t>
        <a:bodyPr/>
        <a:lstStyle/>
        <a:p>
          <a:endParaRPr lang="el-GR"/>
        </a:p>
      </dgm:t>
    </dgm:pt>
    <dgm:pt modelId="{DE4E91B6-ED5C-4644-85EC-15B2F8443668}">
      <dgm:prSet phldrT="[Κείμενο]"/>
      <dgm:spPr/>
      <dgm:t>
        <a:bodyPr/>
        <a:lstStyle/>
        <a:p>
          <a:r>
            <a:rPr lang="en-US" dirty="0" smtClean="0"/>
            <a:t>GPU Device Memory</a:t>
          </a:r>
          <a:endParaRPr lang="el-GR" dirty="0"/>
        </a:p>
      </dgm:t>
    </dgm:pt>
    <dgm:pt modelId="{A0FF06E3-6F60-4BA3-A4EA-0BDCD7A38D7A}" type="parTrans" cxnId="{BB12FB38-80FC-4498-AF67-7735BEA5002B}">
      <dgm:prSet/>
      <dgm:spPr/>
      <dgm:t>
        <a:bodyPr/>
        <a:lstStyle/>
        <a:p>
          <a:endParaRPr lang="el-GR"/>
        </a:p>
      </dgm:t>
    </dgm:pt>
    <dgm:pt modelId="{8306AAE3-27C3-4D57-87A9-520EDD028DD6}" type="sibTrans" cxnId="{BB12FB38-80FC-4498-AF67-7735BEA5002B}">
      <dgm:prSet/>
      <dgm:spPr/>
      <dgm:t>
        <a:bodyPr/>
        <a:lstStyle/>
        <a:p>
          <a:endParaRPr lang="el-GR"/>
        </a:p>
      </dgm:t>
    </dgm:pt>
    <dgm:pt modelId="{77FCF9E8-208E-4433-8C37-40CAB47629CB}">
      <dgm:prSet phldrT="[Κείμενο]" custT="1"/>
      <dgm:spPr/>
      <dgm:t>
        <a:bodyPr/>
        <a:lstStyle/>
        <a:p>
          <a:r>
            <a:rPr lang="en-US" sz="1100" dirty="0" smtClean="0"/>
            <a:t>Encrypt </a:t>
          </a:r>
          <a:r>
            <a:rPr lang="en-US" sz="1600" dirty="0" smtClean="0"/>
            <a:t>1</a:t>
          </a:r>
          <a:r>
            <a:rPr lang="en-US" sz="1100" dirty="0" smtClean="0"/>
            <a:t> million passwords</a:t>
          </a:r>
          <a:endParaRPr lang="el-GR" sz="1100" dirty="0"/>
        </a:p>
      </dgm:t>
    </dgm:pt>
    <dgm:pt modelId="{26B83C29-EB5C-4EF0-B338-8CD0FF3252E8}" type="parTrans" cxnId="{4ADC15E8-A857-4F4E-B57C-B94CB33065DC}">
      <dgm:prSet/>
      <dgm:spPr/>
      <dgm:t>
        <a:bodyPr/>
        <a:lstStyle/>
        <a:p>
          <a:endParaRPr lang="el-GR"/>
        </a:p>
      </dgm:t>
    </dgm:pt>
    <dgm:pt modelId="{A1E62925-F1C9-4358-8918-6AFE1406CCA7}" type="sibTrans" cxnId="{4ADC15E8-A857-4F4E-B57C-B94CB33065DC}">
      <dgm:prSet/>
      <dgm:spPr/>
      <dgm:t>
        <a:bodyPr/>
        <a:lstStyle/>
        <a:p>
          <a:endParaRPr lang="el-GR"/>
        </a:p>
      </dgm:t>
    </dgm:pt>
    <dgm:pt modelId="{FA65DCF5-7338-4D18-AD48-6FCAB5A5B98D}">
      <dgm:prSet phldrT="[Κείμενο]" custT="1"/>
      <dgm:spPr/>
      <dgm:t>
        <a:bodyPr/>
        <a:lstStyle/>
        <a:p>
          <a:r>
            <a:rPr lang="en-US" sz="1100" dirty="0" smtClean="0"/>
            <a:t>Encrypt </a:t>
          </a:r>
          <a:r>
            <a:rPr lang="en-US" sz="1600" dirty="0" smtClean="0"/>
            <a:t>1</a:t>
          </a:r>
          <a:r>
            <a:rPr lang="en-US" sz="1100" dirty="0" smtClean="0"/>
            <a:t> million passwords</a:t>
          </a:r>
          <a:endParaRPr lang="el-GR" sz="1100" dirty="0"/>
        </a:p>
      </dgm:t>
    </dgm:pt>
    <dgm:pt modelId="{A5ED9593-683B-40A7-9FBB-D750CC2D7B73}" type="parTrans" cxnId="{7CAF6E01-1246-4D9B-B494-41B9A9C563E7}">
      <dgm:prSet/>
      <dgm:spPr/>
      <dgm:t>
        <a:bodyPr/>
        <a:lstStyle/>
        <a:p>
          <a:endParaRPr lang="el-GR"/>
        </a:p>
      </dgm:t>
    </dgm:pt>
    <dgm:pt modelId="{3B416438-06AF-4C97-90C3-809C531DC023}" type="sibTrans" cxnId="{7CAF6E01-1246-4D9B-B494-41B9A9C563E7}">
      <dgm:prSet/>
      <dgm:spPr/>
      <dgm:t>
        <a:bodyPr/>
        <a:lstStyle/>
        <a:p>
          <a:endParaRPr lang="el-GR"/>
        </a:p>
      </dgm:t>
    </dgm:pt>
    <dgm:pt modelId="{9B31029A-2367-4BEE-8C46-03E3A14618FF}">
      <dgm:prSet phldrT="[Κείμενο]" custT="1"/>
      <dgm:spPr/>
      <dgm:t>
        <a:bodyPr/>
        <a:lstStyle/>
        <a:p>
          <a:r>
            <a:rPr lang="en-US" sz="1200" dirty="0" smtClean="0"/>
            <a:t>Encrypt </a:t>
          </a:r>
          <a:r>
            <a:rPr lang="en-US" sz="1600" dirty="0" smtClean="0"/>
            <a:t>1</a:t>
          </a:r>
          <a:r>
            <a:rPr lang="en-US" sz="1200" dirty="0" smtClean="0"/>
            <a:t> million passwords</a:t>
          </a:r>
          <a:endParaRPr lang="el-GR" sz="1200" dirty="0"/>
        </a:p>
      </dgm:t>
    </dgm:pt>
    <dgm:pt modelId="{AEDB30DE-BD03-46B7-88FB-455CBE45DEDB}" type="parTrans" cxnId="{B16AC14E-684B-4BD9-89F3-F58CC33A97AE}">
      <dgm:prSet/>
      <dgm:spPr/>
      <dgm:t>
        <a:bodyPr/>
        <a:lstStyle/>
        <a:p>
          <a:endParaRPr lang="el-GR"/>
        </a:p>
      </dgm:t>
    </dgm:pt>
    <dgm:pt modelId="{0044BCBA-416C-4137-860A-EB6D25B10F21}" type="sibTrans" cxnId="{B16AC14E-684B-4BD9-89F3-F58CC33A97AE}">
      <dgm:prSet/>
      <dgm:spPr/>
      <dgm:t>
        <a:bodyPr/>
        <a:lstStyle/>
        <a:p>
          <a:endParaRPr lang="el-GR"/>
        </a:p>
      </dgm:t>
    </dgm:pt>
    <dgm:pt modelId="{B5B90554-74D5-48D6-B627-B10781EAC737}">
      <dgm:prSet phldrT="[Κείμενο]"/>
      <dgm:spPr/>
      <dgm:t>
        <a:bodyPr/>
        <a:lstStyle/>
        <a:p>
          <a:r>
            <a:rPr lang="en-US" dirty="0" smtClean="0"/>
            <a:t>GPU Cores</a:t>
          </a:r>
          <a:endParaRPr lang="el-GR" dirty="0"/>
        </a:p>
      </dgm:t>
    </dgm:pt>
    <dgm:pt modelId="{D4E01202-1AF4-4969-868D-38FE94EB001F}" type="parTrans" cxnId="{D439A9AE-6BD1-4654-AE77-B1148B2F4FC9}">
      <dgm:prSet/>
      <dgm:spPr/>
      <dgm:t>
        <a:bodyPr/>
        <a:lstStyle/>
        <a:p>
          <a:endParaRPr lang="el-GR"/>
        </a:p>
      </dgm:t>
    </dgm:pt>
    <dgm:pt modelId="{98E38746-E664-4618-AD66-CBE4B9509258}" type="sibTrans" cxnId="{D439A9AE-6BD1-4654-AE77-B1148B2F4FC9}">
      <dgm:prSet/>
      <dgm:spPr/>
    </dgm:pt>
    <dgm:pt modelId="{38545A45-65EE-4374-A2F6-393441406AAA}">
      <dgm:prSet phldrT="[Κείμενο]"/>
      <dgm:spPr/>
      <dgm:t>
        <a:bodyPr/>
        <a:lstStyle/>
        <a:p>
          <a:r>
            <a:rPr lang="en-US" smtClean="0"/>
            <a:t>GPU Cores</a:t>
          </a:r>
          <a:endParaRPr lang="el-GR" dirty="0"/>
        </a:p>
      </dgm:t>
    </dgm:pt>
    <dgm:pt modelId="{160ED50C-0D74-4064-9CFC-D5460F987973}" type="parTrans" cxnId="{3417A978-666A-45C6-919D-6F544BAD98E2}">
      <dgm:prSet/>
      <dgm:spPr/>
      <dgm:t>
        <a:bodyPr/>
        <a:lstStyle/>
        <a:p>
          <a:endParaRPr lang="el-GR"/>
        </a:p>
      </dgm:t>
    </dgm:pt>
    <dgm:pt modelId="{4FCBCDEA-ACBD-48F1-B99C-BB81CB26145E}" type="sibTrans" cxnId="{3417A978-666A-45C6-919D-6F544BAD98E2}">
      <dgm:prSet/>
      <dgm:spPr/>
    </dgm:pt>
    <dgm:pt modelId="{F27AE614-B241-4C49-92F5-6AA96FAB5BE8}">
      <dgm:prSet phldrT="[Κείμενο]"/>
      <dgm:spPr/>
      <dgm:t>
        <a:bodyPr/>
        <a:lstStyle/>
        <a:p>
          <a:r>
            <a:rPr lang="en-US" smtClean="0"/>
            <a:t>GPU Cores</a:t>
          </a:r>
          <a:endParaRPr lang="el-GR" dirty="0"/>
        </a:p>
      </dgm:t>
    </dgm:pt>
    <dgm:pt modelId="{CA76247E-2FF4-4B46-883D-5C3767035B8B}" type="parTrans" cxnId="{63C28208-4116-47DA-9889-7866546756FD}">
      <dgm:prSet/>
      <dgm:spPr/>
      <dgm:t>
        <a:bodyPr/>
        <a:lstStyle/>
        <a:p>
          <a:endParaRPr lang="el-GR"/>
        </a:p>
      </dgm:t>
    </dgm:pt>
    <dgm:pt modelId="{91520F78-6282-423F-AE7E-7B1E4DD4EB43}" type="sibTrans" cxnId="{63C28208-4116-47DA-9889-7866546756FD}">
      <dgm:prSet/>
      <dgm:spPr/>
    </dgm:pt>
    <dgm:pt modelId="{4424B66C-E4C8-4F17-98A6-502CCC8E30D5}" type="pres">
      <dgm:prSet presAssocID="{43136F21-32DF-4CC3-845A-3EC14C81EFF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8560A6-F761-49F7-B379-C487442D31C1}" type="pres">
      <dgm:prSet presAssocID="{43136F21-32DF-4CC3-845A-3EC14C81EFFE}" presName="hierFlow" presStyleCnt="0"/>
      <dgm:spPr/>
    </dgm:pt>
    <dgm:pt modelId="{BB9E3212-5025-4498-B2C3-149A01430951}" type="pres">
      <dgm:prSet presAssocID="{43136F21-32DF-4CC3-845A-3EC14C81EFFE}" presName="firstBuf" presStyleCnt="0"/>
      <dgm:spPr/>
    </dgm:pt>
    <dgm:pt modelId="{0B12FE8B-BF7A-42B6-B6A2-354E89C5FE99}" type="pres">
      <dgm:prSet presAssocID="{43136F21-32DF-4CC3-845A-3EC14C81EFF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F3AE41-8D5E-4185-80ED-5A0046D625B9}" type="pres">
      <dgm:prSet presAssocID="{2A355807-ED7D-45B9-9228-CF1066C34D2B}" presName="Name17" presStyleCnt="0"/>
      <dgm:spPr/>
    </dgm:pt>
    <dgm:pt modelId="{19E9C28F-8B0C-44DF-A981-3048041AE819}" type="pres">
      <dgm:prSet presAssocID="{2A355807-ED7D-45B9-9228-CF1066C34D2B}" presName="level1Shape" presStyleLbl="node0" presStyleIdx="0" presStyleCnt="1" custScaleX="128584" custScaleY="214339" custLinFactNeighborX="25791" custLinFactNeighborY="-84626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E4B3583A-ABF3-442D-8E39-A42D744CEA85}" type="pres">
      <dgm:prSet presAssocID="{2A355807-ED7D-45B9-9228-CF1066C34D2B}" presName="hierChild2" presStyleCnt="0"/>
      <dgm:spPr/>
    </dgm:pt>
    <dgm:pt modelId="{1F3E3C09-A43C-49D1-A3D0-B1EBE4FF27DE}" type="pres">
      <dgm:prSet presAssocID="{877CE681-9FEA-40C8-ABFF-5B61FAA39FA5}" presName="Name25" presStyleLbl="parChTrans1D2" presStyleIdx="0" presStyleCnt="5"/>
      <dgm:spPr/>
    </dgm:pt>
    <dgm:pt modelId="{BEAC46A4-D618-487F-8B67-22C2F6FABAC4}" type="pres">
      <dgm:prSet presAssocID="{877CE681-9FEA-40C8-ABFF-5B61FAA39FA5}" presName="connTx" presStyleLbl="parChTrans1D2" presStyleIdx="0" presStyleCnt="5"/>
      <dgm:spPr/>
    </dgm:pt>
    <dgm:pt modelId="{786F4D9D-9C46-45B2-89FA-7908825A84DD}" type="pres">
      <dgm:prSet presAssocID="{4027CBF4-8144-47FB-8B2A-750A686B8CD6}" presName="Name30" presStyleCnt="0"/>
      <dgm:spPr/>
    </dgm:pt>
    <dgm:pt modelId="{6F23C5DB-C377-4BA4-BA56-E3812E3A9255}" type="pres">
      <dgm:prSet presAssocID="{4027CBF4-8144-47FB-8B2A-750A686B8CD6}" presName="level2Shape" presStyleLbl="node2" presStyleIdx="0" presStyleCnt="5" custScaleX="115763" custLinFactX="28763" custLinFactNeighborX="100000" custLinFactNeighborY="59619"/>
      <dgm:spPr/>
      <dgm:t>
        <a:bodyPr/>
        <a:lstStyle/>
        <a:p>
          <a:endParaRPr lang="el-GR"/>
        </a:p>
      </dgm:t>
    </dgm:pt>
    <dgm:pt modelId="{464DBB11-8FB1-40B6-B83B-9E56A27D6458}" type="pres">
      <dgm:prSet presAssocID="{4027CBF4-8144-47FB-8B2A-750A686B8CD6}" presName="hierChild3" presStyleCnt="0"/>
      <dgm:spPr/>
    </dgm:pt>
    <dgm:pt modelId="{1506A020-C01C-40A0-94C8-7934EA608FD1}" type="pres">
      <dgm:prSet presAssocID="{459B7B45-AD5C-495F-B4FD-7DEB663A2F8E}" presName="Name25" presStyleLbl="parChTrans1D3" presStyleIdx="0" presStyleCnt="5"/>
      <dgm:spPr/>
    </dgm:pt>
    <dgm:pt modelId="{79B26E8D-46B5-4654-A83B-C0ACB318EED4}" type="pres">
      <dgm:prSet presAssocID="{459B7B45-AD5C-495F-B4FD-7DEB663A2F8E}" presName="connTx" presStyleLbl="parChTrans1D3" presStyleIdx="0" presStyleCnt="5"/>
      <dgm:spPr/>
    </dgm:pt>
    <dgm:pt modelId="{9A8C7C2B-763D-45BC-ADC5-3E5ACA9472FD}" type="pres">
      <dgm:prSet presAssocID="{A1B99BCA-0167-45B9-9F14-759553FD26B8}" presName="Name30" presStyleCnt="0"/>
      <dgm:spPr/>
    </dgm:pt>
    <dgm:pt modelId="{8682961E-6D8B-40BA-BE80-17482BF42212}" type="pres">
      <dgm:prSet presAssocID="{A1B99BCA-0167-45B9-9F14-759553FD26B8}" presName="level2Shape" presStyleLbl="node3" presStyleIdx="0" presStyleCnt="5" custLinFactX="100000" custLinFactNeighborX="165995" custLinFactNeighborY="59619"/>
      <dgm:spPr/>
      <dgm:t>
        <a:bodyPr/>
        <a:lstStyle/>
        <a:p>
          <a:endParaRPr lang="el-GR"/>
        </a:p>
      </dgm:t>
    </dgm:pt>
    <dgm:pt modelId="{D0B939A5-F149-4278-B603-63DD467DF1B7}" type="pres">
      <dgm:prSet presAssocID="{A1B99BCA-0167-45B9-9F14-759553FD26B8}" presName="hierChild3" presStyleCnt="0"/>
      <dgm:spPr/>
    </dgm:pt>
    <dgm:pt modelId="{1E1650B9-C9F6-41B6-B0E2-82ED8D5FE69E}" type="pres">
      <dgm:prSet presAssocID="{AAEFB969-BDE6-457A-A52D-E730379A2C64}" presName="Name25" presStyleLbl="parChTrans1D2" presStyleIdx="1" presStyleCnt="5"/>
      <dgm:spPr/>
    </dgm:pt>
    <dgm:pt modelId="{AF55992E-EC8C-4FD4-89DE-938746346639}" type="pres">
      <dgm:prSet presAssocID="{AAEFB969-BDE6-457A-A52D-E730379A2C64}" presName="connTx" presStyleLbl="parChTrans1D2" presStyleIdx="1" presStyleCnt="5"/>
      <dgm:spPr/>
    </dgm:pt>
    <dgm:pt modelId="{DC436B84-4D33-455C-BD21-862612980F5A}" type="pres">
      <dgm:prSet presAssocID="{25A658C3-D543-4EF9-B227-FE1EAB3BBEB1}" presName="Name30" presStyleCnt="0"/>
      <dgm:spPr/>
    </dgm:pt>
    <dgm:pt modelId="{C04FB22D-AC61-456D-927E-4CA41FA65BF5}" type="pres">
      <dgm:prSet presAssocID="{25A658C3-D543-4EF9-B227-FE1EAB3BBEB1}" presName="level2Shape" presStyleLbl="node2" presStyleIdx="1" presStyleCnt="5" custScaleX="120675" custLinFactX="28763" custLinFactY="-84013" custLinFactNeighborX="100000" custLinFactNeighborY="-100000"/>
      <dgm:spPr/>
      <dgm:t>
        <a:bodyPr/>
        <a:lstStyle/>
        <a:p>
          <a:endParaRPr lang="el-GR"/>
        </a:p>
      </dgm:t>
    </dgm:pt>
    <dgm:pt modelId="{AE409643-95CA-4800-B914-1BE080BE8B07}" type="pres">
      <dgm:prSet presAssocID="{25A658C3-D543-4EF9-B227-FE1EAB3BBEB1}" presName="hierChild3" presStyleCnt="0"/>
      <dgm:spPr/>
    </dgm:pt>
    <dgm:pt modelId="{6C2F4984-EC94-47D6-8B30-9C2870DD4229}" type="pres">
      <dgm:prSet presAssocID="{D4E01202-1AF4-4969-868D-38FE94EB001F}" presName="Name25" presStyleLbl="parChTrans1D3" presStyleIdx="1" presStyleCnt="5"/>
      <dgm:spPr/>
    </dgm:pt>
    <dgm:pt modelId="{42F1BD60-C2AC-4709-8FEA-1D5C96810CA0}" type="pres">
      <dgm:prSet presAssocID="{D4E01202-1AF4-4969-868D-38FE94EB001F}" presName="connTx" presStyleLbl="parChTrans1D3" presStyleIdx="1" presStyleCnt="5"/>
      <dgm:spPr/>
    </dgm:pt>
    <dgm:pt modelId="{89048A47-A6BA-45F9-AD17-EACFBAB9A734}" type="pres">
      <dgm:prSet presAssocID="{B5B90554-74D5-48D6-B627-B10781EAC737}" presName="Name30" presStyleCnt="0"/>
      <dgm:spPr/>
    </dgm:pt>
    <dgm:pt modelId="{43091564-3E48-48C9-A9F0-FE9DFA991F0C}" type="pres">
      <dgm:prSet presAssocID="{B5B90554-74D5-48D6-B627-B10781EAC737}" presName="level2Shape" presStyleLbl="node3" presStyleIdx="1" presStyleCnt="5" custLinFactX="100000" custLinFactY="-84013" custLinFactNeighborX="161083" custLinFactNeighborY="-100000"/>
      <dgm:spPr/>
      <dgm:t>
        <a:bodyPr/>
        <a:lstStyle/>
        <a:p>
          <a:endParaRPr lang="el-GR"/>
        </a:p>
      </dgm:t>
    </dgm:pt>
    <dgm:pt modelId="{2CD6C672-1856-4957-AE93-71467E6A72D9}" type="pres">
      <dgm:prSet presAssocID="{B5B90554-74D5-48D6-B627-B10781EAC737}" presName="hierChild3" presStyleCnt="0"/>
      <dgm:spPr/>
    </dgm:pt>
    <dgm:pt modelId="{781FE07F-95B0-4104-81C0-D9862AFCA16A}" type="pres">
      <dgm:prSet presAssocID="{26B83C29-EB5C-4EF0-B338-8CD0FF3252E8}" presName="Name25" presStyleLbl="parChTrans1D2" presStyleIdx="2" presStyleCnt="5"/>
      <dgm:spPr/>
    </dgm:pt>
    <dgm:pt modelId="{E47FC81E-E098-4579-B11A-6F4B61FECC76}" type="pres">
      <dgm:prSet presAssocID="{26B83C29-EB5C-4EF0-B338-8CD0FF3252E8}" presName="connTx" presStyleLbl="parChTrans1D2" presStyleIdx="2" presStyleCnt="5"/>
      <dgm:spPr/>
    </dgm:pt>
    <dgm:pt modelId="{F4869146-A077-45C3-9DB5-20E1076DC1F7}" type="pres">
      <dgm:prSet presAssocID="{77FCF9E8-208E-4433-8C37-40CAB47629CB}" presName="Name30" presStyleCnt="0"/>
      <dgm:spPr/>
    </dgm:pt>
    <dgm:pt modelId="{AE9747E1-DA39-4A94-A8FD-65F7A222FE48}" type="pres">
      <dgm:prSet presAssocID="{77FCF9E8-208E-4433-8C37-40CAB47629CB}" presName="level2Shape" presStyleLbl="node2" presStyleIdx="2" presStyleCnt="5" custScaleX="115763" custLinFactX="28763" custLinFactNeighborX="100000" custLinFactNeighborY="-41749"/>
      <dgm:spPr/>
      <dgm:t>
        <a:bodyPr/>
        <a:lstStyle/>
        <a:p>
          <a:endParaRPr lang="el-GR"/>
        </a:p>
      </dgm:t>
    </dgm:pt>
    <dgm:pt modelId="{49D620F4-9F91-4358-90DC-2672119040A3}" type="pres">
      <dgm:prSet presAssocID="{77FCF9E8-208E-4433-8C37-40CAB47629CB}" presName="hierChild3" presStyleCnt="0"/>
      <dgm:spPr/>
    </dgm:pt>
    <dgm:pt modelId="{2ACD1F6B-DA69-468B-9D4D-935CB11B5B0D}" type="pres">
      <dgm:prSet presAssocID="{160ED50C-0D74-4064-9CFC-D5460F987973}" presName="Name25" presStyleLbl="parChTrans1D3" presStyleIdx="2" presStyleCnt="5"/>
      <dgm:spPr/>
    </dgm:pt>
    <dgm:pt modelId="{B3077B68-C77A-4963-AF2C-F5F96350FB86}" type="pres">
      <dgm:prSet presAssocID="{160ED50C-0D74-4064-9CFC-D5460F987973}" presName="connTx" presStyleLbl="parChTrans1D3" presStyleIdx="2" presStyleCnt="5"/>
      <dgm:spPr/>
    </dgm:pt>
    <dgm:pt modelId="{292C0AB7-DFE8-43A7-82FE-849FACFC8A2E}" type="pres">
      <dgm:prSet presAssocID="{38545A45-65EE-4374-A2F6-393441406AAA}" presName="Name30" presStyleCnt="0"/>
      <dgm:spPr/>
    </dgm:pt>
    <dgm:pt modelId="{F85C5465-63BE-4FE8-A594-C159B96A6D57}" type="pres">
      <dgm:prSet presAssocID="{38545A45-65EE-4374-A2F6-393441406AAA}" presName="level2Shape" presStyleLbl="node3" presStyleIdx="2" presStyleCnt="5" custLinFactX="100000" custLinFactNeighborX="165995" custLinFactNeighborY="-41749"/>
      <dgm:spPr/>
      <dgm:t>
        <a:bodyPr/>
        <a:lstStyle/>
        <a:p>
          <a:endParaRPr lang="el-GR"/>
        </a:p>
      </dgm:t>
    </dgm:pt>
    <dgm:pt modelId="{80A0952F-6870-41A7-AEEC-3E09B61AAB23}" type="pres">
      <dgm:prSet presAssocID="{38545A45-65EE-4374-A2F6-393441406AAA}" presName="hierChild3" presStyleCnt="0"/>
      <dgm:spPr/>
    </dgm:pt>
    <dgm:pt modelId="{6CC1B827-A47B-401D-80D9-550BA6E7ED29}" type="pres">
      <dgm:prSet presAssocID="{A5ED9593-683B-40A7-9FBB-D750CC2D7B73}" presName="Name25" presStyleLbl="parChTrans1D2" presStyleIdx="3" presStyleCnt="5"/>
      <dgm:spPr/>
    </dgm:pt>
    <dgm:pt modelId="{7A91D206-2D6A-44B3-B7AE-4A6E49B209DE}" type="pres">
      <dgm:prSet presAssocID="{A5ED9593-683B-40A7-9FBB-D750CC2D7B73}" presName="connTx" presStyleLbl="parChTrans1D2" presStyleIdx="3" presStyleCnt="5"/>
      <dgm:spPr/>
    </dgm:pt>
    <dgm:pt modelId="{3C21AAC6-1541-4A64-B0A1-1AE3F970ABA8}" type="pres">
      <dgm:prSet presAssocID="{FA65DCF5-7338-4D18-AD48-6FCAB5A5B98D}" presName="Name30" presStyleCnt="0"/>
      <dgm:spPr/>
    </dgm:pt>
    <dgm:pt modelId="{4CF32531-0AA5-43AA-8E23-CE4251E1119B}" type="pres">
      <dgm:prSet presAssocID="{FA65DCF5-7338-4D18-AD48-6FCAB5A5B98D}" presName="level2Shape" presStyleLbl="node2" presStyleIdx="3" presStyleCnt="5" custScaleX="120675" custLinFactX="28763" custLinFactNeighborX="100000" custLinFactNeighborY="-28117"/>
      <dgm:spPr/>
      <dgm:t>
        <a:bodyPr/>
        <a:lstStyle/>
        <a:p>
          <a:endParaRPr lang="el-GR"/>
        </a:p>
      </dgm:t>
    </dgm:pt>
    <dgm:pt modelId="{AC741E01-4A62-403E-86B5-17EF72ECFAE8}" type="pres">
      <dgm:prSet presAssocID="{FA65DCF5-7338-4D18-AD48-6FCAB5A5B98D}" presName="hierChild3" presStyleCnt="0"/>
      <dgm:spPr/>
    </dgm:pt>
    <dgm:pt modelId="{99B6E43E-261D-4279-AB7C-A294DEF59EDC}" type="pres">
      <dgm:prSet presAssocID="{CA76247E-2FF4-4B46-883D-5C3767035B8B}" presName="Name25" presStyleLbl="parChTrans1D3" presStyleIdx="3" presStyleCnt="5"/>
      <dgm:spPr/>
    </dgm:pt>
    <dgm:pt modelId="{85C07C59-2AFF-4A45-BDAF-396280D504B9}" type="pres">
      <dgm:prSet presAssocID="{CA76247E-2FF4-4B46-883D-5C3767035B8B}" presName="connTx" presStyleLbl="parChTrans1D3" presStyleIdx="3" presStyleCnt="5"/>
      <dgm:spPr/>
    </dgm:pt>
    <dgm:pt modelId="{54397743-C08F-43CE-B741-6E7694139F2B}" type="pres">
      <dgm:prSet presAssocID="{F27AE614-B241-4C49-92F5-6AA96FAB5BE8}" presName="Name30" presStyleCnt="0"/>
      <dgm:spPr/>
    </dgm:pt>
    <dgm:pt modelId="{31D790CF-958C-42CF-A62C-9573A3717382}" type="pres">
      <dgm:prSet presAssocID="{F27AE614-B241-4C49-92F5-6AA96FAB5BE8}" presName="level2Shape" presStyleLbl="node3" presStyleIdx="3" presStyleCnt="5" custLinFactX="100000" custLinFactNeighborX="161083" custLinFactNeighborY="-28117"/>
      <dgm:spPr/>
      <dgm:t>
        <a:bodyPr/>
        <a:lstStyle/>
        <a:p>
          <a:endParaRPr lang="el-GR"/>
        </a:p>
      </dgm:t>
    </dgm:pt>
    <dgm:pt modelId="{A08F442C-4573-4E89-8D10-4237C494CC30}" type="pres">
      <dgm:prSet presAssocID="{F27AE614-B241-4C49-92F5-6AA96FAB5BE8}" presName="hierChild3" presStyleCnt="0"/>
      <dgm:spPr/>
    </dgm:pt>
    <dgm:pt modelId="{38222157-40B8-41B1-AD16-1ED501291CDF}" type="pres">
      <dgm:prSet presAssocID="{AEDB30DE-BD03-46B7-88FB-455CBE45DEDB}" presName="Name25" presStyleLbl="parChTrans1D2" presStyleIdx="4" presStyleCnt="5"/>
      <dgm:spPr/>
    </dgm:pt>
    <dgm:pt modelId="{F4A5AC65-FE0D-42B7-8B06-5503EA466F44}" type="pres">
      <dgm:prSet presAssocID="{AEDB30DE-BD03-46B7-88FB-455CBE45DEDB}" presName="connTx" presStyleLbl="parChTrans1D2" presStyleIdx="4" presStyleCnt="5"/>
      <dgm:spPr/>
    </dgm:pt>
    <dgm:pt modelId="{FCAE8575-F021-4AA5-8D2A-4B6798D29ED2}" type="pres">
      <dgm:prSet presAssocID="{9B31029A-2367-4BEE-8C46-03E3A14618FF}" presName="Name30" presStyleCnt="0"/>
      <dgm:spPr/>
    </dgm:pt>
    <dgm:pt modelId="{BE487A31-8374-469E-AD7F-E6922DD3794E}" type="pres">
      <dgm:prSet presAssocID="{9B31029A-2367-4BEE-8C46-03E3A14618FF}" presName="level2Shape" presStyleLbl="node2" presStyleIdx="4" presStyleCnt="5" custScaleX="115763" custLinFactX="28763" custLinFactNeighborX="100000" custLinFactNeighborY="-14484"/>
      <dgm:spPr/>
      <dgm:t>
        <a:bodyPr/>
        <a:lstStyle/>
        <a:p>
          <a:endParaRPr lang="el-GR"/>
        </a:p>
      </dgm:t>
    </dgm:pt>
    <dgm:pt modelId="{DF73E273-3CF6-4EEA-81F7-2026B28B026F}" type="pres">
      <dgm:prSet presAssocID="{9B31029A-2367-4BEE-8C46-03E3A14618FF}" presName="hierChild3" presStyleCnt="0"/>
      <dgm:spPr/>
    </dgm:pt>
    <dgm:pt modelId="{439BDB3D-A10C-4F98-97F6-8933BE5C6DDD}" type="pres">
      <dgm:prSet presAssocID="{637AD758-9685-44A4-AD5F-2F064A1E7D6E}" presName="Name25" presStyleLbl="parChTrans1D3" presStyleIdx="4" presStyleCnt="5"/>
      <dgm:spPr/>
    </dgm:pt>
    <dgm:pt modelId="{438E0E72-9FAB-4F7B-A891-D04DB87E550B}" type="pres">
      <dgm:prSet presAssocID="{637AD758-9685-44A4-AD5F-2F064A1E7D6E}" presName="connTx" presStyleLbl="parChTrans1D3" presStyleIdx="4" presStyleCnt="5"/>
      <dgm:spPr/>
    </dgm:pt>
    <dgm:pt modelId="{7EF2A499-1DF6-42EE-BF05-67011694F8F7}" type="pres">
      <dgm:prSet presAssocID="{860FF700-B9ED-4E47-8436-804303491008}" presName="Name30" presStyleCnt="0"/>
      <dgm:spPr/>
    </dgm:pt>
    <dgm:pt modelId="{F9010443-2898-471D-AF99-661963AA1A12}" type="pres">
      <dgm:prSet presAssocID="{860FF700-B9ED-4E47-8436-804303491008}" presName="level2Shape" presStyleLbl="node3" presStyleIdx="4" presStyleCnt="5" custLinFactX="100000" custLinFactNeighborX="165995" custLinFactNeighborY="-14484"/>
      <dgm:spPr/>
      <dgm:t>
        <a:bodyPr/>
        <a:lstStyle/>
        <a:p>
          <a:endParaRPr lang="el-GR"/>
        </a:p>
      </dgm:t>
    </dgm:pt>
    <dgm:pt modelId="{1D66AD46-1A65-40C1-9CB4-52DD506D954F}" type="pres">
      <dgm:prSet presAssocID="{860FF700-B9ED-4E47-8436-804303491008}" presName="hierChild3" presStyleCnt="0"/>
      <dgm:spPr/>
    </dgm:pt>
    <dgm:pt modelId="{638DDB0E-AE3A-4511-A776-5CC3A251B29A}" type="pres">
      <dgm:prSet presAssocID="{43136F21-32DF-4CC3-845A-3EC14C81EFFE}" presName="bgShapesFlow" presStyleCnt="0"/>
      <dgm:spPr/>
    </dgm:pt>
    <dgm:pt modelId="{C924B48B-763C-4C6C-A525-A63C9A696BE9}" type="pres">
      <dgm:prSet presAssocID="{E291802C-4B9B-44E0-8696-EB682009D886}" presName="rectComp" presStyleCnt="0"/>
      <dgm:spPr/>
    </dgm:pt>
    <dgm:pt modelId="{8E4F804D-0AF9-449F-95DA-9FF180ABC78B}" type="pres">
      <dgm:prSet presAssocID="{E291802C-4B9B-44E0-8696-EB682009D886}" presName="bgRect" presStyleLbl="bgShp" presStyleIdx="0" presStyleCnt="3" custScaleX="189430" custLinFactNeighborX="-7046" custLinFactNeighborY="11785"/>
      <dgm:spPr/>
      <dgm:t>
        <a:bodyPr/>
        <a:lstStyle/>
        <a:p>
          <a:endParaRPr lang="el-GR"/>
        </a:p>
      </dgm:t>
    </dgm:pt>
    <dgm:pt modelId="{80EF8701-31D2-48E6-A15F-167315709A9C}" type="pres">
      <dgm:prSet presAssocID="{E291802C-4B9B-44E0-8696-EB682009D886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0E7D9DD-23B5-4EE6-8ED4-0286579EBA88}" type="pres">
      <dgm:prSet presAssocID="{E291802C-4B9B-44E0-8696-EB682009D886}" presName="spComp" presStyleCnt="0"/>
      <dgm:spPr/>
    </dgm:pt>
    <dgm:pt modelId="{61370909-9BFF-4F6B-9DE5-9D7DE3016D3B}" type="pres">
      <dgm:prSet presAssocID="{E291802C-4B9B-44E0-8696-EB682009D886}" presName="hSp" presStyleCnt="0"/>
      <dgm:spPr/>
    </dgm:pt>
    <dgm:pt modelId="{BE31B889-95C8-43D4-B3B2-6AE2961348F9}" type="pres">
      <dgm:prSet presAssocID="{258799B7-8F3E-4D91-991C-11FA1D1EA66D}" presName="rectComp" presStyleCnt="0"/>
      <dgm:spPr/>
    </dgm:pt>
    <dgm:pt modelId="{A2388199-04A5-42BF-B41C-0C37B918B623}" type="pres">
      <dgm:prSet presAssocID="{258799B7-8F3E-4D91-991C-11FA1D1EA66D}" presName="bgRect" presStyleLbl="bgShp" presStyleIdx="1" presStyleCnt="3" custScaleX="282990"/>
      <dgm:spPr/>
      <dgm:t>
        <a:bodyPr/>
        <a:lstStyle/>
        <a:p>
          <a:endParaRPr lang="el-GR"/>
        </a:p>
      </dgm:t>
    </dgm:pt>
    <dgm:pt modelId="{367456FA-DAA4-4D38-8C7A-836C17DB7D09}" type="pres">
      <dgm:prSet presAssocID="{258799B7-8F3E-4D91-991C-11FA1D1EA66D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8295E93C-8FAA-4BCA-A223-C875F23529C6}" type="pres">
      <dgm:prSet presAssocID="{258799B7-8F3E-4D91-991C-11FA1D1EA66D}" presName="spComp" presStyleCnt="0"/>
      <dgm:spPr/>
    </dgm:pt>
    <dgm:pt modelId="{C00DAE48-21A5-4D95-9FD4-4EB4B909F8C3}" type="pres">
      <dgm:prSet presAssocID="{258799B7-8F3E-4D91-991C-11FA1D1EA66D}" presName="hSp" presStyleCnt="0"/>
      <dgm:spPr/>
    </dgm:pt>
    <dgm:pt modelId="{9AACCC08-E2E9-43D3-93D9-C7CBCCAD7E9D}" type="pres">
      <dgm:prSet presAssocID="{DE4E91B6-ED5C-4644-85EC-15B2F8443668}" presName="rectComp" presStyleCnt="0"/>
      <dgm:spPr/>
    </dgm:pt>
    <dgm:pt modelId="{24C11DE9-3DFB-4D4C-BC0F-DB585239032A}" type="pres">
      <dgm:prSet presAssocID="{DE4E91B6-ED5C-4644-85EC-15B2F8443668}" presName="bgRect" presStyleLbl="bgShp" presStyleIdx="2" presStyleCnt="3" custScaleX="255306"/>
      <dgm:spPr/>
      <dgm:t>
        <a:bodyPr/>
        <a:lstStyle/>
        <a:p>
          <a:endParaRPr lang="el-GR"/>
        </a:p>
      </dgm:t>
    </dgm:pt>
    <dgm:pt modelId="{0936950C-B8A2-4A5B-87B2-0FA634C46554}" type="pres">
      <dgm:prSet presAssocID="{DE4E91B6-ED5C-4644-85EC-15B2F8443668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BD4AB08E-2C51-4A36-8E22-38E1E6184FFB}" type="presOf" srcId="{43136F21-32DF-4CC3-845A-3EC14C81EFFE}" destId="{4424B66C-E4C8-4F17-98A6-502CCC8E30D5}" srcOrd="0" destOrd="0" presId="urn:microsoft.com/office/officeart/2005/8/layout/hierarchy5"/>
    <dgm:cxn modelId="{6A264A88-DB40-4DAA-B985-5C60925E4E41}" type="presOf" srcId="{CA76247E-2FF4-4B46-883D-5C3767035B8B}" destId="{85C07C59-2AFF-4A45-BDAF-396280D504B9}" srcOrd="1" destOrd="0" presId="urn:microsoft.com/office/officeart/2005/8/layout/hierarchy5"/>
    <dgm:cxn modelId="{C67D0923-8684-4949-BA56-AF55770DF06C}" type="presOf" srcId="{258799B7-8F3E-4D91-991C-11FA1D1EA66D}" destId="{367456FA-DAA4-4D38-8C7A-836C17DB7D09}" srcOrd="1" destOrd="0" presId="urn:microsoft.com/office/officeart/2005/8/layout/hierarchy5"/>
    <dgm:cxn modelId="{DF0D020E-5BB3-4021-900F-50274C8DF4E4}" type="presOf" srcId="{77FCF9E8-208E-4433-8C37-40CAB47629CB}" destId="{AE9747E1-DA39-4A94-A8FD-65F7A222FE48}" srcOrd="0" destOrd="0" presId="urn:microsoft.com/office/officeart/2005/8/layout/hierarchy5"/>
    <dgm:cxn modelId="{66446261-B5D8-4186-86E8-A670E22366B7}" type="presOf" srcId="{25A658C3-D543-4EF9-B227-FE1EAB3BBEB1}" destId="{C04FB22D-AC61-456D-927E-4CA41FA65BF5}" srcOrd="0" destOrd="0" presId="urn:microsoft.com/office/officeart/2005/8/layout/hierarchy5"/>
    <dgm:cxn modelId="{64553937-B4A5-4C03-A0E6-C2239BB51A17}" type="presOf" srcId="{9B31029A-2367-4BEE-8C46-03E3A14618FF}" destId="{BE487A31-8374-469E-AD7F-E6922DD3794E}" srcOrd="0" destOrd="0" presId="urn:microsoft.com/office/officeart/2005/8/layout/hierarchy5"/>
    <dgm:cxn modelId="{38DCE93C-9F05-4476-A77E-8C38FE9C6119}" srcId="{43136F21-32DF-4CC3-845A-3EC14C81EFFE}" destId="{2A355807-ED7D-45B9-9228-CF1066C34D2B}" srcOrd="0" destOrd="0" parTransId="{CEE64B48-5523-49D1-B2CC-2581A90A9B7F}" sibTransId="{EFAE1134-1F62-49A6-8946-6F541FD11843}"/>
    <dgm:cxn modelId="{A99DA023-3A4E-40FA-9925-03B3926BF67F}" type="presOf" srcId="{637AD758-9685-44A4-AD5F-2F064A1E7D6E}" destId="{438E0E72-9FAB-4F7B-A891-D04DB87E550B}" srcOrd="1" destOrd="0" presId="urn:microsoft.com/office/officeart/2005/8/layout/hierarchy5"/>
    <dgm:cxn modelId="{A008721B-97D2-4914-AD1B-EE5D9CF26A38}" type="presOf" srcId="{CA76247E-2FF4-4B46-883D-5C3767035B8B}" destId="{99B6E43E-261D-4279-AB7C-A294DEF59EDC}" srcOrd="0" destOrd="0" presId="urn:microsoft.com/office/officeart/2005/8/layout/hierarchy5"/>
    <dgm:cxn modelId="{761D7EA1-ADBF-4EC2-AD36-9DEB3B253535}" srcId="{2A355807-ED7D-45B9-9228-CF1066C34D2B}" destId="{4027CBF4-8144-47FB-8B2A-750A686B8CD6}" srcOrd="0" destOrd="0" parTransId="{877CE681-9FEA-40C8-ABFF-5B61FAA39FA5}" sibTransId="{29B0361E-4211-4563-97DB-CA44EFB67748}"/>
    <dgm:cxn modelId="{7AEE0399-B0C0-4FF2-8404-1B1A67BDEB15}" type="presOf" srcId="{FA65DCF5-7338-4D18-AD48-6FCAB5A5B98D}" destId="{4CF32531-0AA5-43AA-8E23-CE4251E1119B}" srcOrd="0" destOrd="0" presId="urn:microsoft.com/office/officeart/2005/8/layout/hierarchy5"/>
    <dgm:cxn modelId="{F913C6EC-49E7-4E8E-B1F5-C7DC6E7D3815}" type="presOf" srcId="{38545A45-65EE-4374-A2F6-393441406AAA}" destId="{F85C5465-63BE-4FE8-A594-C159B96A6D57}" srcOrd="0" destOrd="0" presId="urn:microsoft.com/office/officeart/2005/8/layout/hierarchy5"/>
    <dgm:cxn modelId="{9F647AA0-64BD-4F3D-9BA6-127A04EC514E}" type="presOf" srcId="{A5ED9593-683B-40A7-9FBB-D750CC2D7B73}" destId="{6CC1B827-A47B-401D-80D9-550BA6E7ED29}" srcOrd="0" destOrd="0" presId="urn:microsoft.com/office/officeart/2005/8/layout/hierarchy5"/>
    <dgm:cxn modelId="{494913E0-D37D-49F9-A1C0-BF35802C764B}" srcId="{9B31029A-2367-4BEE-8C46-03E3A14618FF}" destId="{860FF700-B9ED-4E47-8436-804303491008}" srcOrd="0" destOrd="0" parTransId="{637AD758-9685-44A4-AD5F-2F064A1E7D6E}" sibTransId="{BE887BDB-64D6-4A7A-9FA4-02B521E24F69}"/>
    <dgm:cxn modelId="{3417A978-666A-45C6-919D-6F544BAD98E2}" srcId="{77FCF9E8-208E-4433-8C37-40CAB47629CB}" destId="{38545A45-65EE-4374-A2F6-393441406AAA}" srcOrd="0" destOrd="0" parTransId="{160ED50C-0D74-4064-9CFC-D5460F987973}" sibTransId="{4FCBCDEA-ACBD-48F1-B99C-BB81CB26145E}"/>
    <dgm:cxn modelId="{81659329-D8F1-48F1-8E4E-9ED0E51AADBF}" srcId="{2A355807-ED7D-45B9-9228-CF1066C34D2B}" destId="{25A658C3-D543-4EF9-B227-FE1EAB3BBEB1}" srcOrd="1" destOrd="0" parTransId="{AAEFB969-BDE6-457A-A52D-E730379A2C64}" sibTransId="{0915EE5A-2D07-44F1-A9BA-9EB3E036F5A7}"/>
    <dgm:cxn modelId="{58E05915-EE43-4073-84E6-1A42CE8BF3BB}" type="presOf" srcId="{E291802C-4B9B-44E0-8696-EB682009D886}" destId="{80EF8701-31D2-48E6-A15F-167315709A9C}" srcOrd="1" destOrd="0" presId="urn:microsoft.com/office/officeart/2005/8/layout/hierarchy5"/>
    <dgm:cxn modelId="{45901B37-CC58-4AD1-AEA4-66D80C5F5028}" type="presOf" srcId="{877CE681-9FEA-40C8-ABFF-5B61FAA39FA5}" destId="{1F3E3C09-A43C-49D1-A3D0-B1EBE4FF27DE}" srcOrd="0" destOrd="0" presId="urn:microsoft.com/office/officeart/2005/8/layout/hierarchy5"/>
    <dgm:cxn modelId="{F39C3264-7032-4260-948E-1A36146B308D}" srcId="{4027CBF4-8144-47FB-8B2A-750A686B8CD6}" destId="{A1B99BCA-0167-45B9-9F14-759553FD26B8}" srcOrd="0" destOrd="0" parTransId="{459B7B45-AD5C-495F-B4FD-7DEB663A2F8E}" sibTransId="{27574125-AD72-41E9-ABF5-8712283AAA31}"/>
    <dgm:cxn modelId="{CF75BE3D-98C8-42E3-B2F9-E3EBCEEADE17}" srcId="{43136F21-32DF-4CC3-845A-3EC14C81EFFE}" destId="{E291802C-4B9B-44E0-8696-EB682009D886}" srcOrd="1" destOrd="0" parTransId="{BC1928C9-9A61-44E3-ACCF-13283EB6F5A1}" sibTransId="{B6C741EB-BD50-4B32-B7E9-77B368C76F9E}"/>
    <dgm:cxn modelId="{D15667CD-1E7D-48E1-8BD9-2E2C3FD43611}" type="presOf" srcId="{AEDB30DE-BD03-46B7-88FB-455CBE45DEDB}" destId="{38222157-40B8-41B1-AD16-1ED501291CDF}" srcOrd="0" destOrd="0" presId="urn:microsoft.com/office/officeart/2005/8/layout/hierarchy5"/>
    <dgm:cxn modelId="{E65B95A2-D904-4F59-8E4B-D8625D1CB756}" type="presOf" srcId="{459B7B45-AD5C-495F-B4FD-7DEB663A2F8E}" destId="{1506A020-C01C-40A0-94C8-7934EA608FD1}" srcOrd="0" destOrd="0" presId="urn:microsoft.com/office/officeart/2005/8/layout/hierarchy5"/>
    <dgm:cxn modelId="{E430ECBA-E334-4DA3-AC9A-E7F9C75CB256}" type="presOf" srcId="{877CE681-9FEA-40C8-ABFF-5B61FAA39FA5}" destId="{BEAC46A4-D618-487F-8B67-22C2F6FABAC4}" srcOrd="1" destOrd="0" presId="urn:microsoft.com/office/officeart/2005/8/layout/hierarchy5"/>
    <dgm:cxn modelId="{C54C24A7-C606-453E-A8C4-FF98FC514BD8}" type="presOf" srcId="{459B7B45-AD5C-495F-B4FD-7DEB663A2F8E}" destId="{79B26E8D-46B5-4654-A83B-C0ACB318EED4}" srcOrd="1" destOrd="0" presId="urn:microsoft.com/office/officeart/2005/8/layout/hierarchy5"/>
    <dgm:cxn modelId="{B16AC14E-684B-4BD9-89F3-F58CC33A97AE}" srcId="{2A355807-ED7D-45B9-9228-CF1066C34D2B}" destId="{9B31029A-2367-4BEE-8C46-03E3A14618FF}" srcOrd="4" destOrd="0" parTransId="{AEDB30DE-BD03-46B7-88FB-455CBE45DEDB}" sibTransId="{0044BCBA-416C-4137-860A-EB6D25B10F21}"/>
    <dgm:cxn modelId="{C438700F-C040-45FB-AB08-5117DFFABC15}" type="presOf" srcId="{D4E01202-1AF4-4969-868D-38FE94EB001F}" destId="{6C2F4984-EC94-47D6-8B30-9C2870DD4229}" srcOrd="0" destOrd="0" presId="urn:microsoft.com/office/officeart/2005/8/layout/hierarchy5"/>
    <dgm:cxn modelId="{0FE5481B-CC83-45A4-8055-28E2D0E566A1}" type="presOf" srcId="{DE4E91B6-ED5C-4644-85EC-15B2F8443668}" destId="{24C11DE9-3DFB-4D4C-BC0F-DB585239032A}" srcOrd="0" destOrd="0" presId="urn:microsoft.com/office/officeart/2005/8/layout/hierarchy5"/>
    <dgm:cxn modelId="{779B86AE-2AC9-4937-84C2-D0E12D84934C}" type="presOf" srcId="{AAEFB969-BDE6-457A-A52D-E730379A2C64}" destId="{1E1650B9-C9F6-41B6-B0E2-82ED8D5FE69E}" srcOrd="0" destOrd="0" presId="urn:microsoft.com/office/officeart/2005/8/layout/hierarchy5"/>
    <dgm:cxn modelId="{577F498E-A4C7-4BDE-956A-D7B9B28004E5}" type="presOf" srcId="{26B83C29-EB5C-4EF0-B338-8CD0FF3252E8}" destId="{781FE07F-95B0-4104-81C0-D9862AFCA16A}" srcOrd="0" destOrd="0" presId="urn:microsoft.com/office/officeart/2005/8/layout/hierarchy5"/>
    <dgm:cxn modelId="{66D3C17F-E224-4F52-A8A6-D946039AC995}" type="presOf" srcId="{AEDB30DE-BD03-46B7-88FB-455CBE45DEDB}" destId="{F4A5AC65-FE0D-42B7-8B06-5503EA466F44}" srcOrd="1" destOrd="0" presId="urn:microsoft.com/office/officeart/2005/8/layout/hierarchy5"/>
    <dgm:cxn modelId="{27AFBBE9-C0EB-4378-8954-3352B3CE61B2}" type="presOf" srcId="{D4E01202-1AF4-4969-868D-38FE94EB001F}" destId="{42F1BD60-C2AC-4709-8FEA-1D5C96810CA0}" srcOrd="1" destOrd="0" presId="urn:microsoft.com/office/officeart/2005/8/layout/hierarchy5"/>
    <dgm:cxn modelId="{D439A9AE-6BD1-4654-AE77-B1148B2F4FC9}" srcId="{25A658C3-D543-4EF9-B227-FE1EAB3BBEB1}" destId="{B5B90554-74D5-48D6-B627-B10781EAC737}" srcOrd="0" destOrd="0" parTransId="{D4E01202-1AF4-4969-868D-38FE94EB001F}" sibTransId="{98E38746-E664-4618-AD66-CBE4B9509258}"/>
    <dgm:cxn modelId="{1F48C7E6-65E3-4BCC-B841-3748293F6D9B}" type="presOf" srcId="{637AD758-9685-44A4-AD5F-2F064A1E7D6E}" destId="{439BDB3D-A10C-4F98-97F6-8933BE5C6DDD}" srcOrd="0" destOrd="0" presId="urn:microsoft.com/office/officeart/2005/8/layout/hierarchy5"/>
    <dgm:cxn modelId="{D931E217-5C0F-4FC3-A203-E28003C9A5A3}" type="presOf" srcId="{E291802C-4B9B-44E0-8696-EB682009D886}" destId="{8E4F804D-0AF9-449F-95DA-9FF180ABC78B}" srcOrd="0" destOrd="0" presId="urn:microsoft.com/office/officeart/2005/8/layout/hierarchy5"/>
    <dgm:cxn modelId="{E03AB718-1B15-4572-ABF8-379971C1516F}" type="presOf" srcId="{860FF700-B9ED-4E47-8436-804303491008}" destId="{F9010443-2898-471D-AF99-661963AA1A12}" srcOrd="0" destOrd="0" presId="urn:microsoft.com/office/officeart/2005/8/layout/hierarchy5"/>
    <dgm:cxn modelId="{4D30FC4C-AF52-4EA1-A44F-B97E23F6A489}" type="presOf" srcId="{B5B90554-74D5-48D6-B627-B10781EAC737}" destId="{43091564-3E48-48C9-A9F0-FE9DFA991F0C}" srcOrd="0" destOrd="0" presId="urn:microsoft.com/office/officeart/2005/8/layout/hierarchy5"/>
    <dgm:cxn modelId="{C014ECE1-F8AD-44B6-94A6-CE44A7F653E7}" srcId="{43136F21-32DF-4CC3-845A-3EC14C81EFFE}" destId="{258799B7-8F3E-4D91-991C-11FA1D1EA66D}" srcOrd="2" destOrd="0" parTransId="{3B23EAF3-A276-4659-982B-8A55D72CBFE3}" sibTransId="{D8218180-61A3-4457-B0B2-99729B21F461}"/>
    <dgm:cxn modelId="{7CAF6E01-1246-4D9B-B494-41B9A9C563E7}" srcId="{2A355807-ED7D-45B9-9228-CF1066C34D2B}" destId="{FA65DCF5-7338-4D18-AD48-6FCAB5A5B98D}" srcOrd="3" destOrd="0" parTransId="{A5ED9593-683B-40A7-9FBB-D750CC2D7B73}" sibTransId="{3B416438-06AF-4C97-90C3-809C531DC023}"/>
    <dgm:cxn modelId="{0EA87184-804E-4910-9589-CF290EEF77AD}" type="presOf" srcId="{A5ED9593-683B-40A7-9FBB-D750CC2D7B73}" destId="{7A91D206-2D6A-44B3-B7AE-4A6E49B209DE}" srcOrd="1" destOrd="0" presId="urn:microsoft.com/office/officeart/2005/8/layout/hierarchy5"/>
    <dgm:cxn modelId="{A58D9110-DEE5-40B5-A163-3B36A487A7D2}" type="presOf" srcId="{26B83C29-EB5C-4EF0-B338-8CD0FF3252E8}" destId="{E47FC81E-E098-4579-B11A-6F4B61FECC76}" srcOrd="1" destOrd="0" presId="urn:microsoft.com/office/officeart/2005/8/layout/hierarchy5"/>
    <dgm:cxn modelId="{FC2F92FD-DC48-4B9C-8382-F32BDCB048BD}" type="presOf" srcId="{160ED50C-0D74-4064-9CFC-D5460F987973}" destId="{2ACD1F6B-DA69-468B-9D4D-935CB11B5B0D}" srcOrd="0" destOrd="0" presId="urn:microsoft.com/office/officeart/2005/8/layout/hierarchy5"/>
    <dgm:cxn modelId="{4076E538-C72C-4417-AF0C-62AD7342E3D9}" type="presOf" srcId="{2A355807-ED7D-45B9-9228-CF1066C34D2B}" destId="{19E9C28F-8B0C-44DF-A981-3048041AE819}" srcOrd="0" destOrd="0" presId="urn:microsoft.com/office/officeart/2005/8/layout/hierarchy5"/>
    <dgm:cxn modelId="{BB12FB38-80FC-4498-AF67-7735BEA5002B}" srcId="{43136F21-32DF-4CC3-845A-3EC14C81EFFE}" destId="{DE4E91B6-ED5C-4644-85EC-15B2F8443668}" srcOrd="3" destOrd="0" parTransId="{A0FF06E3-6F60-4BA3-A4EA-0BDCD7A38D7A}" sibTransId="{8306AAE3-27C3-4D57-87A9-520EDD028DD6}"/>
    <dgm:cxn modelId="{4ADC15E8-A857-4F4E-B57C-B94CB33065DC}" srcId="{2A355807-ED7D-45B9-9228-CF1066C34D2B}" destId="{77FCF9E8-208E-4433-8C37-40CAB47629CB}" srcOrd="2" destOrd="0" parTransId="{26B83C29-EB5C-4EF0-B338-8CD0FF3252E8}" sibTransId="{A1E62925-F1C9-4358-8918-6AFE1406CCA7}"/>
    <dgm:cxn modelId="{4DD1C88F-E981-459D-AA8C-341DB03187EB}" type="presOf" srcId="{258799B7-8F3E-4D91-991C-11FA1D1EA66D}" destId="{A2388199-04A5-42BF-B41C-0C37B918B623}" srcOrd="0" destOrd="0" presId="urn:microsoft.com/office/officeart/2005/8/layout/hierarchy5"/>
    <dgm:cxn modelId="{C5CBBD0E-2976-4A95-B07B-3CF420C91348}" type="presOf" srcId="{F27AE614-B241-4C49-92F5-6AA96FAB5BE8}" destId="{31D790CF-958C-42CF-A62C-9573A3717382}" srcOrd="0" destOrd="0" presId="urn:microsoft.com/office/officeart/2005/8/layout/hierarchy5"/>
    <dgm:cxn modelId="{2AE29100-0660-4F0D-ACCD-9BD86D07F59A}" type="presOf" srcId="{4027CBF4-8144-47FB-8B2A-750A686B8CD6}" destId="{6F23C5DB-C377-4BA4-BA56-E3812E3A9255}" srcOrd="0" destOrd="0" presId="urn:microsoft.com/office/officeart/2005/8/layout/hierarchy5"/>
    <dgm:cxn modelId="{61873DEC-A267-4585-9BDE-7C3FA6528FEA}" type="presOf" srcId="{DE4E91B6-ED5C-4644-85EC-15B2F8443668}" destId="{0936950C-B8A2-4A5B-87B2-0FA634C46554}" srcOrd="1" destOrd="0" presId="urn:microsoft.com/office/officeart/2005/8/layout/hierarchy5"/>
    <dgm:cxn modelId="{63C28208-4116-47DA-9889-7866546756FD}" srcId="{FA65DCF5-7338-4D18-AD48-6FCAB5A5B98D}" destId="{F27AE614-B241-4C49-92F5-6AA96FAB5BE8}" srcOrd="0" destOrd="0" parTransId="{CA76247E-2FF4-4B46-883D-5C3767035B8B}" sibTransId="{91520F78-6282-423F-AE7E-7B1E4DD4EB43}"/>
    <dgm:cxn modelId="{5FE282C8-E5AA-48DD-A25F-0E2626CFD144}" type="presOf" srcId="{A1B99BCA-0167-45B9-9F14-759553FD26B8}" destId="{8682961E-6D8B-40BA-BE80-17482BF42212}" srcOrd="0" destOrd="0" presId="urn:microsoft.com/office/officeart/2005/8/layout/hierarchy5"/>
    <dgm:cxn modelId="{92DF2970-6713-4B10-B5F8-46CA449B5BE6}" type="presOf" srcId="{160ED50C-0D74-4064-9CFC-D5460F987973}" destId="{B3077B68-C77A-4963-AF2C-F5F96350FB86}" srcOrd="1" destOrd="0" presId="urn:microsoft.com/office/officeart/2005/8/layout/hierarchy5"/>
    <dgm:cxn modelId="{C568D0F5-8970-4C86-8C22-2791257ACA32}" type="presOf" srcId="{AAEFB969-BDE6-457A-A52D-E730379A2C64}" destId="{AF55992E-EC8C-4FD4-89DE-938746346639}" srcOrd="1" destOrd="0" presId="urn:microsoft.com/office/officeart/2005/8/layout/hierarchy5"/>
    <dgm:cxn modelId="{0CD5F6F4-21AF-4569-9886-41D4318C13E0}" type="presParOf" srcId="{4424B66C-E4C8-4F17-98A6-502CCC8E30D5}" destId="{C38560A6-F761-49F7-B379-C487442D31C1}" srcOrd="0" destOrd="0" presId="urn:microsoft.com/office/officeart/2005/8/layout/hierarchy5"/>
    <dgm:cxn modelId="{4EB63EC6-2B6C-4497-8275-7C117283E812}" type="presParOf" srcId="{C38560A6-F761-49F7-B379-C487442D31C1}" destId="{BB9E3212-5025-4498-B2C3-149A01430951}" srcOrd="0" destOrd="0" presId="urn:microsoft.com/office/officeart/2005/8/layout/hierarchy5"/>
    <dgm:cxn modelId="{2C183159-C8AE-4158-8D78-A95D4ADFC273}" type="presParOf" srcId="{C38560A6-F761-49F7-B379-C487442D31C1}" destId="{0B12FE8B-BF7A-42B6-B6A2-354E89C5FE99}" srcOrd="1" destOrd="0" presId="urn:microsoft.com/office/officeart/2005/8/layout/hierarchy5"/>
    <dgm:cxn modelId="{D235E010-D039-4508-8417-FB681552275D}" type="presParOf" srcId="{0B12FE8B-BF7A-42B6-B6A2-354E89C5FE99}" destId="{88F3AE41-8D5E-4185-80ED-5A0046D625B9}" srcOrd="0" destOrd="0" presId="urn:microsoft.com/office/officeart/2005/8/layout/hierarchy5"/>
    <dgm:cxn modelId="{5164B38D-28FD-4432-8BFD-32B808EA5C97}" type="presParOf" srcId="{88F3AE41-8D5E-4185-80ED-5A0046D625B9}" destId="{19E9C28F-8B0C-44DF-A981-3048041AE819}" srcOrd="0" destOrd="0" presId="urn:microsoft.com/office/officeart/2005/8/layout/hierarchy5"/>
    <dgm:cxn modelId="{B150667C-E567-4BD1-B2C5-B19BE2A918EA}" type="presParOf" srcId="{88F3AE41-8D5E-4185-80ED-5A0046D625B9}" destId="{E4B3583A-ABF3-442D-8E39-A42D744CEA85}" srcOrd="1" destOrd="0" presId="urn:microsoft.com/office/officeart/2005/8/layout/hierarchy5"/>
    <dgm:cxn modelId="{E7C68DB2-4715-470C-81AD-1A741A78102A}" type="presParOf" srcId="{E4B3583A-ABF3-442D-8E39-A42D744CEA85}" destId="{1F3E3C09-A43C-49D1-A3D0-B1EBE4FF27DE}" srcOrd="0" destOrd="0" presId="urn:microsoft.com/office/officeart/2005/8/layout/hierarchy5"/>
    <dgm:cxn modelId="{75D0E958-166C-4773-BB0F-94DE556CE59B}" type="presParOf" srcId="{1F3E3C09-A43C-49D1-A3D0-B1EBE4FF27DE}" destId="{BEAC46A4-D618-487F-8B67-22C2F6FABAC4}" srcOrd="0" destOrd="0" presId="urn:microsoft.com/office/officeart/2005/8/layout/hierarchy5"/>
    <dgm:cxn modelId="{E1502662-CFB9-4FC2-99D6-D9351D60B5E4}" type="presParOf" srcId="{E4B3583A-ABF3-442D-8E39-A42D744CEA85}" destId="{786F4D9D-9C46-45B2-89FA-7908825A84DD}" srcOrd="1" destOrd="0" presId="urn:microsoft.com/office/officeart/2005/8/layout/hierarchy5"/>
    <dgm:cxn modelId="{2710F917-0862-4406-837D-DBA131A11BA7}" type="presParOf" srcId="{786F4D9D-9C46-45B2-89FA-7908825A84DD}" destId="{6F23C5DB-C377-4BA4-BA56-E3812E3A9255}" srcOrd="0" destOrd="0" presId="urn:microsoft.com/office/officeart/2005/8/layout/hierarchy5"/>
    <dgm:cxn modelId="{842381DF-5B56-430B-8443-B9EA4B989107}" type="presParOf" srcId="{786F4D9D-9C46-45B2-89FA-7908825A84DD}" destId="{464DBB11-8FB1-40B6-B83B-9E56A27D6458}" srcOrd="1" destOrd="0" presId="urn:microsoft.com/office/officeart/2005/8/layout/hierarchy5"/>
    <dgm:cxn modelId="{E41FC871-698E-4D9C-B699-F75333DD6339}" type="presParOf" srcId="{464DBB11-8FB1-40B6-B83B-9E56A27D6458}" destId="{1506A020-C01C-40A0-94C8-7934EA608FD1}" srcOrd="0" destOrd="0" presId="urn:microsoft.com/office/officeart/2005/8/layout/hierarchy5"/>
    <dgm:cxn modelId="{6A02E4A4-1D72-4C43-B8C2-49D9C4C48AF2}" type="presParOf" srcId="{1506A020-C01C-40A0-94C8-7934EA608FD1}" destId="{79B26E8D-46B5-4654-A83B-C0ACB318EED4}" srcOrd="0" destOrd="0" presId="urn:microsoft.com/office/officeart/2005/8/layout/hierarchy5"/>
    <dgm:cxn modelId="{E86DA5F1-F998-488B-9EA0-F4A7DE72FABC}" type="presParOf" srcId="{464DBB11-8FB1-40B6-B83B-9E56A27D6458}" destId="{9A8C7C2B-763D-45BC-ADC5-3E5ACA9472FD}" srcOrd="1" destOrd="0" presId="urn:microsoft.com/office/officeart/2005/8/layout/hierarchy5"/>
    <dgm:cxn modelId="{FBC1AC61-B1B2-4610-82EA-6C3A5D880F34}" type="presParOf" srcId="{9A8C7C2B-763D-45BC-ADC5-3E5ACA9472FD}" destId="{8682961E-6D8B-40BA-BE80-17482BF42212}" srcOrd="0" destOrd="0" presId="urn:microsoft.com/office/officeart/2005/8/layout/hierarchy5"/>
    <dgm:cxn modelId="{455DA555-E7BE-4B7B-A585-678E3672B3CD}" type="presParOf" srcId="{9A8C7C2B-763D-45BC-ADC5-3E5ACA9472FD}" destId="{D0B939A5-F149-4278-B603-63DD467DF1B7}" srcOrd="1" destOrd="0" presId="urn:microsoft.com/office/officeart/2005/8/layout/hierarchy5"/>
    <dgm:cxn modelId="{251EB950-A6D8-4DC0-B5D8-A86ACD975ABC}" type="presParOf" srcId="{E4B3583A-ABF3-442D-8E39-A42D744CEA85}" destId="{1E1650B9-C9F6-41B6-B0E2-82ED8D5FE69E}" srcOrd="2" destOrd="0" presId="urn:microsoft.com/office/officeart/2005/8/layout/hierarchy5"/>
    <dgm:cxn modelId="{CA4227F7-E207-4956-9D17-98AF728A74C9}" type="presParOf" srcId="{1E1650B9-C9F6-41B6-B0E2-82ED8D5FE69E}" destId="{AF55992E-EC8C-4FD4-89DE-938746346639}" srcOrd="0" destOrd="0" presId="urn:microsoft.com/office/officeart/2005/8/layout/hierarchy5"/>
    <dgm:cxn modelId="{8135045C-B225-404C-953F-C6D2F0425200}" type="presParOf" srcId="{E4B3583A-ABF3-442D-8E39-A42D744CEA85}" destId="{DC436B84-4D33-455C-BD21-862612980F5A}" srcOrd="3" destOrd="0" presId="urn:microsoft.com/office/officeart/2005/8/layout/hierarchy5"/>
    <dgm:cxn modelId="{A4919E0B-C444-42E9-BA55-931371EB9D69}" type="presParOf" srcId="{DC436B84-4D33-455C-BD21-862612980F5A}" destId="{C04FB22D-AC61-456D-927E-4CA41FA65BF5}" srcOrd="0" destOrd="0" presId="urn:microsoft.com/office/officeart/2005/8/layout/hierarchy5"/>
    <dgm:cxn modelId="{1CA749F7-64F9-41A7-9DAD-ACE9F239C296}" type="presParOf" srcId="{DC436B84-4D33-455C-BD21-862612980F5A}" destId="{AE409643-95CA-4800-B914-1BE080BE8B07}" srcOrd="1" destOrd="0" presId="urn:microsoft.com/office/officeart/2005/8/layout/hierarchy5"/>
    <dgm:cxn modelId="{8996E84F-DEC6-43F1-B7EA-A1FDE1461DAE}" type="presParOf" srcId="{AE409643-95CA-4800-B914-1BE080BE8B07}" destId="{6C2F4984-EC94-47D6-8B30-9C2870DD4229}" srcOrd="0" destOrd="0" presId="urn:microsoft.com/office/officeart/2005/8/layout/hierarchy5"/>
    <dgm:cxn modelId="{6E1B2D0A-85DC-4658-B521-4ADDD091E0DD}" type="presParOf" srcId="{6C2F4984-EC94-47D6-8B30-9C2870DD4229}" destId="{42F1BD60-C2AC-4709-8FEA-1D5C96810CA0}" srcOrd="0" destOrd="0" presId="urn:microsoft.com/office/officeart/2005/8/layout/hierarchy5"/>
    <dgm:cxn modelId="{EFFA207B-8DCD-4DE4-9C87-E16FBC271068}" type="presParOf" srcId="{AE409643-95CA-4800-B914-1BE080BE8B07}" destId="{89048A47-A6BA-45F9-AD17-EACFBAB9A734}" srcOrd="1" destOrd="0" presId="urn:microsoft.com/office/officeart/2005/8/layout/hierarchy5"/>
    <dgm:cxn modelId="{D4F65FFF-8AA3-47EC-9BA0-2978053A2C63}" type="presParOf" srcId="{89048A47-A6BA-45F9-AD17-EACFBAB9A734}" destId="{43091564-3E48-48C9-A9F0-FE9DFA991F0C}" srcOrd="0" destOrd="0" presId="urn:microsoft.com/office/officeart/2005/8/layout/hierarchy5"/>
    <dgm:cxn modelId="{4703ED6F-B5D1-4D20-9D10-C59189664512}" type="presParOf" srcId="{89048A47-A6BA-45F9-AD17-EACFBAB9A734}" destId="{2CD6C672-1856-4957-AE93-71467E6A72D9}" srcOrd="1" destOrd="0" presId="urn:microsoft.com/office/officeart/2005/8/layout/hierarchy5"/>
    <dgm:cxn modelId="{2EC03FB1-DCF7-4BA3-8E95-F3B296DA21DE}" type="presParOf" srcId="{E4B3583A-ABF3-442D-8E39-A42D744CEA85}" destId="{781FE07F-95B0-4104-81C0-D9862AFCA16A}" srcOrd="4" destOrd="0" presId="urn:microsoft.com/office/officeart/2005/8/layout/hierarchy5"/>
    <dgm:cxn modelId="{974970E4-7F74-4F7A-9646-FD2A6B98A72D}" type="presParOf" srcId="{781FE07F-95B0-4104-81C0-D9862AFCA16A}" destId="{E47FC81E-E098-4579-B11A-6F4B61FECC76}" srcOrd="0" destOrd="0" presId="urn:microsoft.com/office/officeart/2005/8/layout/hierarchy5"/>
    <dgm:cxn modelId="{020A4019-E757-4608-9937-3573D455D7D0}" type="presParOf" srcId="{E4B3583A-ABF3-442D-8E39-A42D744CEA85}" destId="{F4869146-A077-45C3-9DB5-20E1076DC1F7}" srcOrd="5" destOrd="0" presId="urn:microsoft.com/office/officeart/2005/8/layout/hierarchy5"/>
    <dgm:cxn modelId="{3FC9AA23-CE47-4502-AF7A-E59C29869893}" type="presParOf" srcId="{F4869146-A077-45C3-9DB5-20E1076DC1F7}" destId="{AE9747E1-DA39-4A94-A8FD-65F7A222FE48}" srcOrd="0" destOrd="0" presId="urn:microsoft.com/office/officeart/2005/8/layout/hierarchy5"/>
    <dgm:cxn modelId="{BD955BFB-A841-43CE-97A9-4F8CFC286B62}" type="presParOf" srcId="{F4869146-A077-45C3-9DB5-20E1076DC1F7}" destId="{49D620F4-9F91-4358-90DC-2672119040A3}" srcOrd="1" destOrd="0" presId="urn:microsoft.com/office/officeart/2005/8/layout/hierarchy5"/>
    <dgm:cxn modelId="{8DA66C6B-7977-42B1-8D62-A46E9244A443}" type="presParOf" srcId="{49D620F4-9F91-4358-90DC-2672119040A3}" destId="{2ACD1F6B-DA69-468B-9D4D-935CB11B5B0D}" srcOrd="0" destOrd="0" presId="urn:microsoft.com/office/officeart/2005/8/layout/hierarchy5"/>
    <dgm:cxn modelId="{432C0769-37F7-4008-87C3-10CFBB9F9DFA}" type="presParOf" srcId="{2ACD1F6B-DA69-468B-9D4D-935CB11B5B0D}" destId="{B3077B68-C77A-4963-AF2C-F5F96350FB86}" srcOrd="0" destOrd="0" presId="urn:microsoft.com/office/officeart/2005/8/layout/hierarchy5"/>
    <dgm:cxn modelId="{C084F615-97DD-41CF-85C4-BCC961B5EB5A}" type="presParOf" srcId="{49D620F4-9F91-4358-90DC-2672119040A3}" destId="{292C0AB7-DFE8-43A7-82FE-849FACFC8A2E}" srcOrd="1" destOrd="0" presId="urn:microsoft.com/office/officeart/2005/8/layout/hierarchy5"/>
    <dgm:cxn modelId="{161BDABB-60CB-4269-9C71-47C43369DD58}" type="presParOf" srcId="{292C0AB7-DFE8-43A7-82FE-849FACFC8A2E}" destId="{F85C5465-63BE-4FE8-A594-C159B96A6D57}" srcOrd="0" destOrd="0" presId="urn:microsoft.com/office/officeart/2005/8/layout/hierarchy5"/>
    <dgm:cxn modelId="{C6331C61-A60A-4CC3-9823-77E2F7D89DED}" type="presParOf" srcId="{292C0AB7-DFE8-43A7-82FE-849FACFC8A2E}" destId="{80A0952F-6870-41A7-AEEC-3E09B61AAB23}" srcOrd="1" destOrd="0" presId="urn:microsoft.com/office/officeart/2005/8/layout/hierarchy5"/>
    <dgm:cxn modelId="{06077325-F38F-42D8-9648-A384E8FEF1A4}" type="presParOf" srcId="{E4B3583A-ABF3-442D-8E39-A42D744CEA85}" destId="{6CC1B827-A47B-401D-80D9-550BA6E7ED29}" srcOrd="6" destOrd="0" presId="urn:microsoft.com/office/officeart/2005/8/layout/hierarchy5"/>
    <dgm:cxn modelId="{1BAE4DE8-F0C3-45D5-B9AD-4C56B3953F8D}" type="presParOf" srcId="{6CC1B827-A47B-401D-80D9-550BA6E7ED29}" destId="{7A91D206-2D6A-44B3-B7AE-4A6E49B209DE}" srcOrd="0" destOrd="0" presId="urn:microsoft.com/office/officeart/2005/8/layout/hierarchy5"/>
    <dgm:cxn modelId="{4E0746D3-AE4A-4A48-B09E-0422BF2C8FC6}" type="presParOf" srcId="{E4B3583A-ABF3-442D-8E39-A42D744CEA85}" destId="{3C21AAC6-1541-4A64-B0A1-1AE3F970ABA8}" srcOrd="7" destOrd="0" presId="urn:microsoft.com/office/officeart/2005/8/layout/hierarchy5"/>
    <dgm:cxn modelId="{2A4AE937-450D-4343-AD6A-6AC984DC140A}" type="presParOf" srcId="{3C21AAC6-1541-4A64-B0A1-1AE3F970ABA8}" destId="{4CF32531-0AA5-43AA-8E23-CE4251E1119B}" srcOrd="0" destOrd="0" presId="urn:microsoft.com/office/officeart/2005/8/layout/hierarchy5"/>
    <dgm:cxn modelId="{9600D2EE-FDB6-4579-8E7E-3256FB065B03}" type="presParOf" srcId="{3C21AAC6-1541-4A64-B0A1-1AE3F970ABA8}" destId="{AC741E01-4A62-403E-86B5-17EF72ECFAE8}" srcOrd="1" destOrd="0" presId="urn:microsoft.com/office/officeart/2005/8/layout/hierarchy5"/>
    <dgm:cxn modelId="{DB586F1E-E548-4DD6-B7BC-972F43B3C460}" type="presParOf" srcId="{AC741E01-4A62-403E-86B5-17EF72ECFAE8}" destId="{99B6E43E-261D-4279-AB7C-A294DEF59EDC}" srcOrd="0" destOrd="0" presId="urn:microsoft.com/office/officeart/2005/8/layout/hierarchy5"/>
    <dgm:cxn modelId="{F8B27479-40BF-4A0A-8F35-1F632645E631}" type="presParOf" srcId="{99B6E43E-261D-4279-AB7C-A294DEF59EDC}" destId="{85C07C59-2AFF-4A45-BDAF-396280D504B9}" srcOrd="0" destOrd="0" presId="urn:microsoft.com/office/officeart/2005/8/layout/hierarchy5"/>
    <dgm:cxn modelId="{7EA545A3-CE2F-4E23-9445-449CD644E8F9}" type="presParOf" srcId="{AC741E01-4A62-403E-86B5-17EF72ECFAE8}" destId="{54397743-C08F-43CE-B741-6E7694139F2B}" srcOrd="1" destOrd="0" presId="urn:microsoft.com/office/officeart/2005/8/layout/hierarchy5"/>
    <dgm:cxn modelId="{A099C900-EA09-46A7-9F67-203F82A2A815}" type="presParOf" srcId="{54397743-C08F-43CE-B741-6E7694139F2B}" destId="{31D790CF-958C-42CF-A62C-9573A3717382}" srcOrd="0" destOrd="0" presId="urn:microsoft.com/office/officeart/2005/8/layout/hierarchy5"/>
    <dgm:cxn modelId="{BAFD0CBF-B574-490E-9FCB-8AF076AACAC8}" type="presParOf" srcId="{54397743-C08F-43CE-B741-6E7694139F2B}" destId="{A08F442C-4573-4E89-8D10-4237C494CC30}" srcOrd="1" destOrd="0" presId="urn:microsoft.com/office/officeart/2005/8/layout/hierarchy5"/>
    <dgm:cxn modelId="{30FD8255-65AB-4AA3-8D49-317B8059E42C}" type="presParOf" srcId="{E4B3583A-ABF3-442D-8E39-A42D744CEA85}" destId="{38222157-40B8-41B1-AD16-1ED501291CDF}" srcOrd="8" destOrd="0" presId="urn:microsoft.com/office/officeart/2005/8/layout/hierarchy5"/>
    <dgm:cxn modelId="{030AB767-93D5-43D6-BF77-0AC32E7862D9}" type="presParOf" srcId="{38222157-40B8-41B1-AD16-1ED501291CDF}" destId="{F4A5AC65-FE0D-42B7-8B06-5503EA466F44}" srcOrd="0" destOrd="0" presId="urn:microsoft.com/office/officeart/2005/8/layout/hierarchy5"/>
    <dgm:cxn modelId="{8A56A168-3156-4C04-936F-2DCCF71EA212}" type="presParOf" srcId="{E4B3583A-ABF3-442D-8E39-A42D744CEA85}" destId="{FCAE8575-F021-4AA5-8D2A-4B6798D29ED2}" srcOrd="9" destOrd="0" presId="urn:microsoft.com/office/officeart/2005/8/layout/hierarchy5"/>
    <dgm:cxn modelId="{ACBF9082-BFA2-41BC-B51D-9903B34B7F24}" type="presParOf" srcId="{FCAE8575-F021-4AA5-8D2A-4B6798D29ED2}" destId="{BE487A31-8374-469E-AD7F-E6922DD3794E}" srcOrd="0" destOrd="0" presId="urn:microsoft.com/office/officeart/2005/8/layout/hierarchy5"/>
    <dgm:cxn modelId="{B0B8CA4A-37B2-4A6D-B22C-10769AB951A4}" type="presParOf" srcId="{FCAE8575-F021-4AA5-8D2A-4B6798D29ED2}" destId="{DF73E273-3CF6-4EEA-81F7-2026B28B026F}" srcOrd="1" destOrd="0" presId="urn:microsoft.com/office/officeart/2005/8/layout/hierarchy5"/>
    <dgm:cxn modelId="{2CD70D88-9D29-4683-A225-C9F77319F758}" type="presParOf" srcId="{DF73E273-3CF6-4EEA-81F7-2026B28B026F}" destId="{439BDB3D-A10C-4F98-97F6-8933BE5C6DDD}" srcOrd="0" destOrd="0" presId="urn:microsoft.com/office/officeart/2005/8/layout/hierarchy5"/>
    <dgm:cxn modelId="{65B0532B-B9C4-418A-80E6-EAAAA61C9283}" type="presParOf" srcId="{439BDB3D-A10C-4F98-97F6-8933BE5C6DDD}" destId="{438E0E72-9FAB-4F7B-A891-D04DB87E550B}" srcOrd="0" destOrd="0" presId="urn:microsoft.com/office/officeart/2005/8/layout/hierarchy5"/>
    <dgm:cxn modelId="{24F90247-CD66-4CCC-ABE3-50E4AF446DB6}" type="presParOf" srcId="{DF73E273-3CF6-4EEA-81F7-2026B28B026F}" destId="{7EF2A499-1DF6-42EE-BF05-67011694F8F7}" srcOrd="1" destOrd="0" presId="urn:microsoft.com/office/officeart/2005/8/layout/hierarchy5"/>
    <dgm:cxn modelId="{BC67B664-E4DA-484F-B680-38113029812A}" type="presParOf" srcId="{7EF2A499-1DF6-42EE-BF05-67011694F8F7}" destId="{F9010443-2898-471D-AF99-661963AA1A12}" srcOrd="0" destOrd="0" presId="urn:microsoft.com/office/officeart/2005/8/layout/hierarchy5"/>
    <dgm:cxn modelId="{3D45FE77-9EC8-435A-87BA-3208468DD0F9}" type="presParOf" srcId="{7EF2A499-1DF6-42EE-BF05-67011694F8F7}" destId="{1D66AD46-1A65-40C1-9CB4-52DD506D954F}" srcOrd="1" destOrd="0" presId="urn:microsoft.com/office/officeart/2005/8/layout/hierarchy5"/>
    <dgm:cxn modelId="{489627D2-6FC8-4408-80A6-C265DF69667D}" type="presParOf" srcId="{4424B66C-E4C8-4F17-98A6-502CCC8E30D5}" destId="{638DDB0E-AE3A-4511-A776-5CC3A251B29A}" srcOrd="1" destOrd="0" presId="urn:microsoft.com/office/officeart/2005/8/layout/hierarchy5"/>
    <dgm:cxn modelId="{07520217-4E8E-46EB-925A-BE6383FE8FB7}" type="presParOf" srcId="{638DDB0E-AE3A-4511-A776-5CC3A251B29A}" destId="{C924B48B-763C-4C6C-A525-A63C9A696BE9}" srcOrd="0" destOrd="0" presId="urn:microsoft.com/office/officeart/2005/8/layout/hierarchy5"/>
    <dgm:cxn modelId="{971E3D7C-A580-441F-9BFA-BAC17ACB7C1D}" type="presParOf" srcId="{C924B48B-763C-4C6C-A525-A63C9A696BE9}" destId="{8E4F804D-0AF9-449F-95DA-9FF180ABC78B}" srcOrd="0" destOrd="0" presId="urn:microsoft.com/office/officeart/2005/8/layout/hierarchy5"/>
    <dgm:cxn modelId="{E08AC341-8192-4942-B03C-8D97634CE32F}" type="presParOf" srcId="{C924B48B-763C-4C6C-A525-A63C9A696BE9}" destId="{80EF8701-31D2-48E6-A15F-167315709A9C}" srcOrd="1" destOrd="0" presId="urn:microsoft.com/office/officeart/2005/8/layout/hierarchy5"/>
    <dgm:cxn modelId="{D5A7DB30-A4A2-481A-8305-9ADAC372381C}" type="presParOf" srcId="{638DDB0E-AE3A-4511-A776-5CC3A251B29A}" destId="{30E7D9DD-23B5-4EE6-8ED4-0286579EBA88}" srcOrd="1" destOrd="0" presId="urn:microsoft.com/office/officeart/2005/8/layout/hierarchy5"/>
    <dgm:cxn modelId="{E18714DC-9536-40EE-ACD9-74227406E3EA}" type="presParOf" srcId="{30E7D9DD-23B5-4EE6-8ED4-0286579EBA88}" destId="{61370909-9BFF-4F6B-9DE5-9D7DE3016D3B}" srcOrd="0" destOrd="0" presId="urn:microsoft.com/office/officeart/2005/8/layout/hierarchy5"/>
    <dgm:cxn modelId="{BEC15C05-8399-4A15-8BD0-221435ABD5E0}" type="presParOf" srcId="{638DDB0E-AE3A-4511-A776-5CC3A251B29A}" destId="{BE31B889-95C8-43D4-B3B2-6AE2961348F9}" srcOrd="2" destOrd="0" presId="urn:microsoft.com/office/officeart/2005/8/layout/hierarchy5"/>
    <dgm:cxn modelId="{FDF618A6-9825-4760-81E7-C230E4819C67}" type="presParOf" srcId="{BE31B889-95C8-43D4-B3B2-6AE2961348F9}" destId="{A2388199-04A5-42BF-B41C-0C37B918B623}" srcOrd="0" destOrd="0" presId="urn:microsoft.com/office/officeart/2005/8/layout/hierarchy5"/>
    <dgm:cxn modelId="{450D3B7F-6D85-4D16-A24C-C9A5BA05BA25}" type="presParOf" srcId="{BE31B889-95C8-43D4-B3B2-6AE2961348F9}" destId="{367456FA-DAA4-4D38-8C7A-836C17DB7D09}" srcOrd="1" destOrd="0" presId="urn:microsoft.com/office/officeart/2005/8/layout/hierarchy5"/>
    <dgm:cxn modelId="{144383F3-2F11-4C9F-B36A-EA6A5EF82B88}" type="presParOf" srcId="{638DDB0E-AE3A-4511-A776-5CC3A251B29A}" destId="{8295E93C-8FAA-4BCA-A223-C875F23529C6}" srcOrd="3" destOrd="0" presId="urn:microsoft.com/office/officeart/2005/8/layout/hierarchy5"/>
    <dgm:cxn modelId="{CA96A5AE-BD0D-426D-A370-1A681CD37CDA}" type="presParOf" srcId="{8295E93C-8FAA-4BCA-A223-C875F23529C6}" destId="{C00DAE48-21A5-4D95-9FD4-4EB4B909F8C3}" srcOrd="0" destOrd="0" presId="urn:microsoft.com/office/officeart/2005/8/layout/hierarchy5"/>
    <dgm:cxn modelId="{EBFF545B-0D34-40D5-B907-64AA5808FFC1}" type="presParOf" srcId="{638DDB0E-AE3A-4511-A776-5CC3A251B29A}" destId="{9AACCC08-E2E9-43D3-93D9-C7CBCCAD7E9D}" srcOrd="4" destOrd="0" presId="urn:microsoft.com/office/officeart/2005/8/layout/hierarchy5"/>
    <dgm:cxn modelId="{579CA6B8-2A04-4D43-A52B-C8D9C6F6807B}" type="presParOf" srcId="{9AACCC08-E2E9-43D3-93D9-C7CBCCAD7E9D}" destId="{24C11DE9-3DFB-4D4C-BC0F-DB585239032A}" srcOrd="0" destOrd="0" presId="urn:microsoft.com/office/officeart/2005/8/layout/hierarchy5"/>
    <dgm:cxn modelId="{19830AF0-8086-4C5C-86AE-BBD0B5FC7F8D}" type="presParOf" srcId="{9AACCC08-E2E9-43D3-93D9-C7CBCCAD7E9D}" destId="{0936950C-B8A2-4A5B-87B2-0FA634C4655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6EED5-BA57-4B2D-8B9A-5AA2BA00456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E840449-F875-4EA6-9926-EBA1BC8ACCAA}">
      <dgm:prSet phldrT="[Κείμενο]"/>
      <dgm:spPr/>
      <dgm:t>
        <a:bodyPr/>
        <a:lstStyle/>
        <a:p>
          <a:r>
            <a:rPr lang="en-US" dirty="0" smtClean="0"/>
            <a:t>Input text</a:t>
          </a:r>
          <a:endParaRPr lang="el-GR" dirty="0"/>
        </a:p>
      </dgm:t>
    </dgm:pt>
    <dgm:pt modelId="{46FD16BD-111D-449B-8F65-55468A5F3ADC}" type="parTrans" cxnId="{D24C4D74-5E7A-4E7E-A646-F00649988020}">
      <dgm:prSet/>
      <dgm:spPr/>
      <dgm:t>
        <a:bodyPr/>
        <a:lstStyle/>
        <a:p>
          <a:endParaRPr lang="el-GR"/>
        </a:p>
      </dgm:t>
    </dgm:pt>
    <dgm:pt modelId="{4882DAB0-865F-437E-9E0B-BB8A593C2E1E}" type="sibTrans" cxnId="{D24C4D74-5E7A-4E7E-A646-F00649988020}">
      <dgm:prSet/>
      <dgm:spPr/>
      <dgm:t>
        <a:bodyPr/>
        <a:lstStyle/>
        <a:p>
          <a:endParaRPr lang="el-GR"/>
        </a:p>
      </dgm:t>
    </dgm:pt>
    <dgm:pt modelId="{C78F3559-0BCC-49C1-9929-1E6ABC65A827}">
      <dgm:prSet phldrT="[Κείμενο]"/>
      <dgm:spPr/>
      <dgm:t>
        <a:bodyPr/>
        <a:lstStyle/>
        <a:p>
          <a:r>
            <a:rPr lang="en-US" dirty="0" smtClean="0"/>
            <a:t>Hash Function</a:t>
          </a:r>
          <a:endParaRPr lang="el-GR" dirty="0"/>
        </a:p>
      </dgm:t>
    </dgm:pt>
    <dgm:pt modelId="{8F356CD5-E0EC-47C0-811C-335845BE32CC}" type="parTrans" cxnId="{8871A2C2-DD52-406B-A74E-4B0E0A9D8083}">
      <dgm:prSet/>
      <dgm:spPr/>
      <dgm:t>
        <a:bodyPr/>
        <a:lstStyle/>
        <a:p>
          <a:endParaRPr lang="el-GR"/>
        </a:p>
      </dgm:t>
    </dgm:pt>
    <dgm:pt modelId="{83FBD129-A7B2-4F86-8FA0-0C01B61BCB29}" type="sibTrans" cxnId="{8871A2C2-DD52-406B-A74E-4B0E0A9D8083}">
      <dgm:prSet/>
      <dgm:spPr/>
      <dgm:t>
        <a:bodyPr/>
        <a:lstStyle/>
        <a:p>
          <a:endParaRPr lang="el-GR"/>
        </a:p>
      </dgm:t>
    </dgm:pt>
    <dgm:pt modelId="{0606F3A7-382C-459E-B86A-595C029B73F1}">
      <dgm:prSet phldrT="[Κείμενο]"/>
      <dgm:spPr/>
      <dgm:t>
        <a:bodyPr/>
        <a:lstStyle/>
        <a:p>
          <a:r>
            <a:rPr lang="en-US" dirty="0" smtClean="0"/>
            <a:t>Encrypted Output</a:t>
          </a:r>
          <a:endParaRPr lang="el-GR" dirty="0"/>
        </a:p>
      </dgm:t>
    </dgm:pt>
    <dgm:pt modelId="{420F3988-A4C5-400B-B4B1-C4EA4D2AA29A}" type="parTrans" cxnId="{08FB7BCC-157B-4014-99C3-EAFA4142876A}">
      <dgm:prSet/>
      <dgm:spPr/>
      <dgm:t>
        <a:bodyPr/>
        <a:lstStyle/>
        <a:p>
          <a:endParaRPr lang="el-GR"/>
        </a:p>
      </dgm:t>
    </dgm:pt>
    <dgm:pt modelId="{867C6710-C2CF-4B56-ABB7-5EB563ACB9FB}" type="sibTrans" cxnId="{08FB7BCC-157B-4014-99C3-EAFA4142876A}">
      <dgm:prSet/>
      <dgm:spPr/>
      <dgm:t>
        <a:bodyPr/>
        <a:lstStyle/>
        <a:p>
          <a:endParaRPr lang="el-GR"/>
        </a:p>
      </dgm:t>
    </dgm:pt>
    <dgm:pt modelId="{F1819B76-5134-4559-BC79-E9A8513E0FD2}" type="pres">
      <dgm:prSet presAssocID="{2026EED5-BA57-4B2D-8B9A-5AA2BA004561}" presName="linearFlow" presStyleCnt="0">
        <dgm:presLayoutVars>
          <dgm:resizeHandles val="exact"/>
        </dgm:presLayoutVars>
      </dgm:prSet>
      <dgm:spPr/>
    </dgm:pt>
    <dgm:pt modelId="{1BAD412A-8753-448E-9CE1-0D96D796C5AD}" type="pres">
      <dgm:prSet presAssocID="{9E840449-F875-4EA6-9926-EBA1BC8ACCAA}" presName="node" presStyleLbl="node1" presStyleIdx="0" presStyleCnt="3">
        <dgm:presLayoutVars>
          <dgm:bulletEnabled val="1"/>
        </dgm:presLayoutVars>
      </dgm:prSet>
      <dgm:spPr/>
    </dgm:pt>
    <dgm:pt modelId="{CDB7B733-3684-4EAE-904F-23684631A3FC}" type="pres">
      <dgm:prSet presAssocID="{4882DAB0-865F-437E-9E0B-BB8A593C2E1E}" presName="sibTrans" presStyleLbl="sibTrans2D1" presStyleIdx="0" presStyleCnt="2"/>
      <dgm:spPr/>
    </dgm:pt>
    <dgm:pt modelId="{0D2E60F9-640A-4612-8B4B-01FF2C58A514}" type="pres">
      <dgm:prSet presAssocID="{4882DAB0-865F-437E-9E0B-BB8A593C2E1E}" presName="connectorText" presStyleLbl="sibTrans2D1" presStyleIdx="0" presStyleCnt="2"/>
      <dgm:spPr/>
    </dgm:pt>
    <dgm:pt modelId="{BC682AA2-6B31-44A1-BDB5-7EFA437F4A2A}" type="pres">
      <dgm:prSet presAssocID="{C78F3559-0BCC-49C1-9929-1E6ABC65A82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A73E54C4-7E77-42EB-8728-0E0A14444AA5}" type="pres">
      <dgm:prSet presAssocID="{83FBD129-A7B2-4F86-8FA0-0C01B61BCB29}" presName="sibTrans" presStyleLbl="sibTrans2D1" presStyleIdx="1" presStyleCnt="2"/>
      <dgm:spPr/>
    </dgm:pt>
    <dgm:pt modelId="{FFBF04BF-0851-46D0-96EC-2EC344619EB0}" type="pres">
      <dgm:prSet presAssocID="{83FBD129-A7B2-4F86-8FA0-0C01B61BCB29}" presName="connectorText" presStyleLbl="sibTrans2D1" presStyleIdx="1" presStyleCnt="2"/>
      <dgm:spPr/>
    </dgm:pt>
    <dgm:pt modelId="{EB3738B0-AAD0-4E47-B3CD-546631E9A400}" type="pres">
      <dgm:prSet presAssocID="{0606F3A7-382C-459E-B86A-595C029B73F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AEDD2C29-862F-45C5-A3AB-628BB5DF0215}" type="presOf" srcId="{2026EED5-BA57-4B2D-8B9A-5AA2BA004561}" destId="{F1819B76-5134-4559-BC79-E9A8513E0FD2}" srcOrd="0" destOrd="0" presId="urn:microsoft.com/office/officeart/2005/8/layout/process2"/>
    <dgm:cxn modelId="{D24C4D74-5E7A-4E7E-A646-F00649988020}" srcId="{2026EED5-BA57-4B2D-8B9A-5AA2BA004561}" destId="{9E840449-F875-4EA6-9926-EBA1BC8ACCAA}" srcOrd="0" destOrd="0" parTransId="{46FD16BD-111D-449B-8F65-55468A5F3ADC}" sibTransId="{4882DAB0-865F-437E-9E0B-BB8A593C2E1E}"/>
    <dgm:cxn modelId="{09311514-A502-4C25-B585-C1EB6D236B91}" type="presOf" srcId="{0606F3A7-382C-459E-B86A-595C029B73F1}" destId="{EB3738B0-AAD0-4E47-B3CD-546631E9A400}" srcOrd="0" destOrd="0" presId="urn:microsoft.com/office/officeart/2005/8/layout/process2"/>
    <dgm:cxn modelId="{832CD597-832C-432A-B46E-2C6704A0BE33}" type="presOf" srcId="{C78F3559-0BCC-49C1-9929-1E6ABC65A827}" destId="{BC682AA2-6B31-44A1-BDB5-7EFA437F4A2A}" srcOrd="0" destOrd="0" presId="urn:microsoft.com/office/officeart/2005/8/layout/process2"/>
    <dgm:cxn modelId="{55E19997-A0D9-499C-B030-02513B087B48}" type="presOf" srcId="{4882DAB0-865F-437E-9E0B-BB8A593C2E1E}" destId="{CDB7B733-3684-4EAE-904F-23684631A3FC}" srcOrd="0" destOrd="0" presId="urn:microsoft.com/office/officeart/2005/8/layout/process2"/>
    <dgm:cxn modelId="{8871A2C2-DD52-406B-A74E-4B0E0A9D8083}" srcId="{2026EED5-BA57-4B2D-8B9A-5AA2BA004561}" destId="{C78F3559-0BCC-49C1-9929-1E6ABC65A827}" srcOrd="1" destOrd="0" parTransId="{8F356CD5-E0EC-47C0-811C-335845BE32CC}" sibTransId="{83FBD129-A7B2-4F86-8FA0-0C01B61BCB29}"/>
    <dgm:cxn modelId="{08FB7BCC-157B-4014-99C3-EAFA4142876A}" srcId="{2026EED5-BA57-4B2D-8B9A-5AA2BA004561}" destId="{0606F3A7-382C-459E-B86A-595C029B73F1}" srcOrd="2" destOrd="0" parTransId="{420F3988-A4C5-400B-B4B1-C4EA4D2AA29A}" sibTransId="{867C6710-C2CF-4B56-ABB7-5EB563ACB9FB}"/>
    <dgm:cxn modelId="{EA847E2A-0A9A-4545-BBDB-13BE127031DF}" type="presOf" srcId="{83FBD129-A7B2-4F86-8FA0-0C01B61BCB29}" destId="{A73E54C4-7E77-42EB-8728-0E0A14444AA5}" srcOrd="0" destOrd="0" presId="urn:microsoft.com/office/officeart/2005/8/layout/process2"/>
    <dgm:cxn modelId="{82C9980E-E7D2-4D4A-A8E2-041A15B4A4FA}" type="presOf" srcId="{4882DAB0-865F-437E-9E0B-BB8A593C2E1E}" destId="{0D2E60F9-640A-4612-8B4B-01FF2C58A514}" srcOrd="1" destOrd="0" presId="urn:microsoft.com/office/officeart/2005/8/layout/process2"/>
    <dgm:cxn modelId="{EE5DD647-30AA-4420-B9F1-2489D358A052}" type="presOf" srcId="{83FBD129-A7B2-4F86-8FA0-0C01B61BCB29}" destId="{FFBF04BF-0851-46D0-96EC-2EC344619EB0}" srcOrd="1" destOrd="0" presId="urn:microsoft.com/office/officeart/2005/8/layout/process2"/>
    <dgm:cxn modelId="{E740F04D-3646-451E-8E48-CA2862DF2816}" type="presOf" srcId="{9E840449-F875-4EA6-9926-EBA1BC8ACCAA}" destId="{1BAD412A-8753-448E-9CE1-0D96D796C5AD}" srcOrd="0" destOrd="0" presId="urn:microsoft.com/office/officeart/2005/8/layout/process2"/>
    <dgm:cxn modelId="{DFE57BA4-8D4F-4957-B1A8-D68A415A9BB4}" type="presParOf" srcId="{F1819B76-5134-4559-BC79-E9A8513E0FD2}" destId="{1BAD412A-8753-448E-9CE1-0D96D796C5AD}" srcOrd="0" destOrd="0" presId="urn:microsoft.com/office/officeart/2005/8/layout/process2"/>
    <dgm:cxn modelId="{CA024F96-9323-4513-B9B6-C47608095361}" type="presParOf" srcId="{F1819B76-5134-4559-BC79-E9A8513E0FD2}" destId="{CDB7B733-3684-4EAE-904F-23684631A3FC}" srcOrd="1" destOrd="0" presId="urn:microsoft.com/office/officeart/2005/8/layout/process2"/>
    <dgm:cxn modelId="{9AB1FA6C-A3A5-439D-9929-191E6E91AD9D}" type="presParOf" srcId="{CDB7B733-3684-4EAE-904F-23684631A3FC}" destId="{0D2E60F9-640A-4612-8B4B-01FF2C58A514}" srcOrd="0" destOrd="0" presId="urn:microsoft.com/office/officeart/2005/8/layout/process2"/>
    <dgm:cxn modelId="{77873966-1D73-4208-9797-319CB5D41FAA}" type="presParOf" srcId="{F1819B76-5134-4559-BC79-E9A8513E0FD2}" destId="{BC682AA2-6B31-44A1-BDB5-7EFA437F4A2A}" srcOrd="2" destOrd="0" presId="urn:microsoft.com/office/officeart/2005/8/layout/process2"/>
    <dgm:cxn modelId="{17260AB0-51BE-4ECD-8137-B34D16490CE4}" type="presParOf" srcId="{F1819B76-5134-4559-BC79-E9A8513E0FD2}" destId="{A73E54C4-7E77-42EB-8728-0E0A14444AA5}" srcOrd="3" destOrd="0" presId="urn:microsoft.com/office/officeart/2005/8/layout/process2"/>
    <dgm:cxn modelId="{1F5ABA00-0CA4-42BC-8BA5-0E4001762D67}" type="presParOf" srcId="{A73E54C4-7E77-42EB-8728-0E0A14444AA5}" destId="{FFBF04BF-0851-46D0-96EC-2EC344619EB0}" srcOrd="0" destOrd="0" presId="urn:microsoft.com/office/officeart/2005/8/layout/process2"/>
    <dgm:cxn modelId="{F4D9118B-6177-45B5-9162-CA20DE9342FE}" type="presParOf" srcId="{F1819B76-5134-4559-BC79-E9A8513E0FD2}" destId="{EB3738B0-AAD0-4E47-B3CD-546631E9A40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150763-1471-484E-A1A8-51E4ABE8DDF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2CA74BE-F71C-42B0-A6C2-829EA05237CD}">
      <dgm:prSet phldrT="[Κείμενο]"/>
      <dgm:spPr/>
      <dgm:t>
        <a:bodyPr/>
        <a:lstStyle/>
        <a:p>
          <a:r>
            <a:rPr lang="en-US" dirty="0" smtClean="0"/>
            <a:t>Input text</a:t>
          </a:r>
          <a:endParaRPr lang="el-GR" dirty="0"/>
        </a:p>
      </dgm:t>
    </dgm:pt>
    <dgm:pt modelId="{58188701-27CC-4279-819A-FACCE098F70F}" type="parTrans" cxnId="{EEBAC737-8A09-4E30-8D5B-6ECCF4360C27}">
      <dgm:prSet/>
      <dgm:spPr/>
      <dgm:t>
        <a:bodyPr/>
        <a:lstStyle/>
        <a:p>
          <a:endParaRPr lang="el-GR"/>
        </a:p>
      </dgm:t>
    </dgm:pt>
    <dgm:pt modelId="{8A7A20D6-1B1D-4D54-BECD-DC1E16F06AFF}" type="sibTrans" cxnId="{EEBAC737-8A09-4E30-8D5B-6ECCF4360C27}">
      <dgm:prSet/>
      <dgm:spPr/>
      <dgm:t>
        <a:bodyPr/>
        <a:lstStyle/>
        <a:p>
          <a:endParaRPr lang="el-GR"/>
        </a:p>
      </dgm:t>
    </dgm:pt>
    <dgm:pt modelId="{2A964188-BA18-481A-BBD0-CDD8F0296DFA}">
      <dgm:prSet phldrT="[Κείμενο]"/>
      <dgm:spPr/>
      <dgm:t>
        <a:bodyPr/>
        <a:lstStyle/>
        <a:p>
          <a:r>
            <a:rPr lang="en-US" dirty="0" smtClean="0"/>
            <a:t>Hash Function</a:t>
          </a:r>
          <a:endParaRPr lang="el-GR" dirty="0"/>
        </a:p>
      </dgm:t>
    </dgm:pt>
    <dgm:pt modelId="{D05FD1E6-67FD-4329-A6CC-7615DD1F385A}" type="parTrans" cxnId="{2CB307F6-A741-45A4-8618-B1C2A26B3D46}">
      <dgm:prSet/>
      <dgm:spPr/>
      <dgm:t>
        <a:bodyPr/>
        <a:lstStyle/>
        <a:p>
          <a:endParaRPr lang="el-GR"/>
        </a:p>
      </dgm:t>
    </dgm:pt>
    <dgm:pt modelId="{A480A776-59A7-4D8F-80CE-3BE6F570BFF0}" type="sibTrans" cxnId="{2CB307F6-A741-45A4-8618-B1C2A26B3D46}">
      <dgm:prSet/>
      <dgm:spPr/>
      <dgm:t>
        <a:bodyPr/>
        <a:lstStyle/>
        <a:p>
          <a:endParaRPr lang="el-GR"/>
        </a:p>
      </dgm:t>
    </dgm:pt>
    <dgm:pt modelId="{A5A7AF34-F976-4153-B9A8-5F1535807975}">
      <dgm:prSet phldrT="[Κείμενο]"/>
      <dgm:spPr/>
      <dgm:t>
        <a:bodyPr/>
        <a:lstStyle/>
        <a:p>
          <a:r>
            <a:rPr lang="en-US" dirty="0" smtClean="0"/>
            <a:t>Encrypted Output</a:t>
          </a:r>
          <a:endParaRPr lang="el-GR" dirty="0"/>
        </a:p>
      </dgm:t>
    </dgm:pt>
    <dgm:pt modelId="{AA1BCFAC-D4E1-48DD-9E27-35C42AC63766}" type="parTrans" cxnId="{80CF97E6-A10C-4FE8-94F2-339DB1FCDDBF}">
      <dgm:prSet/>
      <dgm:spPr/>
      <dgm:t>
        <a:bodyPr/>
        <a:lstStyle/>
        <a:p>
          <a:endParaRPr lang="el-GR"/>
        </a:p>
      </dgm:t>
    </dgm:pt>
    <dgm:pt modelId="{2064FD7B-6C24-4F62-8BE3-BB70F65901EA}" type="sibTrans" cxnId="{80CF97E6-A10C-4FE8-94F2-339DB1FCDDBF}">
      <dgm:prSet/>
      <dgm:spPr/>
      <dgm:t>
        <a:bodyPr/>
        <a:lstStyle/>
        <a:p>
          <a:endParaRPr lang="el-GR"/>
        </a:p>
      </dgm:t>
    </dgm:pt>
    <dgm:pt modelId="{0390C540-45CF-4C30-9058-C1270704E488}" type="pres">
      <dgm:prSet presAssocID="{EC150763-1471-484E-A1A8-51E4ABE8DDFC}" presName="linearFlow" presStyleCnt="0">
        <dgm:presLayoutVars>
          <dgm:resizeHandles val="exact"/>
        </dgm:presLayoutVars>
      </dgm:prSet>
      <dgm:spPr/>
    </dgm:pt>
    <dgm:pt modelId="{27F8D4EF-2E0F-4BFD-9160-A63832289752}" type="pres">
      <dgm:prSet presAssocID="{C2CA74BE-F71C-42B0-A6C2-829EA05237C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D986A2A-40B7-4750-9538-564F76260B7A}" type="pres">
      <dgm:prSet presAssocID="{8A7A20D6-1B1D-4D54-BECD-DC1E16F06AFF}" presName="sibTrans" presStyleLbl="sibTrans2D1" presStyleIdx="0" presStyleCnt="2"/>
      <dgm:spPr/>
    </dgm:pt>
    <dgm:pt modelId="{294EDB34-3F52-44D3-9876-80572C861C1F}" type="pres">
      <dgm:prSet presAssocID="{8A7A20D6-1B1D-4D54-BECD-DC1E16F06AFF}" presName="connectorText" presStyleLbl="sibTrans2D1" presStyleIdx="0" presStyleCnt="2"/>
      <dgm:spPr/>
    </dgm:pt>
    <dgm:pt modelId="{E58347D8-C4C0-4B1E-86EB-74DDE593B42B}" type="pres">
      <dgm:prSet presAssocID="{2A964188-BA18-481A-BBD0-CDD8F0296DFA}" presName="node" presStyleLbl="node1" presStyleIdx="1" presStyleCnt="3">
        <dgm:presLayoutVars>
          <dgm:bulletEnabled val="1"/>
        </dgm:presLayoutVars>
      </dgm:prSet>
      <dgm:spPr/>
    </dgm:pt>
    <dgm:pt modelId="{99D9A412-8ACC-489B-A2AE-DF63EABD2057}" type="pres">
      <dgm:prSet presAssocID="{A480A776-59A7-4D8F-80CE-3BE6F570BFF0}" presName="sibTrans" presStyleLbl="sibTrans2D1" presStyleIdx="1" presStyleCnt="2"/>
      <dgm:spPr/>
    </dgm:pt>
    <dgm:pt modelId="{1F79409A-4BF2-4A9B-8888-E7C76CDA901C}" type="pres">
      <dgm:prSet presAssocID="{A480A776-59A7-4D8F-80CE-3BE6F570BFF0}" presName="connectorText" presStyleLbl="sibTrans2D1" presStyleIdx="1" presStyleCnt="2"/>
      <dgm:spPr/>
    </dgm:pt>
    <dgm:pt modelId="{57DBCBFE-6AB3-433C-9457-5D0097CBA6A5}" type="pres">
      <dgm:prSet presAssocID="{A5A7AF34-F976-4153-B9A8-5F153580797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03E29AFF-3445-4F62-9E2B-4CE628923FCF}" type="presOf" srcId="{A480A776-59A7-4D8F-80CE-3BE6F570BFF0}" destId="{1F79409A-4BF2-4A9B-8888-E7C76CDA901C}" srcOrd="1" destOrd="0" presId="urn:microsoft.com/office/officeart/2005/8/layout/process2"/>
    <dgm:cxn modelId="{C8437BA5-9C26-4D42-8E01-2F9F4B930205}" type="presOf" srcId="{A5A7AF34-F976-4153-B9A8-5F1535807975}" destId="{57DBCBFE-6AB3-433C-9457-5D0097CBA6A5}" srcOrd="0" destOrd="0" presId="urn:microsoft.com/office/officeart/2005/8/layout/process2"/>
    <dgm:cxn modelId="{768A6D96-2ED0-4D61-9525-DB16315A6104}" type="presOf" srcId="{C2CA74BE-F71C-42B0-A6C2-829EA05237CD}" destId="{27F8D4EF-2E0F-4BFD-9160-A63832289752}" srcOrd="0" destOrd="0" presId="urn:microsoft.com/office/officeart/2005/8/layout/process2"/>
    <dgm:cxn modelId="{2CB307F6-A741-45A4-8618-B1C2A26B3D46}" srcId="{EC150763-1471-484E-A1A8-51E4ABE8DDFC}" destId="{2A964188-BA18-481A-BBD0-CDD8F0296DFA}" srcOrd="1" destOrd="0" parTransId="{D05FD1E6-67FD-4329-A6CC-7615DD1F385A}" sibTransId="{A480A776-59A7-4D8F-80CE-3BE6F570BFF0}"/>
    <dgm:cxn modelId="{56198D33-C197-44C9-9835-83D8D1C08854}" type="presOf" srcId="{2A964188-BA18-481A-BBD0-CDD8F0296DFA}" destId="{E58347D8-C4C0-4B1E-86EB-74DDE593B42B}" srcOrd="0" destOrd="0" presId="urn:microsoft.com/office/officeart/2005/8/layout/process2"/>
    <dgm:cxn modelId="{4FE7EB83-99E3-4F97-AC6E-C8219BC4607E}" type="presOf" srcId="{8A7A20D6-1B1D-4D54-BECD-DC1E16F06AFF}" destId="{294EDB34-3F52-44D3-9876-80572C861C1F}" srcOrd="1" destOrd="0" presId="urn:microsoft.com/office/officeart/2005/8/layout/process2"/>
    <dgm:cxn modelId="{EEBAC737-8A09-4E30-8D5B-6ECCF4360C27}" srcId="{EC150763-1471-484E-A1A8-51E4ABE8DDFC}" destId="{C2CA74BE-F71C-42B0-A6C2-829EA05237CD}" srcOrd="0" destOrd="0" parTransId="{58188701-27CC-4279-819A-FACCE098F70F}" sibTransId="{8A7A20D6-1B1D-4D54-BECD-DC1E16F06AFF}"/>
    <dgm:cxn modelId="{0ECF2FFC-501A-46DC-88BB-8C43DB8BC157}" type="presOf" srcId="{A480A776-59A7-4D8F-80CE-3BE6F570BFF0}" destId="{99D9A412-8ACC-489B-A2AE-DF63EABD2057}" srcOrd="0" destOrd="0" presId="urn:microsoft.com/office/officeart/2005/8/layout/process2"/>
    <dgm:cxn modelId="{3F65BDF1-B879-416F-BD94-0E4CFA494FBF}" type="presOf" srcId="{8A7A20D6-1B1D-4D54-BECD-DC1E16F06AFF}" destId="{6D986A2A-40B7-4750-9538-564F76260B7A}" srcOrd="0" destOrd="0" presId="urn:microsoft.com/office/officeart/2005/8/layout/process2"/>
    <dgm:cxn modelId="{79354B31-45AD-4E8B-8581-059C5432E2B7}" type="presOf" srcId="{EC150763-1471-484E-A1A8-51E4ABE8DDFC}" destId="{0390C540-45CF-4C30-9058-C1270704E488}" srcOrd="0" destOrd="0" presId="urn:microsoft.com/office/officeart/2005/8/layout/process2"/>
    <dgm:cxn modelId="{80CF97E6-A10C-4FE8-94F2-339DB1FCDDBF}" srcId="{EC150763-1471-484E-A1A8-51E4ABE8DDFC}" destId="{A5A7AF34-F976-4153-B9A8-5F1535807975}" srcOrd="2" destOrd="0" parTransId="{AA1BCFAC-D4E1-48DD-9E27-35C42AC63766}" sibTransId="{2064FD7B-6C24-4F62-8BE3-BB70F65901EA}"/>
    <dgm:cxn modelId="{F7C98EB7-01C4-407F-B0A0-859FDF4DA87C}" type="presParOf" srcId="{0390C540-45CF-4C30-9058-C1270704E488}" destId="{27F8D4EF-2E0F-4BFD-9160-A63832289752}" srcOrd="0" destOrd="0" presId="urn:microsoft.com/office/officeart/2005/8/layout/process2"/>
    <dgm:cxn modelId="{B4B5AA42-14E4-4387-A0C6-5FF53A928AB5}" type="presParOf" srcId="{0390C540-45CF-4C30-9058-C1270704E488}" destId="{6D986A2A-40B7-4750-9538-564F76260B7A}" srcOrd="1" destOrd="0" presId="urn:microsoft.com/office/officeart/2005/8/layout/process2"/>
    <dgm:cxn modelId="{F410D58F-C1BF-41D0-9C04-33C5F33C9896}" type="presParOf" srcId="{6D986A2A-40B7-4750-9538-564F76260B7A}" destId="{294EDB34-3F52-44D3-9876-80572C861C1F}" srcOrd="0" destOrd="0" presId="urn:microsoft.com/office/officeart/2005/8/layout/process2"/>
    <dgm:cxn modelId="{249EA2AB-A519-43B9-A3DB-9476766E2B1D}" type="presParOf" srcId="{0390C540-45CF-4C30-9058-C1270704E488}" destId="{E58347D8-C4C0-4B1E-86EB-74DDE593B42B}" srcOrd="2" destOrd="0" presId="urn:microsoft.com/office/officeart/2005/8/layout/process2"/>
    <dgm:cxn modelId="{F4555605-308D-4681-871B-7B880421FE97}" type="presParOf" srcId="{0390C540-45CF-4C30-9058-C1270704E488}" destId="{99D9A412-8ACC-489B-A2AE-DF63EABD2057}" srcOrd="3" destOrd="0" presId="urn:microsoft.com/office/officeart/2005/8/layout/process2"/>
    <dgm:cxn modelId="{1031048D-C0F5-402D-9DA9-7DD97A7F8C87}" type="presParOf" srcId="{99D9A412-8ACC-489B-A2AE-DF63EABD2057}" destId="{1F79409A-4BF2-4A9B-8888-E7C76CDA901C}" srcOrd="0" destOrd="0" presId="urn:microsoft.com/office/officeart/2005/8/layout/process2"/>
    <dgm:cxn modelId="{683AAE8E-9E86-4186-8B4E-870715EA5D26}" type="presParOf" srcId="{0390C540-45CF-4C30-9058-C1270704E488}" destId="{57DBCBFE-6AB3-433C-9457-5D0097CBA6A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4C11DE9-3DFB-4D4C-BC0F-DB585239032A}">
      <dsp:nvSpPr>
        <dsp:cNvPr id="0" name=""/>
        <dsp:cNvSpPr/>
      </dsp:nvSpPr>
      <dsp:spPr>
        <a:xfrm>
          <a:off x="5491121" y="0"/>
          <a:ext cx="2735307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GPU Device Memory</a:t>
          </a:r>
          <a:endParaRPr lang="el-GR" sz="1800" kern="1200" dirty="0"/>
        </a:p>
      </dsp:txBody>
      <dsp:txXfrm>
        <a:off x="5491121" y="0"/>
        <a:ext cx="2735307" cy="1357788"/>
      </dsp:txXfrm>
    </dsp:sp>
    <dsp:sp modelId="{A2388199-04A5-42BF-B41C-0C37B918B623}">
      <dsp:nvSpPr>
        <dsp:cNvPr id="0" name=""/>
        <dsp:cNvSpPr/>
      </dsp:nvSpPr>
      <dsp:spPr>
        <a:xfrm>
          <a:off x="2245952" y="0"/>
          <a:ext cx="3031909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Host Memory</a:t>
          </a:r>
          <a:endParaRPr lang="el-GR" sz="1800" kern="1200" dirty="0"/>
        </a:p>
      </dsp:txBody>
      <dsp:txXfrm>
        <a:off x="2245952" y="0"/>
        <a:ext cx="3031909" cy="1357788"/>
      </dsp:txXfrm>
    </dsp:sp>
    <dsp:sp modelId="{8E4F804D-0AF9-449F-95DA-9FF180ABC78B}">
      <dsp:nvSpPr>
        <dsp:cNvPr id="0" name=""/>
        <dsp:cNvSpPr/>
      </dsp:nvSpPr>
      <dsp:spPr>
        <a:xfrm>
          <a:off x="0" y="0"/>
          <a:ext cx="2029522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Host Memory</a:t>
          </a:r>
          <a:endParaRPr lang="el-GR" sz="1800" kern="1200" dirty="0"/>
        </a:p>
      </dsp:txBody>
      <dsp:txXfrm>
        <a:off x="0" y="0"/>
        <a:ext cx="2029522" cy="1357788"/>
      </dsp:txXfrm>
    </dsp:sp>
    <dsp:sp modelId="{19E9C28F-8B0C-44DF-A981-3048041AE819}">
      <dsp:nvSpPr>
        <dsp:cNvPr id="0" name=""/>
        <dsp:cNvSpPr/>
      </dsp:nvSpPr>
      <dsp:spPr>
        <a:xfrm>
          <a:off x="384808" y="1828801"/>
          <a:ext cx="1371087" cy="114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Encrypt </a:t>
          </a:r>
          <a:r>
            <a:rPr lang="en-US" sz="2000" kern="1200" dirty="0" smtClean="0"/>
            <a:t>10</a:t>
          </a:r>
          <a:r>
            <a:rPr lang="en-US" sz="1100" kern="1200" dirty="0" smtClean="0"/>
            <a:t> million passwords</a:t>
          </a:r>
          <a:endParaRPr lang="el-GR" sz="1100" kern="1200" dirty="0"/>
        </a:p>
      </dsp:txBody>
      <dsp:txXfrm>
        <a:off x="384808" y="1828801"/>
        <a:ext cx="1371087" cy="1142745"/>
      </dsp:txXfrm>
    </dsp:sp>
    <dsp:sp modelId="{1F3E3C09-A43C-49D1-A3D0-B1EBE4FF27DE}">
      <dsp:nvSpPr>
        <dsp:cNvPr id="0" name=""/>
        <dsp:cNvSpPr/>
      </dsp:nvSpPr>
      <dsp:spPr>
        <a:xfrm rot="20598356">
          <a:off x="1722355" y="2160971"/>
          <a:ext cx="1591588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591588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500" kern="1200"/>
        </a:p>
      </dsp:txBody>
      <dsp:txXfrm rot="20598356">
        <a:off x="2478360" y="2131783"/>
        <a:ext cx="79579" cy="79579"/>
      </dsp:txXfrm>
    </dsp:sp>
    <dsp:sp modelId="{6F23C5DB-C377-4BA4-BA56-E3812E3A9255}">
      <dsp:nvSpPr>
        <dsp:cNvPr id="0" name=""/>
        <dsp:cNvSpPr/>
      </dsp:nvSpPr>
      <dsp:spPr>
        <a:xfrm>
          <a:off x="3280403" y="1676398"/>
          <a:ext cx="1234377" cy="533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Encrypt </a:t>
          </a:r>
          <a:r>
            <a:rPr lang="en-US" sz="1600" kern="1200" dirty="0" smtClean="0"/>
            <a:t>1</a:t>
          </a:r>
          <a:r>
            <a:rPr lang="en-US" sz="1100" kern="1200" dirty="0" smtClean="0"/>
            <a:t>million  passwords</a:t>
          </a:r>
          <a:endParaRPr lang="el-GR" sz="1100" kern="1200" dirty="0"/>
        </a:p>
      </dsp:txBody>
      <dsp:txXfrm>
        <a:off x="3280403" y="1676398"/>
        <a:ext cx="1234377" cy="533148"/>
      </dsp:txXfrm>
    </dsp:sp>
    <dsp:sp modelId="{1506A020-C01C-40A0-94C8-7934EA608FD1}">
      <dsp:nvSpPr>
        <dsp:cNvPr id="0" name=""/>
        <dsp:cNvSpPr/>
      </dsp:nvSpPr>
      <dsp:spPr>
        <a:xfrm>
          <a:off x="4514781" y="1932370"/>
          <a:ext cx="1889820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889820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600" kern="1200"/>
        </a:p>
      </dsp:txBody>
      <dsp:txXfrm>
        <a:off x="5412445" y="1895727"/>
        <a:ext cx="94491" cy="94491"/>
      </dsp:txXfrm>
    </dsp:sp>
    <dsp:sp modelId="{8682961E-6D8B-40BA-BE80-17482BF42212}">
      <dsp:nvSpPr>
        <dsp:cNvPr id="0" name=""/>
        <dsp:cNvSpPr/>
      </dsp:nvSpPr>
      <dsp:spPr>
        <a:xfrm>
          <a:off x="6404601" y="1676398"/>
          <a:ext cx="1066297" cy="533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GPU Cores</a:t>
          </a:r>
          <a:endParaRPr lang="el-GR" sz="1800" kern="1200" dirty="0"/>
        </a:p>
      </dsp:txBody>
      <dsp:txXfrm>
        <a:off x="6404601" y="1676398"/>
        <a:ext cx="1066297" cy="533148"/>
      </dsp:txXfrm>
    </dsp:sp>
    <dsp:sp modelId="{1E1650B9-C9F6-41B6-B0E2-82ED8D5FE69E}">
      <dsp:nvSpPr>
        <dsp:cNvPr id="0" name=""/>
        <dsp:cNvSpPr/>
      </dsp:nvSpPr>
      <dsp:spPr>
        <a:xfrm rot="19388353">
          <a:off x="1565446" y="1818071"/>
          <a:ext cx="190540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905406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600" kern="1200"/>
        </a:p>
      </dsp:txBody>
      <dsp:txXfrm rot="19388353">
        <a:off x="2470514" y="1781038"/>
        <a:ext cx="95270" cy="95270"/>
      </dsp:txXfrm>
    </dsp:sp>
    <dsp:sp modelId="{C04FB22D-AC61-456D-927E-4CA41FA65BF5}">
      <dsp:nvSpPr>
        <dsp:cNvPr id="0" name=""/>
        <dsp:cNvSpPr/>
      </dsp:nvSpPr>
      <dsp:spPr>
        <a:xfrm>
          <a:off x="3280403" y="990598"/>
          <a:ext cx="1286754" cy="533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Encrypt </a:t>
          </a:r>
          <a:r>
            <a:rPr lang="en-US" sz="1600" kern="1200" dirty="0" smtClean="0"/>
            <a:t>1</a:t>
          </a:r>
          <a:r>
            <a:rPr lang="en-US" sz="1100" kern="1200" dirty="0" smtClean="0"/>
            <a:t> million passwords</a:t>
          </a:r>
          <a:endParaRPr lang="el-GR" sz="1100" kern="1200" dirty="0"/>
        </a:p>
      </dsp:txBody>
      <dsp:txXfrm>
        <a:off x="3280403" y="990598"/>
        <a:ext cx="1286754" cy="533148"/>
      </dsp:txXfrm>
    </dsp:sp>
    <dsp:sp modelId="{6C2F4984-EC94-47D6-8B30-9C2870DD4229}">
      <dsp:nvSpPr>
        <dsp:cNvPr id="0" name=""/>
        <dsp:cNvSpPr/>
      </dsp:nvSpPr>
      <dsp:spPr>
        <a:xfrm>
          <a:off x="4567157" y="1246570"/>
          <a:ext cx="1837443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837443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600" kern="1200"/>
        </a:p>
      </dsp:txBody>
      <dsp:txXfrm>
        <a:off x="5439943" y="1211236"/>
        <a:ext cx="91872" cy="91872"/>
      </dsp:txXfrm>
    </dsp:sp>
    <dsp:sp modelId="{43091564-3E48-48C9-A9F0-FE9DFA991F0C}">
      <dsp:nvSpPr>
        <dsp:cNvPr id="0" name=""/>
        <dsp:cNvSpPr/>
      </dsp:nvSpPr>
      <dsp:spPr>
        <a:xfrm>
          <a:off x="6404601" y="990598"/>
          <a:ext cx="1066297" cy="533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GPU Cores</a:t>
          </a:r>
          <a:endParaRPr lang="el-GR" sz="1800" kern="1200" dirty="0"/>
        </a:p>
      </dsp:txBody>
      <dsp:txXfrm>
        <a:off x="6404601" y="990598"/>
        <a:ext cx="1066297" cy="533148"/>
      </dsp:txXfrm>
    </dsp:sp>
    <dsp:sp modelId="{781FE07F-95B0-4104-81C0-D9862AFCA16A}">
      <dsp:nvSpPr>
        <dsp:cNvPr id="0" name=""/>
        <dsp:cNvSpPr/>
      </dsp:nvSpPr>
      <dsp:spPr>
        <a:xfrm rot="511674">
          <a:off x="1747374" y="2503871"/>
          <a:ext cx="1541550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541550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500" kern="1200"/>
        </a:p>
      </dsp:txBody>
      <dsp:txXfrm rot="511674">
        <a:off x="2479611" y="2475934"/>
        <a:ext cx="77077" cy="77077"/>
      </dsp:txXfrm>
    </dsp:sp>
    <dsp:sp modelId="{AE9747E1-DA39-4A94-A8FD-65F7A222FE48}">
      <dsp:nvSpPr>
        <dsp:cNvPr id="0" name=""/>
        <dsp:cNvSpPr/>
      </dsp:nvSpPr>
      <dsp:spPr>
        <a:xfrm>
          <a:off x="3280403" y="2362198"/>
          <a:ext cx="1234377" cy="533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Encrypt </a:t>
          </a:r>
          <a:r>
            <a:rPr lang="en-US" sz="1600" kern="1200" dirty="0" smtClean="0"/>
            <a:t>1</a:t>
          </a:r>
          <a:r>
            <a:rPr lang="en-US" sz="1100" kern="1200" dirty="0" smtClean="0"/>
            <a:t> million passwords</a:t>
          </a:r>
          <a:endParaRPr lang="el-GR" sz="1100" kern="1200" dirty="0"/>
        </a:p>
      </dsp:txBody>
      <dsp:txXfrm>
        <a:off x="3280403" y="2362198"/>
        <a:ext cx="1234377" cy="533148"/>
      </dsp:txXfrm>
    </dsp:sp>
    <dsp:sp modelId="{2ACD1F6B-DA69-468B-9D4D-935CB11B5B0D}">
      <dsp:nvSpPr>
        <dsp:cNvPr id="0" name=""/>
        <dsp:cNvSpPr/>
      </dsp:nvSpPr>
      <dsp:spPr>
        <a:xfrm>
          <a:off x="4514781" y="2618170"/>
          <a:ext cx="1889820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889820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600" kern="1200"/>
        </a:p>
      </dsp:txBody>
      <dsp:txXfrm>
        <a:off x="5412445" y="2581526"/>
        <a:ext cx="94491" cy="94491"/>
      </dsp:txXfrm>
    </dsp:sp>
    <dsp:sp modelId="{F85C5465-63BE-4FE8-A594-C159B96A6D57}">
      <dsp:nvSpPr>
        <dsp:cNvPr id="0" name=""/>
        <dsp:cNvSpPr/>
      </dsp:nvSpPr>
      <dsp:spPr>
        <a:xfrm>
          <a:off x="6404601" y="2362198"/>
          <a:ext cx="1066297" cy="533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GPU Cores</a:t>
          </a:r>
          <a:endParaRPr lang="el-GR" sz="1800" kern="1200" dirty="0"/>
        </a:p>
      </dsp:txBody>
      <dsp:txXfrm>
        <a:off x="6404601" y="2362198"/>
        <a:ext cx="1066297" cy="533148"/>
      </dsp:txXfrm>
    </dsp:sp>
    <dsp:sp modelId="{6CC1B827-A47B-401D-80D9-550BA6E7ED29}">
      <dsp:nvSpPr>
        <dsp:cNvPr id="0" name=""/>
        <dsp:cNvSpPr/>
      </dsp:nvSpPr>
      <dsp:spPr>
        <a:xfrm rot="1857318">
          <a:off x="1629296" y="2846771"/>
          <a:ext cx="1777707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777707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600" kern="1200"/>
        </a:p>
      </dsp:txBody>
      <dsp:txXfrm rot="1857318">
        <a:off x="2473707" y="2812930"/>
        <a:ext cx="88885" cy="88885"/>
      </dsp:txXfrm>
    </dsp:sp>
    <dsp:sp modelId="{4CF32531-0AA5-43AA-8E23-CE4251E1119B}">
      <dsp:nvSpPr>
        <dsp:cNvPr id="0" name=""/>
        <dsp:cNvSpPr/>
      </dsp:nvSpPr>
      <dsp:spPr>
        <a:xfrm>
          <a:off x="3280403" y="3047997"/>
          <a:ext cx="1286754" cy="533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Encrypt </a:t>
          </a:r>
          <a:r>
            <a:rPr lang="en-US" sz="1600" kern="1200" dirty="0" smtClean="0"/>
            <a:t>1</a:t>
          </a:r>
          <a:r>
            <a:rPr lang="en-US" sz="1100" kern="1200" dirty="0" smtClean="0"/>
            <a:t> million passwords</a:t>
          </a:r>
          <a:endParaRPr lang="el-GR" sz="1100" kern="1200" dirty="0"/>
        </a:p>
      </dsp:txBody>
      <dsp:txXfrm>
        <a:off x="3280403" y="3047997"/>
        <a:ext cx="1286754" cy="533148"/>
      </dsp:txXfrm>
    </dsp:sp>
    <dsp:sp modelId="{99B6E43E-261D-4279-AB7C-A294DEF59EDC}">
      <dsp:nvSpPr>
        <dsp:cNvPr id="0" name=""/>
        <dsp:cNvSpPr/>
      </dsp:nvSpPr>
      <dsp:spPr>
        <a:xfrm>
          <a:off x="4567157" y="3303970"/>
          <a:ext cx="1837443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837443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600" kern="1200"/>
        </a:p>
      </dsp:txBody>
      <dsp:txXfrm>
        <a:off x="5439943" y="3268636"/>
        <a:ext cx="91872" cy="91872"/>
      </dsp:txXfrm>
    </dsp:sp>
    <dsp:sp modelId="{31D790CF-958C-42CF-A62C-9573A3717382}">
      <dsp:nvSpPr>
        <dsp:cNvPr id="0" name=""/>
        <dsp:cNvSpPr/>
      </dsp:nvSpPr>
      <dsp:spPr>
        <a:xfrm>
          <a:off x="6404601" y="3047997"/>
          <a:ext cx="1066297" cy="533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GPU Cores</a:t>
          </a:r>
          <a:endParaRPr lang="el-GR" sz="1800" kern="1200" dirty="0"/>
        </a:p>
      </dsp:txBody>
      <dsp:txXfrm>
        <a:off x="6404601" y="3047997"/>
        <a:ext cx="1066297" cy="533148"/>
      </dsp:txXfrm>
    </dsp:sp>
    <dsp:sp modelId="{38222157-40B8-41B1-AD16-1ED501291CDF}">
      <dsp:nvSpPr>
        <dsp:cNvPr id="0" name=""/>
        <dsp:cNvSpPr/>
      </dsp:nvSpPr>
      <dsp:spPr>
        <a:xfrm rot="2783264">
          <a:off x="1413074" y="3189674"/>
          <a:ext cx="221015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2210151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700" kern="1200"/>
        </a:p>
      </dsp:txBody>
      <dsp:txXfrm rot="2783264">
        <a:off x="2462896" y="3145022"/>
        <a:ext cx="110507" cy="110507"/>
      </dsp:txXfrm>
    </dsp:sp>
    <dsp:sp modelId="{BE487A31-8374-469E-AD7F-E6922DD3794E}">
      <dsp:nvSpPr>
        <dsp:cNvPr id="0" name=""/>
        <dsp:cNvSpPr/>
      </dsp:nvSpPr>
      <dsp:spPr>
        <a:xfrm>
          <a:off x="3280403" y="3733803"/>
          <a:ext cx="1234377" cy="533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Encrypt </a:t>
          </a:r>
          <a:r>
            <a:rPr lang="en-US" sz="1600" kern="1200" dirty="0" smtClean="0"/>
            <a:t>1</a:t>
          </a:r>
          <a:r>
            <a:rPr lang="en-US" sz="1200" kern="1200" dirty="0" smtClean="0"/>
            <a:t> million passwords</a:t>
          </a:r>
          <a:endParaRPr lang="el-GR" sz="1200" kern="1200" dirty="0"/>
        </a:p>
      </dsp:txBody>
      <dsp:txXfrm>
        <a:off x="3280403" y="3733803"/>
        <a:ext cx="1234377" cy="533148"/>
      </dsp:txXfrm>
    </dsp:sp>
    <dsp:sp modelId="{439BDB3D-A10C-4F98-97F6-8933BE5C6DDD}">
      <dsp:nvSpPr>
        <dsp:cNvPr id="0" name=""/>
        <dsp:cNvSpPr/>
      </dsp:nvSpPr>
      <dsp:spPr>
        <a:xfrm>
          <a:off x="4514781" y="3989775"/>
          <a:ext cx="1889820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889820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600" kern="1200"/>
        </a:p>
      </dsp:txBody>
      <dsp:txXfrm>
        <a:off x="5412445" y="3953131"/>
        <a:ext cx="94491" cy="94491"/>
      </dsp:txXfrm>
    </dsp:sp>
    <dsp:sp modelId="{F9010443-2898-471D-AF99-661963AA1A12}">
      <dsp:nvSpPr>
        <dsp:cNvPr id="0" name=""/>
        <dsp:cNvSpPr/>
      </dsp:nvSpPr>
      <dsp:spPr>
        <a:xfrm>
          <a:off x="6404601" y="3733803"/>
          <a:ext cx="1066297" cy="533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GPU Cores</a:t>
          </a:r>
          <a:endParaRPr lang="el-GR" sz="1800" kern="1200" dirty="0"/>
        </a:p>
      </dsp:txBody>
      <dsp:txXfrm>
        <a:off x="6404601" y="3733803"/>
        <a:ext cx="1066297" cy="53314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BAD412A-8753-448E-9CE1-0D96D796C5AD}">
      <dsp:nvSpPr>
        <dsp:cNvPr id="0" name=""/>
        <dsp:cNvSpPr/>
      </dsp:nvSpPr>
      <dsp:spPr>
        <a:xfrm>
          <a:off x="1000958" y="0"/>
          <a:ext cx="2036683" cy="1131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Input text</a:t>
          </a:r>
          <a:endParaRPr lang="el-GR" sz="2900" kern="1200" dirty="0"/>
        </a:p>
      </dsp:txBody>
      <dsp:txXfrm>
        <a:off x="1000958" y="0"/>
        <a:ext cx="2036683" cy="1131490"/>
      </dsp:txXfrm>
    </dsp:sp>
    <dsp:sp modelId="{CDB7B733-3684-4EAE-904F-23684631A3FC}">
      <dsp:nvSpPr>
        <dsp:cNvPr id="0" name=""/>
        <dsp:cNvSpPr/>
      </dsp:nvSpPr>
      <dsp:spPr>
        <a:xfrm rot="5400000">
          <a:off x="1807145" y="1159778"/>
          <a:ext cx="424309" cy="509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100" kern="1200"/>
        </a:p>
      </dsp:txBody>
      <dsp:txXfrm rot="5400000">
        <a:off x="1807145" y="1159778"/>
        <a:ext cx="424309" cy="509170"/>
      </dsp:txXfrm>
    </dsp:sp>
    <dsp:sp modelId="{BC682AA2-6B31-44A1-BDB5-7EFA437F4A2A}">
      <dsp:nvSpPr>
        <dsp:cNvPr id="0" name=""/>
        <dsp:cNvSpPr/>
      </dsp:nvSpPr>
      <dsp:spPr>
        <a:xfrm>
          <a:off x="1000958" y="1697236"/>
          <a:ext cx="2036683" cy="1131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Hash Function</a:t>
          </a:r>
          <a:endParaRPr lang="el-GR" sz="2900" kern="1200" dirty="0"/>
        </a:p>
      </dsp:txBody>
      <dsp:txXfrm>
        <a:off x="1000958" y="1697236"/>
        <a:ext cx="2036683" cy="1131490"/>
      </dsp:txXfrm>
    </dsp:sp>
    <dsp:sp modelId="{A73E54C4-7E77-42EB-8728-0E0A14444AA5}">
      <dsp:nvSpPr>
        <dsp:cNvPr id="0" name=""/>
        <dsp:cNvSpPr/>
      </dsp:nvSpPr>
      <dsp:spPr>
        <a:xfrm rot="5400000">
          <a:off x="1807145" y="2857014"/>
          <a:ext cx="424309" cy="509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100" kern="1200"/>
        </a:p>
      </dsp:txBody>
      <dsp:txXfrm rot="5400000">
        <a:off x="1807145" y="2857014"/>
        <a:ext cx="424309" cy="509170"/>
      </dsp:txXfrm>
    </dsp:sp>
    <dsp:sp modelId="{EB3738B0-AAD0-4E47-B3CD-546631E9A400}">
      <dsp:nvSpPr>
        <dsp:cNvPr id="0" name=""/>
        <dsp:cNvSpPr/>
      </dsp:nvSpPr>
      <dsp:spPr>
        <a:xfrm>
          <a:off x="1000958" y="3394472"/>
          <a:ext cx="2036683" cy="1131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Encrypted Output</a:t>
          </a:r>
          <a:endParaRPr lang="el-GR" sz="2900" kern="1200" dirty="0"/>
        </a:p>
      </dsp:txBody>
      <dsp:txXfrm>
        <a:off x="1000958" y="3394472"/>
        <a:ext cx="2036683" cy="113149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F8D4EF-2E0F-4BFD-9160-A63832289752}">
      <dsp:nvSpPr>
        <dsp:cNvPr id="0" name=""/>
        <dsp:cNvSpPr/>
      </dsp:nvSpPr>
      <dsp:spPr>
        <a:xfrm>
          <a:off x="1000958" y="0"/>
          <a:ext cx="2036683" cy="1131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Input text</a:t>
          </a:r>
          <a:endParaRPr lang="el-GR" sz="2900" kern="1200" dirty="0"/>
        </a:p>
      </dsp:txBody>
      <dsp:txXfrm>
        <a:off x="1000958" y="0"/>
        <a:ext cx="2036683" cy="1131490"/>
      </dsp:txXfrm>
    </dsp:sp>
    <dsp:sp modelId="{6D986A2A-40B7-4750-9538-564F76260B7A}">
      <dsp:nvSpPr>
        <dsp:cNvPr id="0" name=""/>
        <dsp:cNvSpPr/>
      </dsp:nvSpPr>
      <dsp:spPr>
        <a:xfrm rot="5400000">
          <a:off x="1807145" y="1159778"/>
          <a:ext cx="424309" cy="509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100" kern="1200"/>
        </a:p>
      </dsp:txBody>
      <dsp:txXfrm rot="5400000">
        <a:off x="1807145" y="1159778"/>
        <a:ext cx="424309" cy="509170"/>
      </dsp:txXfrm>
    </dsp:sp>
    <dsp:sp modelId="{E58347D8-C4C0-4B1E-86EB-74DDE593B42B}">
      <dsp:nvSpPr>
        <dsp:cNvPr id="0" name=""/>
        <dsp:cNvSpPr/>
      </dsp:nvSpPr>
      <dsp:spPr>
        <a:xfrm>
          <a:off x="1000958" y="1697236"/>
          <a:ext cx="2036683" cy="1131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Hash Function</a:t>
          </a:r>
          <a:endParaRPr lang="el-GR" sz="2900" kern="1200" dirty="0"/>
        </a:p>
      </dsp:txBody>
      <dsp:txXfrm>
        <a:off x="1000958" y="1697236"/>
        <a:ext cx="2036683" cy="1131490"/>
      </dsp:txXfrm>
    </dsp:sp>
    <dsp:sp modelId="{99D9A412-8ACC-489B-A2AE-DF63EABD2057}">
      <dsp:nvSpPr>
        <dsp:cNvPr id="0" name=""/>
        <dsp:cNvSpPr/>
      </dsp:nvSpPr>
      <dsp:spPr>
        <a:xfrm rot="5400000">
          <a:off x="1807145" y="2857014"/>
          <a:ext cx="424309" cy="509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100" kern="1200"/>
        </a:p>
      </dsp:txBody>
      <dsp:txXfrm rot="5400000">
        <a:off x="1807145" y="2857014"/>
        <a:ext cx="424309" cy="509170"/>
      </dsp:txXfrm>
    </dsp:sp>
    <dsp:sp modelId="{57DBCBFE-6AB3-433C-9457-5D0097CBA6A5}">
      <dsp:nvSpPr>
        <dsp:cNvPr id="0" name=""/>
        <dsp:cNvSpPr/>
      </dsp:nvSpPr>
      <dsp:spPr>
        <a:xfrm>
          <a:off x="1000958" y="3394472"/>
          <a:ext cx="2036683" cy="1131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Encrypted Output</a:t>
          </a:r>
          <a:endParaRPr lang="el-GR" sz="2900" kern="1200" dirty="0"/>
        </a:p>
      </dsp:txBody>
      <dsp:txXfrm>
        <a:off x="1000958" y="3394472"/>
        <a:ext cx="2036683" cy="113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7308C-E351-4356-B222-E0FE83EEDAF5}" type="datetimeFigureOut">
              <a:rPr lang="el-GR" smtClean="0"/>
              <a:t>13/12/2011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47B29-B5C4-41AA-8288-CD07EDB3EF12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310D-77BD-4CAD-A7BF-654CFEFE4666}" type="datetime1">
              <a:rPr lang="en-US" smtClean="0"/>
              <a:t>12/13/2011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DAF5-075F-45A4-9F61-2D5C6628E68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02A5-03DA-487D-9A3D-3C858B3F3021}" type="datetime1">
              <a:rPr lang="en-US" smtClean="0"/>
              <a:t>12/13/2011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DAF5-075F-45A4-9F61-2D5C6628E68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2D2A-239E-4F0A-AD38-B6683E5B3024}" type="datetime1">
              <a:rPr lang="en-US" smtClean="0"/>
              <a:t>12/13/2011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DAF5-075F-45A4-9F61-2D5C6628E68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B557-D699-4FCB-B846-117C69B1E710}" type="datetime1">
              <a:rPr lang="en-US" smtClean="0"/>
              <a:t>12/13/2011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DAF5-075F-45A4-9F61-2D5C6628E68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C28E-D7D1-46AA-BA3B-EC7AA156DB86}" type="datetime1">
              <a:rPr lang="en-US" smtClean="0"/>
              <a:t>12/13/2011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DAF5-075F-45A4-9F61-2D5C6628E68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4576-75B7-4085-901C-88D5F5F91F94}" type="datetime1">
              <a:rPr lang="en-US" smtClean="0"/>
              <a:t>12/13/2011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DAF5-075F-45A4-9F61-2D5C6628E68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73-CB4E-4F13-84E2-50BC42D73D98}" type="datetime1">
              <a:rPr lang="en-US" smtClean="0"/>
              <a:t>12/13/2011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DAF5-075F-45A4-9F61-2D5C6628E68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59EE-F702-47F9-BB0A-A4914B045307}" type="datetime1">
              <a:rPr lang="en-US" smtClean="0"/>
              <a:t>12/13/2011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DAF5-075F-45A4-9F61-2D5C6628E68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6A51-D882-426C-91F1-73251184EC26}" type="datetime1">
              <a:rPr lang="en-US" smtClean="0"/>
              <a:t>12/13/2011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DAF5-075F-45A4-9F61-2D5C6628E68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63B3-3478-47CC-B671-A6B4C2B7DE3D}" type="datetime1">
              <a:rPr lang="en-US" smtClean="0"/>
              <a:t>12/13/2011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DAF5-075F-45A4-9F61-2D5C6628E68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7D26-43E4-4FA4-AAF9-1F12E6D94669}" type="datetime1">
              <a:rPr lang="en-US" smtClean="0"/>
              <a:t>12/13/2011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DAF5-075F-45A4-9F61-2D5C6628E68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E418B-B08C-4473-B034-8D131DDBD96B}" type="datetime1">
              <a:rPr lang="en-US" smtClean="0"/>
              <a:t>12/13/2011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FDAF5-075F-45A4-9F61-2D5C6628E68A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GPU-assisted password cracking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Kerckhoff’s</a:t>
            </a:r>
            <a:r>
              <a:rPr lang="en-US" dirty="0" smtClean="0"/>
              <a:t> Institute – Research A</a:t>
            </a:r>
          </a:p>
          <a:p>
            <a:r>
              <a:rPr lang="en-US" dirty="0" smtClean="0"/>
              <a:t>Kostas </a:t>
            </a:r>
            <a:r>
              <a:rPr lang="en-US" dirty="0" smtClean="0"/>
              <a:t>Papagiannopoulos</a:t>
            </a:r>
          </a:p>
          <a:p>
            <a:endParaRPr lang="en-US" dirty="0" smtClean="0"/>
          </a:p>
          <a:p>
            <a:pPr algn="l"/>
            <a:r>
              <a:rPr lang="en-US" sz="2000" dirty="0" smtClean="0"/>
              <a:t>Academic Supervisor: Lejla Batina</a:t>
            </a:r>
            <a:endParaRPr lang="en-US" sz="2000" dirty="0" smtClean="0"/>
          </a:p>
          <a:p>
            <a:endParaRPr lang="el-GR" dirty="0"/>
          </a:p>
        </p:txBody>
      </p:sp>
      <p:pic>
        <p:nvPicPr>
          <p:cNvPr id="4" name="3 - Εικόνα" descr="quadro_fx_4800_3qtr_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133600"/>
            <a:ext cx="2989543" cy="2160744"/>
          </a:xfrm>
          <a:prstGeom prst="rect">
            <a:avLst/>
          </a:prstGeom>
        </p:spPr>
      </p:pic>
      <p:pic>
        <p:nvPicPr>
          <p:cNvPr id="5" name="4 - Εικόνα" descr="key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2286000"/>
            <a:ext cx="2590800" cy="1693736"/>
          </a:xfrm>
          <a:prstGeom prst="rect">
            <a:avLst/>
          </a:prstGeom>
        </p:spPr>
      </p:pic>
      <p:pic>
        <p:nvPicPr>
          <p:cNvPr id="6" name="5 - Εικόνα" descr="kerckhoffs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1800" y="5638800"/>
            <a:ext cx="1857375" cy="714375"/>
          </a:xfrm>
          <a:prstGeom prst="rect">
            <a:avLst/>
          </a:prstGeom>
        </p:spPr>
      </p:pic>
      <p:sp>
        <p:nvSpPr>
          <p:cNvPr id="8" name="7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B0B8-7238-4D87-B5FD-548DF535A099}" type="datetime1">
              <a:rPr lang="en-US" smtClean="0"/>
              <a:t>12/13/2011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4 digits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4 digit throughput : Growth, Saturation</a:t>
            </a:r>
          </a:p>
          <a:p>
            <a:endParaRPr lang="el-GR" sz="2400" dirty="0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B557-D699-4FCB-B846-117C69B1E710}" type="datetime1">
              <a:rPr lang="en-US" smtClean="0"/>
              <a:t>12/13/2011</a:t>
            </a:fld>
            <a:endParaRPr lang="el-GR"/>
          </a:p>
        </p:txBody>
      </p:sp>
      <p:graphicFrame>
        <p:nvGraphicFramePr>
          <p:cNvPr id="5" name="2 - Γράφημα"/>
          <p:cNvGraphicFramePr/>
          <p:nvPr/>
        </p:nvGraphicFramePr>
        <p:xfrm>
          <a:off x="1066800" y="2133600"/>
          <a:ext cx="5867400" cy="352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- TextBox"/>
          <p:cNvSpPr txBox="1"/>
          <p:nvPr/>
        </p:nvSpPr>
        <p:spPr>
          <a:xfrm>
            <a:off x="2590800" y="4038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Growth</a:t>
            </a:r>
            <a:endParaRPr lang="el-GR" b="1" dirty="0">
              <a:solidFill>
                <a:schemeClr val="accent1"/>
              </a:solidFill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52578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Saturation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8 digits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8 digits, limited keyspace, 7*10^14 passwords</a:t>
            </a:r>
          </a:p>
          <a:p>
            <a:endParaRPr lang="el-GR" sz="2400" dirty="0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B557-D699-4FCB-B846-117C69B1E710}" type="datetime1">
              <a:rPr lang="en-US" smtClean="0"/>
              <a:t>12/13/2011</a:t>
            </a:fld>
            <a:endParaRPr lang="el-GR"/>
          </a:p>
        </p:txBody>
      </p:sp>
      <p:graphicFrame>
        <p:nvGraphicFramePr>
          <p:cNvPr id="5" name="3 - Γράφημα"/>
          <p:cNvGraphicFramePr/>
          <p:nvPr/>
        </p:nvGraphicFramePr>
        <p:xfrm>
          <a:off x="1143000" y="2133600"/>
          <a:ext cx="6435481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- TextBox"/>
          <p:cNvSpPr txBox="1"/>
          <p:nvPr/>
        </p:nvSpPr>
        <p:spPr>
          <a:xfrm>
            <a:off x="2362200" y="4648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Underpowered</a:t>
            </a:r>
            <a:endParaRPr lang="el-GR" b="1" dirty="0">
              <a:solidFill>
                <a:srgbClr val="00B050"/>
              </a:solidFill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5791200" y="3505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Growth</a:t>
            </a:r>
            <a:endParaRPr lang="el-GR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8 digits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8</a:t>
            </a:r>
            <a:r>
              <a:rPr lang="en-US" sz="2400" dirty="0" smtClean="0"/>
              <a:t> digit throughput : Growth, Saturation</a:t>
            </a:r>
          </a:p>
          <a:p>
            <a:pPr>
              <a:buNone/>
            </a:pPr>
            <a:endParaRPr lang="el-GR" dirty="0" smtClean="0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B557-D699-4FCB-B846-117C69B1E710}" type="datetime1">
              <a:rPr lang="en-US" smtClean="0"/>
              <a:t>12/13/2011</a:t>
            </a:fld>
            <a:endParaRPr lang="el-GR"/>
          </a:p>
        </p:txBody>
      </p:sp>
      <p:graphicFrame>
        <p:nvGraphicFramePr>
          <p:cNvPr id="5" name="4 - Γράφημα"/>
          <p:cNvGraphicFramePr/>
          <p:nvPr/>
        </p:nvGraphicFramePr>
        <p:xfrm>
          <a:off x="1143000" y="2133600"/>
          <a:ext cx="6172200" cy="370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- TextBox"/>
          <p:cNvSpPr txBox="1"/>
          <p:nvPr/>
        </p:nvSpPr>
        <p:spPr>
          <a:xfrm>
            <a:off x="28956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Growth</a:t>
            </a:r>
            <a:endParaRPr lang="el-GR" b="1" dirty="0">
              <a:solidFill>
                <a:schemeClr val="accent1"/>
              </a:solidFill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55626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Saturation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Comparisons</a:t>
            </a:r>
            <a:endParaRPr lang="el-GR" dirty="0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SHA-1 CRYPT</a:t>
            </a:r>
            <a:endParaRPr lang="el-GR" dirty="0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Simple Implementation</a:t>
            </a:r>
          </a:p>
          <a:p>
            <a:r>
              <a:rPr lang="en-US" dirty="0" smtClean="0"/>
              <a:t>More computations	</a:t>
            </a:r>
          </a:p>
          <a:p>
            <a:r>
              <a:rPr lang="en-US" dirty="0" smtClean="0"/>
              <a:t>1000 hardening loops (set)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10000 hashes per second</a:t>
            </a:r>
          </a:p>
          <a:p>
            <a:endParaRPr lang="el-GR" dirty="0"/>
          </a:p>
        </p:txBody>
      </p:sp>
      <p:sp>
        <p:nvSpPr>
          <p:cNvPr id="7" name="6 - Θέση κειμένου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MD5 CRYPT</a:t>
            </a:r>
            <a:endParaRPr lang="el-GR" dirty="0"/>
          </a:p>
        </p:txBody>
      </p:sp>
      <p:sp>
        <p:nvSpPr>
          <p:cNvPr id="8" name="7 - Θέση περιεχομένου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Optimized Implementation</a:t>
            </a:r>
          </a:p>
          <a:p>
            <a:r>
              <a:rPr lang="en-US" dirty="0" smtClean="0"/>
              <a:t>Less computations</a:t>
            </a:r>
          </a:p>
          <a:p>
            <a:r>
              <a:rPr lang="en-US" dirty="0" smtClean="0"/>
              <a:t>1000 hardening loops (default)</a:t>
            </a:r>
          </a:p>
          <a:p>
            <a:endParaRPr lang="en-US" dirty="0" smtClean="0"/>
          </a:p>
          <a:p>
            <a:r>
              <a:rPr lang="en-US" b="1" dirty="0"/>
              <a:t>8</a:t>
            </a:r>
            <a:r>
              <a:rPr lang="en-US" b="1" dirty="0" smtClean="0"/>
              <a:t>00000 hashes per second</a:t>
            </a:r>
            <a:endParaRPr lang="el-GR" b="1" dirty="0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B557-D699-4FCB-B846-117C69B1E710}" type="datetime1">
              <a:rPr lang="en-US" smtClean="0"/>
              <a:t>12/13/2011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Cost Estimations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 I break SHA-1 crypt with 4 digits?</a:t>
            </a:r>
          </a:p>
          <a:p>
            <a:pPr lvl="1"/>
            <a:r>
              <a:rPr lang="en-US" sz="2000" dirty="0" smtClean="0"/>
              <a:t>Sure! You only need a decent laptop</a:t>
            </a:r>
          </a:p>
          <a:p>
            <a:endParaRPr lang="en-US" sz="2400" dirty="0"/>
          </a:p>
          <a:p>
            <a:r>
              <a:rPr lang="en-US" sz="2400" dirty="0" smtClean="0"/>
              <a:t>Can I break SHA-1 crypt with 8 digits?</a:t>
            </a:r>
          </a:p>
          <a:p>
            <a:pPr lvl="1"/>
            <a:r>
              <a:rPr lang="en-US" sz="2000" dirty="0" smtClean="0"/>
              <a:t>Buy </a:t>
            </a:r>
            <a:r>
              <a:rPr lang="en-US" sz="2000" b="1" dirty="0" smtClean="0"/>
              <a:t>10^6 GPUs </a:t>
            </a:r>
            <a:r>
              <a:rPr lang="en-US" sz="2000" dirty="0" smtClean="0"/>
              <a:t>and let them run for </a:t>
            </a:r>
            <a:r>
              <a:rPr lang="en-US" sz="2000" b="1" dirty="0" smtClean="0"/>
              <a:t>20 hours</a:t>
            </a:r>
          </a:p>
          <a:p>
            <a:pPr lvl="1"/>
            <a:r>
              <a:rPr lang="en-US" sz="2000" dirty="0" smtClean="0"/>
              <a:t>7*10^14 passwords / 10000 passwords per sec / 70000 sec /10^6 GPUs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You only need </a:t>
            </a:r>
            <a:r>
              <a:rPr lang="en-US" sz="2400" b="1" dirty="0" smtClean="0"/>
              <a:t>100 million </a:t>
            </a:r>
            <a:r>
              <a:rPr lang="en-US" sz="2400" b="1" dirty="0" err="1" smtClean="0"/>
              <a:t>euros</a:t>
            </a:r>
            <a:r>
              <a:rPr lang="en-US" sz="2400" b="1" dirty="0" smtClean="0"/>
              <a:t>! </a:t>
            </a:r>
            <a:r>
              <a:rPr lang="en-US" sz="2400" dirty="0" smtClean="0"/>
              <a:t>[but I suppose you will get a discount if you order that many GPUs]</a:t>
            </a:r>
            <a:br>
              <a:rPr lang="en-US" sz="2400" dirty="0" smtClean="0"/>
            </a:br>
            <a:endParaRPr lang="el-GR" sz="2400" dirty="0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B557-D699-4FCB-B846-117C69B1E710}" type="datetime1">
              <a:rPr lang="en-US" smtClean="0"/>
              <a:t>12/13/2011</a:t>
            </a:fld>
            <a:endParaRPr lang="el-GR"/>
          </a:p>
        </p:txBody>
      </p:sp>
      <p:pic>
        <p:nvPicPr>
          <p:cNvPr id="5" name="4 - Εικόνα" descr="EURO-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5105400"/>
            <a:ext cx="1080253" cy="108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Sight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Thread &amp; Block optimization (which is the optimal combination?)</a:t>
            </a:r>
          </a:p>
          <a:p>
            <a:r>
              <a:rPr lang="en-US" sz="1800" dirty="0" smtClean="0"/>
              <a:t>Compiler optimization (e.g. perform loop unrolling)</a:t>
            </a:r>
          </a:p>
          <a:p>
            <a:r>
              <a:rPr lang="en-US" sz="1800" dirty="0" smtClean="0"/>
              <a:t>Cache Optimization (use CUDA _shared_ memory)</a:t>
            </a:r>
          </a:p>
          <a:p>
            <a:r>
              <a:rPr lang="en-US" sz="1800" dirty="0" smtClean="0"/>
              <a:t>OpenCL Implementation (ATI GPU support)</a:t>
            </a:r>
          </a:p>
          <a:p>
            <a:endParaRPr lang="en-US" sz="2400" dirty="0"/>
          </a:p>
          <a:p>
            <a:r>
              <a:rPr lang="en-US" sz="2000" b="1" dirty="0" smtClean="0"/>
              <a:t>Consideration</a:t>
            </a:r>
            <a:r>
              <a:rPr lang="en-US" sz="2000" dirty="0" smtClean="0"/>
              <a:t>:  Infected computers that </a:t>
            </a:r>
          </a:p>
          <a:p>
            <a:pPr>
              <a:buNone/>
            </a:pPr>
            <a:r>
              <a:rPr lang="en-US" sz="2000" dirty="0" smtClean="0"/>
              <a:t>      perform crypto for you!</a:t>
            </a:r>
          </a:p>
          <a:p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r>
              <a:rPr lang="en-US" sz="2000" b="1" dirty="0" smtClean="0"/>
              <a:t>Conspiracy theory</a:t>
            </a:r>
            <a:r>
              <a:rPr lang="en-US" sz="2000" dirty="0" smtClean="0"/>
              <a:t>: Remember SETI @ </a:t>
            </a:r>
            <a:r>
              <a:rPr lang="en-US" sz="2000" i="1" dirty="0" smtClean="0"/>
              <a:t>home			</a:t>
            </a:r>
            <a:r>
              <a:rPr lang="en-US" sz="2000" dirty="0" smtClean="0"/>
              <a:t> (</a:t>
            </a:r>
            <a:r>
              <a:rPr lang="en-US" sz="2000" b="1" dirty="0" smtClean="0"/>
              <a:t>S</a:t>
            </a:r>
            <a:r>
              <a:rPr lang="en-US" sz="2000" dirty="0" smtClean="0"/>
              <a:t>earch for </a:t>
            </a:r>
            <a:r>
              <a:rPr lang="en-US" sz="2000" b="1" dirty="0" err="1" smtClean="0"/>
              <a:t>E</a:t>
            </a:r>
            <a:r>
              <a:rPr lang="en-US" sz="2000" dirty="0" err="1" smtClean="0"/>
              <a:t>xtra</a:t>
            </a:r>
            <a:r>
              <a:rPr lang="en-US" sz="2000" b="1" dirty="0" err="1" smtClean="0"/>
              <a:t>T</a:t>
            </a:r>
            <a:r>
              <a:rPr lang="en-US" sz="2000" dirty="0" err="1" smtClean="0"/>
              <a:t>errestial</a:t>
            </a:r>
            <a:r>
              <a:rPr lang="en-US" sz="2000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dirty="0" err="1" smtClean="0"/>
              <a:t>nteligence</a:t>
            </a:r>
            <a:r>
              <a:rPr lang="en-US" sz="2000" dirty="0" smtClean="0"/>
              <a:t>)?</a:t>
            </a:r>
          </a:p>
          <a:p>
            <a:endParaRPr lang="el-GR" sz="2400" dirty="0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B557-D699-4FCB-B846-117C69B1E710}" type="datetime1">
              <a:rPr lang="en-US" smtClean="0"/>
              <a:t>12/13/2011</a:t>
            </a:fld>
            <a:endParaRPr lang="el-GR"/>
          </a:p>
        </p:txBody>
      </p:sp>
      <p:pic>
        <p:nvPicPr>
          <p:cNvPr id="5" name="4 - Εικόνα" descr="seti_far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4522470"/>
            <a:ext cx="2286000" cy="1543050"/>
          </a:xfrm>
          <a:prstGeom prst="rect">
            <a:avLst/>
          </a:prstGeom>
        </p:spPr>
      </p:pic>
      <p:pic>
        <p:nvPicPr>
          <p:cNvPr id="6" name="5 - Εικόνα" descr="zombie-computer-b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895600"/>
            <a:ext cx="1936750" cy="154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Breaking a password can take really long…</a:t>
            </a:r>
            <a:endParaRPr lang="el-GR" dirty="0"/>
          </a:p>
        </p:txBody>
      </p:sp>
      <p:pic>
        <p:nvPicPr>
          <p:cNvPr id="4" name="3 - Θέση περιεχομένου" descr="Baby-with-laptop-300x19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09800"/>
            <a:ext cx="2857500" cy="1895475"/>
          </a:xfrm>
        </p:spPr>
      </p:pic>
      <p:pic>
        <p:nvPicPr>
          <p:cNvPr id="5" name="4 - Εικόνα" descr="manlapt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1828800"/>
            <a:ext cx="3540722" cy="2354580"/>
          </a:xfrm>
          <a:prstGeom prst="rect">
            <a:avLst/>
          </a:prstGeom>
        </p:spPr>
      </p:pic>
      <p:pic>
        <p:nvPicPr>
          <p:cNvPr id="6" name="5 - Εικόνα" descr="oldlapto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0200" y="1981200"/>
            <a:ext cx="3466241" cy="2305050"/>
          </a:xfrm>
          <a:prstGeom prst="rect">
            <a:avLst/>
          </a:prstGeom>
        </p:spPr>
      </p:pic>
      <p:sp>
        <p:nvSpPr>
          <p:cNvPr id="7" name="1 - Τίτλος"/>
          <p:cNvSpPr txBox="1">
            <a:spLocks/>
          </p:cNvSpPr>
          <p:nvPr/>
        </p:nvSpPr>
        <p:spPr>
          <a:xfrm>
            <a:off x="609600" y="472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/>
            <a:r>
              <a:rPr lang="en-US" sz="4400" dirty="0" smtClean="0"/>
              <a:t>So, we must find a way to speed things up!</a:t>
            </a:r>
            <a:endParaRPr lang="el-GR" sz="4400" dirty="0"/>
          </a:p>
        </p:txBody>
      </p:sp>
      <p:sp>
        <p:nvSpPr>
          <p:cNvPr id="8" name="7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FA76-D519-4D79-9805-1CB19A312509}" type="datetime1">
              <a:rPr lang="en-US" smtClean="0"/>
              <a:t>12/13/2011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BA27-CABC-4530-B698-D7DA0B1DDF3E}" type="datetime1">
              <a:rPr lang="en-US" smtClean="0"/>
              <a:t>12/13/2011</a:t>
            </a:fld>
            <a:endParaRPr lang="el-GR"/>
          </a:p>
        </p:txBody>
      </p:sp>
      <p:sp>
        <p:nvSpPr>
          <p:cNvPr id="6" name="1 - Τίτλος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 Idea</a:t>
            </a:r>
            <a:endParaRPr kumimoji="0" lang="el-G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 rot="19440819">
            <a:off x="1062061" y="2756245"/>
            <a:ext cx="3429000" cy="838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Split</a:t>
            </a:r>
            <a:endParaRPr lang="el-GR" sz="3200" b="1" dirty="0">
              <a:solidFill>
                <a:srgbClr val="00B050"/>
              </a:solidFill>
            </a:endParaRPr>
          </a:p>
        </p:txBody>
      </p:sp>
      <p:sp>
        <p:nvSpPr>
          <p:cNvPr id="7" name="1 - Τίτλος"/>
          <p:cNvSpPr txBox="1">
            <a:spLocks/>
          </p:cNvSpPr>
          <p:nvPr/>
        </p:nvSpPr>
        <p:spPr>
          <a:xfrm>
            <a:off x="4038600" y="1981200"/>
            <a:ext cx="358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Assign</a:t>
            </a:r>
            <a:endParaRPr kumimoji="0" lang="el-GR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 1</a:t>
            </a:r>
            <a:endParaRPr lang="el-GR" dirty="0"/>
          </a:p>
        </p:txBody>
      </p:sp>
      <p:graphicFrame>
        <p:nvGraphicFramePr>
          <p:cNvPr id="5" name="4 - Θέση περιεχομένου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11 - Θέση περιεχομένου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</a:p>
          <a:p>
            <a:r>
              <a:rPr lang="en-US" dirty="0" smtClean="0"/>
              <a:t>Relatively Secure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&amp; 2</a:t>
            </a:r>
            <a:r>
              <a:rPr lang="en-US" baseline="30000" dirty="0" smtClean="0"/>
              <a:t>nd</a:t>
            </a:r>
            <a:r>
              <a:rPr lang="en-US" dirty="0" smtClean="0"/>
              <a:t> Pre-imaging attacks</a:t>
            </a:r>
          </a:p>
          <a:p>
            <a:r>
              <a:rPr lang="en-US" dirty="0" smtClean="0"/>
              <a:t>Collisions – Collision Resistance</a:t>
            </a:r>
          </a:p>
          <a:p>
            <a:r>
              <a:rPr lang="en-US" dirty="0" smtClean="0"/>
              <a:t>Speed </a:t>
            </a:r>
            <a:r>
              <a:rPr lang="en-US" dirty="0" err="1" smtClean="0"/>
              <a:t>vs</a:t>
            </a:r>
            <a:r>
              <a:rPr lang="en-US" dirty="0" smtClean="0"/>
              <a:t> Security</a:t>
            </a:r>
          </a:p>
          <a:p>
            <a:r>
              <a:rPr lang="en-US" b="1" dirty="0" smtClean="0"/>
              <a:t>Limitations in High Security</a:t>
            </a:r>
            <a:endParaRPr lang="el-GR" b="1" dirty="0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B557-D699-4FCB-B846-117C69B1E710}" type="datetime1">
              <a:rPr lang="en-US" smtClean="0"/>
              <a:t>12/13/2011</a:t>
            </a:fld>
            <a:endParaRPr lang="el-GR"/>
          </a:p>
        </p:txBody>
      </p:sp>
      <p:sp>
        <p:nvSpPr>
          <p:cNvPr id="6" name="1 - Τίτλος"/>
          <p:cNvSpPr txBox="1">
            <a:spLocks/>
          </p:cNvSpPr>
          <p:nvPr/>
        </p:nvSpPr>
        <p:spPr>
          <a:xfrm>
            <a:off x="304800" y="1524000"/>
            <a:ext cx="49530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 1 CRYPT</a:t>
            </a:r>
            <a:endParaRPr lang="el-GR" dirty="0"/>
          </a:p>
        </p:txBody>
      </p:sp>
      <p:graphicFrame>
        <p:nvGraphicFramePr>
          <p:cNvPr id="7" name="6 - Θέση περιεχομένου"/>
          <p:cNvGraphicFramePr>
            <a:graphicFrameLocks noGrp="1"/>
          </p:cNvGraphicFramePr>
          <p:nvPr>
            <p:ph sz="half" idx="1"/>
          </p:nvPr>
        </p:nvGraphicFramePr>
        <p:xfrm>
          <a:off x="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Hashing Scheme</a:t>
            </a:r>
          </a:p>
          <a:p>
            <a:r>
              <a:rPr lang="en-US" dirty="0" smtClean="0"/>
              <a:t>Loop for security </a:t>
            </a:r>
            <a:r>
              <a:rPr lang="en-US" i="1" dirty="0" smtClean="0"/>
              <a:t>hardening</a:t>
            </a:r>
          </a:p>
          <a:p>
            <a:r>
              <a:rPr lang="en-US" dirty="0" smtClean="0"/>
              <a:t>Collision Resistance</a:t>
            </a:r>
          </a:p>
          <a:p>
            <a:r>
              <a:rPr lang="en-US" dirty="0" smtClean="0"/>
              <a:t>Speed </a:t>
            </a:r>
            <a:r>
              <a:rPr lang="en-US" dirty="0" err="1" smtClean="0"/>
              <a:t>vs</a:t>
            </a:r>
            <a:r>
              <a:rPr lang="en-US" dirty="0" smtClean="0"/>
              <a:t> Security</a:t>
            </a:r>
          </a:p>
          <a:p>
            <a:r>
              <a:rPr lang="en-US" b="1" dirty="0" smtClean="0"/>
              <a:t>Limitations in High Speed</a:t>
            </a:r>
          </a:p>
          <a:p>
            <a:r>
              <a:rPr lang="en-US" dirty="0" smtClean="0"/>
              <a:t>Deployed in Unix/Linux Password protection</a:t>
            </a:r>
            <a:endParaRPr lang="el-GR" dirty="0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4576-75B7-4085-901C-88D5F5F91F94}" type="datetime1">
              <a:rPr lang="en-US" smtClean="0"/>
              <a:t>12/13/2011</a:t>
            </a:fld>
            <a:endParaRPr lang="el-GR"/>
          </a:p>
        </p:txBody>
      </p:sp>
      <p:sp>
        <p:nvSpPr>
          <p:cNvPr id="10" name="9 - Καμπύλο δεξιό βέλος"/>
          <p:cNvSpPr/>
          <p:nvPr/>
        </p:nvSpPr>
        <p:spPr>
          <a:xfrm rot="10800000">
            <a:off x="3048000" y="1905000"/>
            <a:ext cx="1371600" cy="3657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1" name="1 - Τίτλος"/>
          <p:cNvSpPr txBox="1">
            <a:spLocks/>
          </p:cNvSpPr>
          <p:nvPr/>
        </p:nvSpPr>
        <p:spPr>
          <a:xfrm>
            <a:off x="2667000" y="3352800"/>
            <a:ext cx="2133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Repeat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1000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baseline="0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times</a:t>
            </a:r>
            <a:endParaRPr kumimoji="0" lang="el-GR" sz="30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Primer</a:t>
            </a:r>
            <a:endParaRPr lang="el-GR" dirty="0"/>
          </a:p>
        </p:txBody>
      </p:sp>
      <p:sp>
        <p:nvSpPr>
          <p:cNvPr id="6" name="5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 smtClean="0"/>
              <a:t>Allocate</a:t>
            </a:r>
            <a:r>
              <a:rPr lang="en-US" sz="2200" dirty="0" smtClean="0"/>
              <a:t> Memory for your Data in the GPU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pointer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, 							size of your Data);</a:t>
            </a:r>
          </a:p>
          <a:p>
            <a:pPr lvl="1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dirty="0" smtClean="0"/>
              <a:t>Copy</a:t>
            </a:r>
            <a:r>
              <a:rPr lang="en-US" sz="2200" dirty="0" smtClean="0"/>
              <a:t> Data from Host 	 GPU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cuda_pointer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host_pointer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Data Size,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dirty="0" smtClean="0"/>
              <a:t>Process</a:t>
            </a:r>
            <a:r>
              <a:rPr lang="en-US" sz="2200" dirty="0" smtClean="0"/>
              <a:t> Data with Threads inside the GPU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SHA1Crypt(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password 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from,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upto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salt, salt length);	</a:t>
            </a:r>
            <a:r>
              <a:rPr lang="en-US" sz="1600" dirty="0" smtClean="0"/>
              <a:t> </a:t>
            </a:r>
            <a:r>
              <a:rPr lang="en-US" sz="2200" dirty="0" smtClean="0"/>
              <a:t>Do this </a:t>
            </a:r>
            <a:r>
              <a:rPr lang="en-US" sz="2200" b="1" dirty="0" smtClean="0"/>
              <a:t>thread </a:t>
            </a:r>
            <a:r>
              <a:rPr lang="en-US" sz="2200" dirty="0" smtClean="0"/>
              <a:t>for every password on array</a:t>
            </a:r>
          </a:p>
          <a:p>
            <a:pPr lvl="1"/>
            <a:endParaRPr lang="en-US" sz="2200" dirty="0" smtClean="0"/>
          </a:p>
          <a:p>
            <a:r>
              <a:rPr lang="en-US" sz="2200" b="1" dirty="0" smtClean="0">
                <a:cs typeface="Courier New" pitchFamily="49" charset="0"/>
              </a:rPr>
              <a:t>Copy</a:t>
            </a:r>
            <a:r>
              <a:rPr lang="en-US" sz="2200" dirty="0" smtClean="0">
                <a:cs typeface="Courier New" pitchFamily="49" charset="0"/>
              </a:rPr>
              <a:t>  Data from GPU 	 Host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host_pointer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cuda_pointer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Data Size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en-US" sz="1800" dirty="0">
              <a:cs typeface="Courier New" pitchFamily="49" charset="0"/>
            </a:endParaRP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4576-75B7-4085-901C-88D5F5F91F94}" type="datetime1">
              <a:rPr lang="en-US" smtClean="0"/>
              <a:t>12/13/2011</a:t>
            </a:fld>
            <a:endParaRPr lang="el-GR"/>
          </a:p>
        </p:txBody>
      </p:sp>
      <p:graphicFrame>
        <p:nvGraphicFramePr>
          <p:cNvPr id="7" name="6 - Πίνακας"/>
          <p:cNvGraphicFramePr>
            <a:graphicFrameLocks noGrp="1"/>
          </p:cNvGraphicFramePr>
          <p:nvPr/>
        </p:nvGraphicFramePr>
        <p:xfrm>
          <a:off x="6324600" y="1600200"/>
          <a:ext cx="1371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</a:tblGrid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l-G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l-G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l-G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l-G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l-G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l-G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l-G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l-G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l-G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" name="7 - Δεξιό βέλος"/>
          <p:cNvSpPr/>
          <p:nvPr/>
        </p:nvSpPr>
        <p:spPr>
          <a:xfrm>
            <a:off x="3429000" y="28956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8 - Δεξιό βέλος"/>
          <p:cNvSpPr/>
          <p:nvPr/>
        </p:nvSpPr>
        <p:spPr>
          <a:xfrm>
            <a:off x="3429000" y="5257800"/>
            <a:ext cx="6858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Architecture</a:t>
            </a:r>
            <a:endParaRPr lang="el-GR" dirty="0"/>
          </a:p>
        </p:txBody>
      </p:sp>
      <p:pic>
        <p:nvPicPr>
          <p:cNvPr id="5" name="4 - Θέση περιεχομένου" descr="pgi-nvidia-fermi-block-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219200"/>
            <a:ext cx="5562600" cy="3050458"/>
          </a:xfrm>
        </p:spPr>
      </p:pic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B557-D699-4FCB-B846-117C69B1E710}" type="datetime1">
              <a:rPr lang="en-US" smtClean="0"/>
              <a:t>12/13/2011</a:t>
            </a:fld>
            <a:endParaRPr lang="el-GR"/>
          </a:p>
        </p:txBody>
      </p:sp>
      <p:sp>
        <p:nvSpPr>
          <p:cNvPr id="6" name="5 - TextBox"/>
          <p:cNvSpPr txBox="1"/>
          <p:nvPr/>
        </p:nvSpPr>
        <p:spPr>
          <a:xfrm>
            <a:off x="1219200" y="4419600"/>
            <a:ext cx="6400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High Parallelization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High Latency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Low Cache depth</a:t>
            </a:r>
          </a:p>
          <a:p>
            <a:endParaRPr lang="en-US" dirty="0"/>
          </a:p>
          <a:p>
            <a:r>
              <a:rPr lang="en-US" sz="2000" b="1" dirty="0" smtClean="0"/>
              <a:t>Conclusion</a:t>
            </a:r>
            <a:r>
              <a:rPr lang="en-US" dirty="0" smtClean="0"/>
              <a:t>: Focus on calling the GPU kernel </a:t>
            </a:r>
            <a:r>
              <a:rPr lang="en-US" b="1" dirty="0" smtClean="0"/>
              <a:t>less times </a:t>
            </a:r>
            <a:r>
              <a:rPr lang="en-US" dirty="0" smtClean="0"/>
              <a:t>and with </a:t>
            </a:r>
            <a:r>
              <a:rPr lang="en-US" b="1" dirty="0" smtClean="0"/>
              <a:t>lots of data.</a:t>
            </a:r>
            <a:endParaRPr lang="el-G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Full Keyspace : A-Z, a-z, 0-9, all symbols</a:t>
            </a:r>
          </a:p>
          <a:p>
            <a:r>
              <a:rPr lang="en-US" sz="2400" dirty="0" smtClean="0"/>
              <a:t>Limited Keyspace : A-Z, a-z, 0-9, ~ ! @ # $ % ^ &amp; * - _ + = ?</a:t>
            </a:r>
          </a:p>
          <a:p>
            <a:r>
              <a:rPr lang="en-US" sz="2400" dirty="0" smtClean="0"/>
              <a:t>Key length : 4 or 8 digits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l-GR" sz="2400" dirty="0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B557-D699-4FCB-B846-117C69B1E710}" type="datetime1">
              <a:rPr lang="en-US" smtClean="0"/>
              <a:t>12/13/2011</a:t>
            </a:fld>
            <a:endParaRPr lang="el-GR"/>
          </a:p>
        </p:txBody>
      </p:sp>
      <p:graphicFrame>
        <p:nvGraphicFramePr>
          <p:cNvPr id="5" name="4 - Πίνακας"/>
          <p:cNvGraphicFramePr>
            <a:graphicFrameLocks noGrp="1"/>
          </p:cNvGraphicFramePr>
          <p:nvPr/>
        </p:nvGraphicFramePr>
        <p:xfrm>
          <a:off x="609600" y="3124199"/>
          <a:ext cx="7574924" cy="30552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93731"/>
                <a:gridCol w="1893731"/>
                <a:gridCol w="1893731"/>
                <a:gridCol w="1893731"/>
              </a:tblGrid>
              <a:tr h="5221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Key length</a:t>
                      </a:r>
                      <a:endParaRPr lang="el-GR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Key Space</a:t>
                      </a:r>
                      <a:endParaRPr lang="el-GR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Combinations</a:t>
                      </a:r>
                      <a:endParaRPr lang="el-GR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Comments</a:t>
                      </a:r>
                      <a:endParaRPr lang="el-GR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</a:tr>
              <a:tr h="5221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4 digits</a:t>
                      </a:r>
                      <a:endParaRPr lang="el-GR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a-z, A-Z, 0-9, all keyboard symbols</a:t>
                      </a:r>
                      <a:endParaRPr lang="el-GR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 </a:t>
                      </a:r>
                      <a:r>
                        <a:rPr lang="en-US" sz="1400" dirty="0" smtClean="0"/>
                        <a:t>103^4  =  112*10^6 </a:t>
                      </a:r>
                      <a:endParaRPr lang="el-GR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Worst case keyspace, small key length</a:t>
                      </a:r>
                      <a:endParaRPr lang="el-GR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</a:tr>
              <a:tr h="744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4 digits</a:t>
                      </a:r>
                      <a:endParaRPr lang="el-GR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a-z, A-Z, 0-9, limited symbols</a:t>
                      </a:r>
                      <a:endParaRPr lang="el-GR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72^4  =  26*10^6 </a:t>
                      </a:r>
                      <a:endParaRPr lang="el-GR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Limited keyspace assumption, small key length</a:t>
                      </a:r>
                      <a:endParaRPr lang="el-GR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</a:tr>
              <a:tr h="5221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8 digits</a:t>
                      </a:r>
                      <a:endParaRPr lang="el-GR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a-z, A-Z, 0-9, all keyboard symbols</a:t>
                      </a:r>
                      <a:endParaRPr lang="el-GR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103^8  =  12*10^15 </a:t>
                      </a:r>
                      <a:endParaRPr lang="el-GR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Worst case keyspace, large key length</a:t>
                      </a:r>
                      <a:endParaRPr lang="el-GR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</a:tr>
              <a:tr h="744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8 digits</a:t>
                      </a:r>
                      <a:endParaRPr lang="el-GR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a-z, A-Z, 0-9, limited symbols</a:t>
                      </a:r>
                      <a:endParaRPr lang="el-GR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72^8  </a:t>
                      </a:r>
                      <a:r>
                        <a:rPr lang="en-US" sz="1400" dirty="0"/>
                        <a:t>= </a:t>
                      </a:r>
                      <a:r>
                        <a:rPr lang="en-US" sz="1400" dirty="0" smtClean="0"/>
                        <a:t>  7*10^14</a:t>
                      </a:r>
                      <a:endParaRPr lang="el-GR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Limited keyspace assumption, large key length</a:t>
                      </a:r>
                      <a:endParaRPr lang="el-GR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932" marR="86932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4 digits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4 digits, limited keyspace, 26 million passwords</a:t>
            </a:r>
          </a:p>
          <a:p>
            <a:endParaRPr lang="el-GR" sz="2400" dirty="0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B557-D699-4FCB-B846-117C69B1E710}" type="datetime1">
              <a:rPr lang="en-US" smtClean="0"/>
              <a:t>12/13/2011</a:t>
            </a:fld>
            <a:endParaRPr lang="el-GR"/>
          </a:p>
        </p:txBody>
      </p:sp>
      <p:graphicFrame>
        <p:nvGraphicFramePr>
          <p:cNvPr id="7" name="1 - Γράφημα"/>
          <p:cNvGraphicFramePr/>
          <p:nvPr/>
        </p:nvGraphicFramePr>
        <p:xfrm>
          <a:off x="1143000" y="2057400"/>
          <a:ext cx="6629400" cy="405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7 - TextBox"/>
          <p:cNvSpPr txBox="1"/>
          <p:nvPr/>
        </p:nvSpPr>
        <p:spPr>
          <a:xfrm>
            <a:off x="2438400" y="502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Underpowered</a:t>
            </a:r>
            <a:endParaRPr lang="el-GR" b="1" dirty="0">
              <a:solidFill>
                <a:srgbClr val="00B050"/>
              </a:solidFill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6248400" y="3962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Growth</a:t>
            </a:r>
            <a:endParaRPr lang="el-GR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594</Words>
  <Application>Microsoft Office PowerPoint</Application>
  <PresentationFormat>Προβολή στην οθόνη (4:3)</PresentationFormat>
  <Paragraphs>172</Paragraphs>
  <Slides>15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16" baseType="lpstr">
      <vt:lpstr>Θέμα του Office</vt:lpstr>
      <vt:lpstr>GPU-assisted password cracking</vt:lpstr>
      <vt:lpstr>Breaking a password can take really long…</vt:lpstr>
      <vt:lpstr>Split</vt:lpstr>
      <vt:lpstr>SHA 1</vt:lpstr>
      <vt:lpstr>SHA 1 CRYPT</vt:lpstr>
      <vt:lpstr>CUDA Primer</vt:lpstr>
      <vt:lpstr>CUDA Architecture</vt:lpstr>
      <vt:lpstr>Calculations</vt:lpstr>
      <vt:lpstr>Results – 4 digits</vt:lpstr>
      <vt:lpstr>Results – 4 digits</vt:lpstr>
      <vt:lpstr>Results – 8 digits</vt:lpstr>
      <vt:lpstr>Results – 8 digits</vt:lpstr>
      <vt:lpstr>Results - Comparisons</vt:lpstr>
      <vt:lpstr>Results – Cost Estimations</vt:lpstr>
      <vt:lpstr>Future Sight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dell</dc:creator>
  <cp:lastModifiedBy>dell</cp:lastModifiedBy>
  <cp:revision>108</cp:revision>
  <dcterms:created xsi:type="dcterms:W3CDTF">2011-12-13T04:21:43Z</dcterms:created>
  <dcterms:modified xsi:type="dcterms:W3CDTF">2011-12-13T08:38:44Z</dcterms:modified>
</cp:coreProperties>
</file>