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7" r:id="rId16"/>
    <p:sldId id="279" r:id="rId17"/>
    <p:sldId id="280" r:id="rId18"/>
    <p:sldId id="264" r:id="rId19"/>
    <p:sldId id="263" r:id="rId20"/>
    <p:sldId id="265" r:id="rId21"/>
    <p:sldId id="266" r:id="rId22"/>
    <p:sldId id="267" r:id="rId23"/>
    <p:sldId id="268" r:id="rId24"/>
    <p:sldId id="269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563" autoAdjust="0"/>
  </p:normalViewPr>
  <p:slideViewPr>
    <p:cSldViewPr>
      <p:cViewPr>
        <p:scale>
          <a:sx n="75" d="100"/>
          <a:sy n="75" d="100"/>
        </p:scale>
        <p:origin x="-1020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1EB52A-0DE4-412A-8FE9-9DE785F399B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C1B731-2C1B-4C3E-ACCB-A14F3CC89CB0}">
      <dgm:prSet phldrT="[Text]"/>
      <dgm:spPr/>
      <dgm:t>
        <a:bodyPr/>
        <a:lstStyle/>
        <a:p>
          <a:r>
            <a:rPr lang="en-US" dirty="0" smtClean="0"/>
            <a:t>224*224</a:t>
          </a:r>
          <a:endParaRPr lang="en-US" dirty="0"/>
        </a:p>
      </dgm:t>
    </dgm:pt>
    <dgm:pt modelId="{DB61673D-58AC-4922-A361-C8559CD4FE5B}" type="parTrans" cxnId="{F928B9CF-2E16-48A6-9A33-035EEF59BFEA}">
      <dgm:prSet/>
      <dgm:spPr/>
      <dgm:t>
        <a:bodyPr/>
        <a:lstStyle/>
        <a:p>
          <a:endParaRPr lang="en-US"/>
        </a:p>
      </dgm:t>
    </dgm:pt>
    <dgm:pt modelId="{51EEDB2C-C335-478E-AF64-36F8CFE554DE}" type="sibTrans" cxnId="{F928B9CF-2E16-48A6-9A33-035EEF59BFEA}">
      <dgm:prSet/>
      <dgm:spPr/>
      <dgm:t>
        <a:bodyPr/>
        <a:lstStyle/>
        <a:p>
          <a:endParaRPr lang="en-US"/>
        </a:p>
      </dgm:t>
    </dgm:pt>
    <dgm:pt modelId="{8C2EF05C-3571-4EE8-A00F-C401CA715DE2}">
      <dgm:prSet phldrT="[Text]"/>
      <dgm:spPr/>
      <dgm:t>
        <a:bodyPr/>
        <a:lstStyle/>
        <a:p>
          <a:r>
            <a:rPr lang="en-US" dirty="0" smtClean="0"/>
            <a:t>128*128</a:t>
          </a:r>
          <a:endParaRPr lang="en-US" dirty="0"/>
        </a:p>
      </dgm:t>
    </dgm:pt>
    <dgm:pt modelId="{C1DAE401-76AA-43B9-8672-7867E9E90BEA}" type="parTrans" cxnId="{6F7C0876-C27C-4A09-B1A7-70605A948017}">
      <dgm:prSet/>
      <dgm:spPr/>
      <dgm:t>
        <a:bodyPr/>
        <a:lstStyle/>
        <a:p>
          <a:endParaRPr lang="en-US"/>
        </a:p>
      </dgm:t>
    </dgm:pt>
    <dgm:pt modelId="{A6FB5DB1-29EC-4192-BD85-10C78A443FBE}" type="sibTrans" cxnId="{6F7C0876-C27C-4A09-B1A7-70605A948017}">
      <dgm:prSet/>
      <dgm:spPr/>
      <dgm:t>
        <a:bodyPr/>
        <a:lstStyle/>
        <a:p>
          <a:endParaRPr lang="en-US"/>
        </a:p>
      </dgm:t>
    </dgm:pt>
    <dgm:pt modelId="{B9D6D5D5-13C3-4E89-9844-2A96E0104C4E}">
      <dgm:prSet phldrT="[Text]"/>
      <dgm:spPr/>
      <dgm:t>
        <a:bodyPr/>
        <a:lstStyle/>
        <a:p>
          <a:r>
            <a:rPr lang="en-US" dirty="0" smtClean="0"/>
            <a:t>128*128</a:t>
          </a:r>
          <a:endParaRPr lang="en-US" dirty="0"/>
        </a:p>
      </dgm:t>
    </dgm:pt>
    <dgm:pt modelId="{D1814FC7-4BEF-4819-AFC1-5640EFB86CAD}" type="parTrans" cxnId="{F2AD4A56-3877-4834-B170-33CFC1B2A3E6}">
      <dgm:prSet/>
      <dgm:spPr/>
      <dgm:t>
        <a:bodyPr/>
        <a:lstStyle/>
        <a:p>
          <a:endParaRPr lang="en-US"/>
        </a:p>
      </dgm:t>
    </dgm:pt>
    <dgm:pt modelId="{BCAA13C3-F4A6-4EF6-B302-AEC0B972D110}" type="sibTrans" cxnId="{F2AD4A56-3877-4834-B170-33CFC1B2A3E6}">
      <dgm:prSet/>
      <dgm:spPr/>
      <dgm:t>
        <a:bodyPr/>
        <a:lstStyle/>
        <a:p>
          <a:endParaRPr lang="en-US"/>
        </a:p>
      </dgm:t>
    </dgm:pt>
    <dgm:pt modelId="{7078BB0E-2EF6-4BBD-9933-041160968452}">
      <dgm:prSet phldrT="[Text]"/>
      <dgm:spPr/>
      <dgm:t>
        <a:bodyPr/>
        <a:lstStyle/>
        <a:p>
          <a:r>
            <a:rPr lang="en-US" dirty="0" smtClean="0"/>
            <a:t>128*128</a:t>
          </a:r>
          <a:endParaRPr lang="en-US" dirty="0"/>
        </a:p>
      </dgm:t>
    </dgm:pt>
    <dgm:pt modelId="{0E08E6D8-30B2-4E2E-81E5-ED33AD2DCAAA}" type="parTrans" cxnId="{575C03D2-C483-4252-81A5-B48B5AE3A95A}">
      <dgm:prSet/>
      <dgm:spPr/>
      <dgm:t>
        <a:bodyPr/>
        <a:lstStyle/>
        <a:p>
          <a:endParaRPr lang="en-US"/>
        </a:p>
      </dgm:t>
    </dgm:pt>
    <dgm:pt modelId="{7ECA1372-0C63-4A60-BB5E-C4CA017C035C}" type="sibTrans" cxnId="{575C03D2-C483-4252-81A5-B48B5AE3A95A}">
      <dgm:prSet/>
      <dgm:spPr/>
      <dgm:t>
        <a:bodyPr/>
        <a:lstStyle/>
        <a:p>
          <a:endParaRPr lang="en-US"/>
        </a:p>
      </dgm:t>
    </dgm:pt>
    <dgm:pt modelId="{D5525BBE-4249-4804-9A1C-5F0211319D39}">
      <dgm:prSet/>
      <dgm:spPr/>
      <dgm:t>
        <a:bodyPr/>
        <a:lstStyle/>
        <a:p>
          <a:r>
            <a:rPr lang="en-US" dirty="0" smtClean="0"/>
            <a:t>64*64</a:t>
          </a:r>
          <a:endParaRPr lang="en-US" dirty="0"/>
        </a:p>
      </dgm:t>
    </dgm:pt>
    <dgm:pt modelId="{B24BD27D-581A-446A-8106-A74AE61A77D4}" type="parTrans" cxnId="{58FF0C85-1293-4978-8CCC-95AD2A18BAA9}">
      <dgm:prSet/>
      <dgm:spPr/>
      <dgm:t>
        <a:bodyPr/>
        <a:lstStyle/>
        <a:p>
          <a:endParaRPr lang="en-US"/>
        </a:p>
      </dgm:t>
    </dgm:pt>
    <dgm:pt modelId="{EE8ABD82-9854-4DB3-96FA-FDFC9E790D76}" type="sibTrans" cxnId="{58FF0C85-1293-4978-8CCC-95AD2A18BAA9}">
      <dgm:prSet/>
      <dgm:spPr/>
      <dgm:t>
        <a:bodyPr/>
        <a:lstStyle/>
        <a:p>
          <a:endParaRPr lang="en-US"/>
        </a:p>
      </dgm:t>
    </dgm:pt>
    <dgm:pt modelId="{B8BE6B34-029C-4EE1-84C6-572EBE70FFBF}">
      <dgm:prSet/>
      <dgm:spPr/>
      <dgm:t>
        <a:bodyPr/>
        <a:lstStyle/>
        <a:p>
          <a:r>
            <a:rPr lang="en-US" dirty="0" smtClean="0"/>
            <a:t>64*64</a:t>
          </a:r>
          <a:endParaRPr lang="en-US" dirty="0"/>
        </a:p>
      </dgm:t>
    </dgm:pt>
    <dgm:pt modelId="{BB204A81-6FA2-4F9B-9F5B-6EDFAB7090CB}" type="parTrans" cxnId="{7122CCB6-967E-488B-AD3F-7111BDB70F61}">
      <dgm:prSet/>
      <dgm:spPr/>
      <dgm:t>
        <a:bodyPr/>
        <a:lstStyle/>
        <a:p>
          <a:endParaRPr lang="en-US"/>
        </a:p>
      </dgm:t>
    </dgm:pt>
    <dgm:pt modelId="{454CA92E-5922-41EA-9D98-800E5DC3AB3E}" type="sibTrans" cxnId="{7122CCB6-967E-488B-AD3F-7111BDB70F61}">
      <dgm:prSet/>
      <dgm:spPr/>
      <dgm:t>
        <a:bodyPr/>
        <a:lstStyle/>
        <a:p>
          <a:endParaRPr lang="en-US"/>
        </a:p>
      </dgm:t>
    </dgm:pt>
    <dgm:pt modelId="{9B7CFDF9-9F15-434B-B65A-5E34A97B9312}">
      <dgm:prSet/>
      <dgm:spPr/>
      <dgm:t>
        <a:bodyPr/>
        <a:lstStyle/>
        <a:p>
          <a:r>
            <a:rPr lang="en-US" dirty="0" smtClean="0"/>
            <a:t>64*64</a:t>
          </a:r>
          <a:endParaRPr lang="en-US" dirty="0"/>
        </a:p>
      </dgm:t>
    </dgm:pt>
    <dgm:pt modelId="{44F3A36D-86B4-4B9E-B5D1-F72A783172E4}" type="parTrans" cxnId="{F6685638-BC9D-4E68-8595-0562DDCCEDD8}">
      <dgm:prSet/>
      <dgm:spPr/>
      <dgm:t>
        <a:bodyPr/>
        <a:lstStyle/>
        <a:p>
          <a:endParaRPr lang="en-US"/>
        </a:p>
      </dgm:t>
    </dgm:pt>
    <dgm:pt modelId="{F3F72271-5CE0-410A-9F5A-232DF8B66DB4}" type="sibTrans" cxnId="{F6685638-BC9D-4E68-8595-0562DDCCEDD8}">
      <dgm:prSet/>
      <dgm:spPr/>
      <dgm:t>
        <a:bodyPr/>
        <a:lstStyle/>
        <a:p>
          <a:endParaRPr lang="en-US"/>
        </a:p>
      </dgm:t>
    </dgm:pt>
    <dgm:pt modelId="{3421DCEB-FE0C-4026-92C7-3705D960D70D}">
      <dgm:prSet/>
      <dgm:spPr/>
      <dgm:t>
        <a:bodyPr/>
        <a:lstStyle/>
        <a:p>
          <a:r>
            <a:rPr lang="en-US" dirty="0" smtClean="0"/>
            <a:t>32*32</a:t>
          </a:r>
          <a:endParaRPr lang="en-US" dirty="0"/>
        </a:p>
      </dgm:t>
    </dgm:pt>
    <dgm:pt modelId="{2C6E42BD-9396-40C9-9182-2A80BFD8FE4B}" type="parTrans" cxnId="{521F9086-2870-4031-BAC0-A56A94D4CF1A}">
      <dgm:prSet/>
      <dgm:spPr/>
      <dgm:t>
        <a:bodyPr/>
        <a:lstStyle/>
        <a:p>
          <a:endParaRPr lang="en-US"/>
        </a:p>
      </dgm:t>
    </dgm:pt>
    <dgm:pt modelId="{201F31C4-63A0-4FFB-8DCC-D88D044C7B81}" type="sibTrans" cxnId="{521F9086-2870-4031-BAC0-A56A94D4CF1A}">
      <dgm:prSet/>
      <dgm:spPr/>
      <dgm:t>
        <a:bodyPr/>
        <a:lstStyle/>
        <a:p>
          <a:endParaRPr lang="en-US"/>
        </a:p>
      </dgm:t>
    </dgm:pt>
    <dgm:pt modelId="{56493EC7-6684-41B4-ACF2-17632945E315}">
      <dgm:prSet/>
      <dgm:spPr/>
      <dgm:t>
        <a:bodyPr/>
        <a:lstStyle/>
        <a:p>
          <a:r>
            <a:rPr lang="en-US" dirty="0" smtClean="0"/>
            <a:t>32*32</a:t>
          </a:r>
          <a:endParaRPr lang="en-US" dirty="0"/>
        </a:p>
      </dgm:t>
    </dgm:pt>
    <dgm:pt modelId="{99A1A6C6-6880-4C27-AA0C-E6924052A016}" type="parTrans" cxnId="{0BD04E17-2233-4962-827D-4E377761D0CE}">
      <dgm:prSet/>
      <dgm:spPr/>
      <dgm:t>
        <a:bodyPr/>
        <a:lstStyle/>
        <a:p>
          <a:endParaRPr lang="en-US"/>
        </a:p>
      </dgm:t>
    </dgm:pt>
    <dgm:pt modelId="{EE9F5441-FDB1-43AD-81CB-57937774BE2E}" type="sibTrans" cxnId="{0BD04E17-2233-4962-827D-4E377761D0CE}">
      <dgm:prSet/>
      <dgm:spPr/>
      <dgm:t>
        <a:bodyPr/>
        <a:lstStyle/>
        <a:p>
          <a:endParaRPr lang="en-US"/>
        </a:p>
      </dgm:t>
    </dgm:pt>
    <dgm:pt modelId="{6D6E5089-025D-46CC-92EE-4721482CDE03}">
      <dgm:prSet/>
      <dgm:spPr/>
      <dgm:t>
        <a:bodyPr/>
        <a:lstStyle/>
        <a:p>
          <a:r>
            <a:rPr lang="en-US" dirty="0" smtClean="0"/>
            <a:t>32*32</a:t>
          </a:r>
          <a:endParaRPr lang="en-US" dirty="0"/>
        </a:p>
      </dgm:t>
    </dgm:pt>
    <dgm:pt modelId="{6105CF4A-C98A-4B83-9EB2-BE67C885073D}" type="parTrans" cxnId="{E771DE9D-2F5B-4701-8C27-6800E795FDB5}">
      <dgm:prSet/>
      <dgm:spPr/>
      <dgm:t>
        <a:bodyPr/>
        <a:lstStyle/>
        <a:p>
          <a:endParaRPr lang="en-US"/>
        </a:p>
      </dgm:t>
    </dgm:pt>
    <dgm:pt modelId="{027DC6C9-6827-4F6E-9741-7A8014E8A05C}" type="sibTrans" cxnId="{E771DE9D-2F5B-4701-8C27-6800E795FDB5}">
      <dgm:prSet/>
      <dgm:spPr/>
      <dgm:t>
        <a:bodyPr/>
        <a:lstStyle/>
        <a:p>
          <a:endParaRPr lang="en-US"/>
        </a:p>
      </dgm:t>
    </dgm:pt>
    <dgm:pt modelId="{D6D960D6-E2F8-414E-8AE3-7B69C5F884D5}" type="pres">
      <dgm:prSet presAssocID="{1F1EB52A-0DE4-412A-8FE9-9DE785F399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89A4C2-1B1F-4DB3-9279-F008AF53110E}" type="pres">
      <dgm:prSet presAssocID="{D5C1B731-2C1B-4C3E-ACCB-A14F3CC89CB0}" presName="hierRoot1" presStyleCnt="0">
        <dgm:presLayoutVars>
          <dgm:hierBranch val="init"/>
        </dgm:presLayoutVars>
      </dgm:prSet>
      <dgm:spPr/>
    </dgm:pt>
    <dgm:pt modelId="{CE656B93-17F4-4652-A6D3-BD85672C60AC}" type="pres">
      <dgm:prSet presAssocID="{D5C1B731-2C1B-4C3E-ACCB-A14F3CC89CB0}" presName="rootComposite1" presStyleCnt="0"/>
      <dgm:spPr/>
    </dgm:pt>
    <dgm:pt modelId="{413825CA-4195-4F0B-9EE7-868165D29539}" type="pres">
      <dgm:prSet presAssocID="{D5C1B731-2C1B-4C3E-ACCB-A14F3CC89CB0}" presName="rootText1" presStyleLbl="alignAcc1" presStyleIdx="0" presStyleCnt="0">
        <dgm:presLayoutVars>
          <dgm:chPref val="3"/>
        </dgm:presLayoutVars>
      </dgm:prSet>
      <dgm:spPr/>
    </dgm:pt>
    <dgm:pt modelId="{18B4F71C-5A58-451D-B13C-350D54EC02C3}" type="pres">
      <dgm:prSet presAssocID="{D5C1B731-2C1B-4C3E-ACCB-A14F3CC89CB0}" presName="topArc1" presStyleLbl="parChTrans1D1" presStyleIdx="0" presStyleCnt="20"/>
      <dgm:spPr/>
    </dgm:pt>
    <dgm:pt modelId="{E9421FB2-1D6C-4B37-9FE9-59442E7CB628}" type="pres">
      <dgm:prSet presAssocID="{D5C1B731-2C1B-4C3E-ACCB-A14F3CC89CB0}" presName="bottomArc1" presStyleLbl="parChTrans1D1" presStyleIdx="1" presStyleCnt="20"/>
      <dgm:spPr/>
    </dgm:pt>
    <dgm:pt modelId="{D9348EED-68B2-44A8-86A0-E435DA599BF9}" type="pres">
      <dgm:prSet presAssocID="{D5C1B731-2C1B-4C3E-ACCB-A14F3CC89CB0}" presName="topConnNode1" presStyleLbl="node1" presStyleIdx="0" presStyleCnt="0"/>
      <dgm:spPr/>
    </dgm:pt>
    <dgm:pt modelId="{C1AA40B1-2E34-4254-A12F-6D3ED1BACF21}" type="pres">
      <dgm:prSet presAssocID="{D5C1B731-2C1B-4C3E-ACCB-A14F3CC89CB0}" presName="hierChild2" presStyleCnt="0"/>
      <dgm:spPr/>
    </dgm:pt>
    <dgm:pt modelId="{7DCB41E7-46E7-48C7-AC89-0584A0D1F24F}" type="pres">
      <dgm:prSet presAssocID="{C1DAE401-76AA-43B9-8672-7867E9E90BEA}" presName="Name28" presStyleLbl="parChTrans1D2" presStyleIdx="0" presStyleCnt="3"/>
      <dgm:spPr/>
    </dgm:pt>
    <dgm:pt modelId="{3028812E-9761-431A-A0A9-26A9E3CBB156}" type="pres">
      <dgm:prSet presAssocID="{8C2EF05C-3571-4EE8-A00F-C401CA715DE2}" presName="hierRoot2" presStyleCnt="0">
        <dgm:presLayoutVars>
          <dgm:hierBranch val="init"/>
        </dgm:presLayoutVars>
      </dgm:prSet>
      <dgm:spPr/>
    </dgm:pt>
    <dgm:pt modelId="{560707C2-2659-4AEC-AAC1-1E7A355AE595}" type="pres">
      <dgm:prSet presAssocID="{8C2EF05C-3571-4EE8-A00F-C401CA715DE2}" presName="rootComposite2" presStyleCnt="0"/>
      <dgm:spPr/>
    </dgm:pt>
    <dgm:pt modelId="{8CF620C2-E561-474D-832F-981999947466}" type="pres">
      <dgm:prSet presAssocID="{8C2EF05C-3571-4EE8-A00F-C401CA715DE2}" presName="rootText2" presStyleLbl="alignAcc1" presStyleIdx="0" presStyleCnt="0">
        <dgm:presLayoutVars>
          <dgm:chPref val="3"/>
        </dgm:presLayoutVars>
      </dgm:prSet>
      <dgm:spPr/>
    </dgm:pt>
    <dgm:pt modelId="{94133378-E5D4-485C-91EB-37916BA103FF}" type="pres">
      <dgm:prSet presAssocID="{8C2EF05C-3571-4EE8-A00F-C401CA715DE2}" presName="topArc2" presStyleLbl="parChTrans1D1" presStyleIdx="2" presStyleCnt="20"/>
      <dgm:spPr/>
    </dgm:pt>
    <dgm:pt modelId="{12705A1E-5CC8-4609-8F96-5B0815D12A0C}" type="pres">
      <dgm:prSet presAssocID="{8C2EF05C-3571-4EE8-A00F-C401CA715DE2}" presName="bottomArc2" presStyleLbl="parChTrans1D1" presStyleIdx="3" presStyleCnt="20"/>
      <dgm:spPr/>
    </dgm:pt>
    <dgm:pt modelId="{18B6117C-76BB-4E47-B503-8C6B5423CCE5}" type="pres">
      <dgm:prSet presAssocID="{8C2EF05C-3571-4EE8-A00F-C401CA715DE2}" presName="topConnNode2" presStyleLbl="node2" presStyleIdx="0" presStyleCnt="0"/>
      <dgm:spPr/>
    </dgm:pt>
    <dgm:pt modelId="{F1622CBD-23F3-464D-A71F-4C1620F447A6}" type="pres">
      <dgm:prSet presAssocID="{8C2EF05C-3571-4EE8-A00F-C401CA715DE2}" presName="hierChild4" presStyleCnt="0"/>
      <dgm:spPr/>
    </dgm:pt>
    <dgm:pt modelId="{C7D4F83E-0552-40CE-A31F-5729A3041403}" type="pres">
      <dgm:prSet presAssocID="{B24BD27D-581A-446A-8106-A74AE61A77D4}" presName="Name28" presStyleLbl="parChTrans1D3" presStyleIdx="0" presStyleCnt="3"/>
      <dgm:spPr/>
    </dgm:pt>
    <dgm:pt modelId="{5EB83B3B-95A1-4C59-B53F-82A28FBB8296}" type="pres">
      <dgm:prSet presAssocID="{D5525BBE-4249-4804-9A1C-5F0211319D39}" presName="hierRoot2" presStyleCnt="0">
        <dgm:presLayoutVars>
          <dgm:hierBranch val="init"/>
        </dgm:presLayoutVars>
      </dgm:prSet>
      <dgm:spPr/>
    </dgm:pt>
    <dgm:pt modelId="{877624E6-4FFE-4FF4-BCE6-6BF99594A49C}" type="pres">
      <dgm:prSet presAssocID="{D5525BBE-4249-4804-9A1C-5F0211319D39}" presName="rootComposite2" presStyleCnt="0"/>
      <dgm:spPr/>
    </dgm:pt>
    <dgm:pt modelId="{86B2C1EA-15DE-432F-AD41-5726C7327E49}" type="pres">
      <dgm:prSet presAssocID="{D5525BBE-4249-4804-9A1C-5F0211319D39}" presName="rootText2" presStyleLbl="alignAcc1" presStyleIdx="0" presStyleCnt="0">
        <dgm:presLayoutVars>
          <dgm:chPref val="3"/>
        </dgm:presLayoutVars>
      </dgm:prSet>
      <dgm:spPr/>
    </dgm:pt>
    <dgm:pt modelId="{4858AF62-EF06-45E1-9026-57D96480A322}" type="pres">
      <dgm:prSet presAssocID="{D5525BBE-4249-4804-9A1C-5F0211319D39}" presName="topArc2" presStyleLbl="parChTrans1D1" presStyleIdx="4" presStyleCnt="20"/>
      <dgm:spPr/>
    </dgm:pt>
    <dgm:pt modelId="{0F0BB050-E759-4A34-AF9B-6986A79F12EA}" type="pres">
      <dgm:prSet presAssocID="{D5525BBE-4249-4804-9A1C-5F0211319D39}" presName="bottomArc2" presStyleLbl="parChTrans1D1" presStyleIdx="5" presStyleCnt="20"/>
      <dgm:spPr/>
    </dgm:pt>
    <dgm:pt modelId="{99CAAC5E-ACCA-426A-B9C9-99E7ACDDD219}" type="pres">
      <dgm:prSet presAssocID="{D5525BBE-4249-4804-9A1C-5F0211319D39}" presName="topConnNode2" presStyleLbl="node3" presStyleIdx="0" presStyleCnt="0"/>
      <dgm:spPr/>
    </dgm:pt>
    <dgm:pt modelId="{67C6F0E7-7829-45AB-B9D9-9E830A96E130}" type="pres">
      <dgm:prSet presAssocID="{D5525BBE-4249-4804-9A1C-5F0211319D39}" presName="hierChild4" presStyleCnt="0"/>
      <dgm:spPr/>
    </dgm:pt>
    <dgm:pt modelId="{99494642-8F64-4852-AD86-984DC07A9C37}" type="pres">
      <dgm:prSet presAssocID="{D5525BBE-4249-4804-9A1C-5F0211319D39}" presName="hierChild5" presStyleCnt="0"/>
      <dgm:spPr/>
    </dgm:pt>
    <dgm:pt modelId="{3D1A60C8-B248-4B31-907D-4CE4C627F69B}" type="pres">
      <dgm:prSet presAssocID="{BB204A81-6FA2-4F9B-9F5B-6EDFAB7090CB}" presName="Name28" presStyleLbl="parChTrans1D3" presStyleIdx="1" presStyleCnt="3"/>
      <dgm:spPr/>
    </dgm:pt>
    <dgm:pt modelId="{4E174621-3D5F-4B05-A4D4-555649627271}" type="pres">
      <dgm:prSet presAssocID="{B8BE6B34-029C-4EE1-84C6-572EBE70FFBF}" presName="hierRoot2" presStyleCnt="0">
        <dgm:presLayoutVars>
          <dgm:hierBranch val="init"/>
        </dgm:presLayoutVars>
      </dgm:prSet>
      <dgm:spPr/>
    </dgm:pt>
    <dgm:pt modelId="{2D938EA2-1B70-4F83-9F43-65EC5646566A}" type="pres">
      <dgm:prSet presAssocID="{B8BE6B34-029C-4EE1-84C6-572EBE70FFBF}" presName="rootComposite2" presStyleCnt="0"/>
      <dgm:spPr/>
    </dgm:pt>
    <dgm:pt modelId="{D99E3916-77BA-49E8-862F-018B41943222}" type="pres">
      <dgm:prSet presAssocID="{B8BE6B34-029C-4EE1-84C6-572EBE70FFBF}" presName="rootText2" presStyleLbl="alignAcc1" presStyleIdx="0" presStyleCnt="0" custScaleY="100285">
        <dgm:presLayoutVars>
          <dgm:chPref val="3"/>
        </dgm:presLayoutVars>
      </dgm:prSet>
      <dgm:spPr/>
    </dgm:pt>
    <dgm:pt modelId="{458A7D6D-93FC-4069-8F44-FFF63BE9E18C}" type="pres">
      <dgm:prSet presAssocID="{B8BE6B34-029C-4EE1-84C6-572EBE70FFBF}" presName="topArc2" presStyleLbl="parChTrans1D1" presStyleIdx="6" presStyleCnt="20"/>
      <dgm:spPr/>
    </dgm:pt>
    <dgm:pt modelId="{9803DD10-7559-4234-BC42-D30D2D17FA1F}" type="pres">
      <dgm:prSet presAssocID="{B8BE6B34-029C-4EE1-84C6-572EBE70FFBF}" presName="bottomArc2" presStyleLbl="parChTrans1D1" presStyleIdx="7" presStyleCnt="20"/>
      <dgm:spPr/>
    </dgm:pt>
    <dgm:pt modelId="{351F44CE-B6D1-4864-9138-0E801BA943CC}" type="pres">
      <dgm:prSet presAssocID="{B8BE6B34-029C-4EE1-84C6-572EBE70FFBF}" presName="topConnNode2" presStyleLbl="node3" presStyleIdx="0" presStyleCnt="0"/>
      <dgm:spPr/>
    </dgm:pt>
    <dgm:pt modelId="{2F103C7F-2795-4243-A658-0F285BE93643}" type="pres">
      <dgm:prSet presAssocID="{B8BE6B34-029C-4EE1-84C6-572EBE70FFBF}" presName="hierChild4" presStyleCnt="0"/>
      <dgm:spPr/>
    </dgm:pt>
    <dgm:pt modelId="{B3E58D70-ECF7-4EF6-BC38-BB1B8602C3BC}" type="pres">
      <dgm:prSet presAssocID="{2C6E42BD-9396-40C9-9182-2A80BFD8FE4B}" presName="Name28" presStyleLbl="parChTrans1D4" presStyleIdx="0" presStyleCnt="3"/>
      <dgm:spPr/>
    </dgm:pt>
    <dgm:pt modelId="{8F96E353-A1A5-42A6-A970-4032CE3AA4D0}" type="pres">
      <dgm:prSet presAssocID="{3421DCEB-FE0C-4026-92C7-3705D960D70D}" presName="hierRoot2" presStyleCnt="0">
        <dgm:presLayoutVars>
          <dgm:hierBranch val="init"/>
        </dgm:presLayoutVars>
      </dgm:prSet>
      <dgm:spPr/>
    </dgm:pt>
    <dgm:pt modelId="{BFF8C499-5CFD-44BF-B4D8-DD2660A9FCD4}" type="pres">
      <dgm:prSet presAssocID="{3421DCEB-FE0C-4026-92C7-3705D960D70D}" presName="rootComposite2" presStyleCnt="0"/>
      <dgm:spPr/>
    </dgm:pt>
    <dgm:pt modelId="{4BFC1DFE-E44D-40B3-A9D4-4B09A93358DB}" type="pres">
      <dgm:prSet presAssocID="{3421DCEB-FE0C-4026-92C7-3705D960D70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3005A4-49B8-4286-B06C-34488AE020CD}" type="pres">
      <dgm:prSet presAssocID="{3421DCEB-FE0C-4026-92C7-3705D960D70D}" presName="topArc2" presStyleLbl="parChTrans1D1" presStyleIdx="8" presStyleCnt="20"/>
      <dgm:spPr/>
    </dgm:pt>
    <dgm:pt modelId="{4DA1F28B-772B-4882-91DA-B519827FCB3C}" type="pres">
      <dgm:prSet presAssocID="{3421DCEB-FE0C-4026-92C7-3705D960D70D}" presName="bottomArc2" presStyleLbl="parChTrans1D1" presStyleIdx="9" presStyleCnt="20"/>
      <dgm:spPr/>
    </dgm:pt>
    <dgm:pt modelId="{B48854FA-58C8-4399-AF91-751B48322C9B}" type="pres">
      <dgm:prSet presAssocID="{3421DCEB-FE0C-4026-92C7-3705D960D70D}" presName="topConnNode2" presStyleLbl="node4" presStyleIdx="0" presStyleCnt="0"/>
      <dgm:spPr/>
    </dgm:pt>
    <dgm:pt modelId="{381EED3D-CAF3-4273-9937-756F2D4796F8}" type="pres">
      <dgm:prSet presAssocID="{3421DCEB-FE0C-4026-92C7-3705D960D70D}" presName="hierChild4" presStyleCnt="0"/>
      <dgm:spPr/>
    </dgm:pt>
    <dgm:pt modelId="{413C039F-553B-4542-A25D-FD74BB3C61C6}" type="pres">
      <dgm:prSet presAssocID="{3421DCEB-FE0C-4026-92C7-3705D960D70D}" presName="hierChild5" presStyleCnt="0"/>
      <dgm:spPr/>
    </dgm:pt>
    <dgm:pt modelId="{EF136A87-8283-41FB-ABD1-4CAC6EF70EF3}" type="pres">
      <dgm:prSet presAssocID="{99A1A6C6-6880-4C27-AA0C-E6924052A016}" presName="Name28" presStyleLbl="parChTrans1D4" presStyleIdx="1" presStyleCnt="3"/>
      <dgm:spPr/>
    </dgm:pt>
    <dgm:pt modelId="{6A682F61-F5A2-4500-A9A0-7E34C1BFE3BB}" type="pres">
      <dgm:prSet presAssocID="{56493EC7-6684-41B4-ACF2-17632945E315}" presName="hierRoot2" presStyleCnt="0">
        <dgm:presLayoutVars>
          <dgm:hierBranch val="init"/>
        </dgm:presLayoutVars>
      </dgm:prSet>
      <dgm:spPr/>
    </dgm:pt>
    <dgm:pt modelId="{695EC824-1C9C-4272-B9EE-472DEC5B405C}" type="pres">
      <dgm:prSet presAssocID="{56493EC7-6684-41B4-ACF2-17632945E315}" presName="rootComposite2" presStyleCnt="0"/>
      <dgm:spPr/>
    </dgm:pt>
    <dgm:pt modelId="{11CDB71A-B65A-4EAE-B72F-FE658163051B}" type="pres">
      <dgm:prSet presAssocID="{56493EC7-6684-41B4-ACF2-17632945E315}" presName="rootText2" presStyleLbl="alignAcc1" presStyleIdx="0" presStyleCnt="0">
        <dgm:presLayoutVars>
          <dgm:chPref val="3"/>
        </dgm:presLayoutVars>
      </dgm:prSet>
      <dgm:spPr/>
    </dgm:pt>
    <dgm:pt modelId="{3BB4D750-9388-4955-9FC5-F79EE19F2F03}" type="pres">
      <dgm:prSet presAssocID="{56493EC7-6684-41B4-ACF2-17632945E315}" presName="topArc2" presStyleLbl="parChTrans1D1" presStyleIdx="10" presStyleCnt="20"/>
      <dgm:spPr/>
    </dgm:pt>
    <dgm:pt modelId="{9155A395-BF65-4442-A2C5-F88358B4E92A}" type="pres">
      <dgm:prSet presAssocID="{56493EC7-6684-41B4-ACF2-17632945E315}" presName="bottomArc2" presStyleLbl="parChTrans1D1" presStyleIdx="11" presStyleCnt="20"/>
      <dgm:spPr/>
    </dgm:pt>
    <dgm:pt modelId="{35D3C690-950B-40B0-8122-FA73AF38EF27}" type="pres">
      <dgm:prSet presAssocID="{56493EC7-6684-41B4-ACF2-17632945E315}" presName="topConnNode2" presStyleLbl="node4" presStyleIdx="0" presStyleCnt="0"/>
      <dgm:spPr/>
    </dgm:pt>
    <dgm:pt modelId="{5D5A97B6-2827-437A-8C01-B45096500CA1}" type="pres">
      <dgm:prSet presAssocID="{56493EC7-6684-41B4-ACF2-17632945E315}" presName="hierChild4" presStyleCnt="0"/>
      <dgm:spPr/>
    </dgm:pt>
    <dgm:pt modelId="{241F1B12-4AF5-4A63-8358-B6DE7D88741E}" type="pres">
      <dgm:prSet presAssocID="{56493EC7-6684-41B4-ACF2-17632945E315}" presName="hierChild5" presStyleCnt="0"/>
      <dgm:spPr/>
    </dgm:pt>
    <dgm:pt modelId="{4D55AD13-8304-447D-B233-2594000FF527}" type="pres">
      <dgm:prSet presAssocID="{6105CF4A-C98A-4B83-9EB2-BE67C885073D}" presName="Name28" presStyleLbl="parChTrans1D4" presStyleIdx="2" presStyleCnt="3"/>
      <dgm:spPr/>
    </dgm:pt>
    <dgm:pt modelId="{6FBDA900-729A-4F3B-90E7-B3B233FF26EA}" type="pres">
      <dgm:prSet presAssocID="{6D6E5089-025D-46CC-92EE-4721482CDE03}" presName="hierRoot2" presStyleCnt="0">
        <dgm:presLayoutVars>
          <dgm:hierBranch val="init"/>
        </dgm:presLayoutVars>
      </dgm:prSet>
      <dgm:spPr/>
    </dgm:pt>
    <dgm:pt modelId="{85527C42-0527-4289-A150-43CF09EC9501}" type="pres">
      <dgm:prSet presAssocID="{6D6E5089-025D-46CC-92EE-4721482CDE03}" presName="rootComposite2" presStyleCnt="0"/>
      <dgm:spPr/>
    </dgm:pt>
    <dgm:pt modelId="{0BA722B2-294F-4C83-AD51-F849B0E10285}" type="pres">
      <dgm:prSet presAssocID="{6D6E5089-025D-46CC-92EE-4721482CDE03}" presName="rootText2" presStyleLbl="alignAcc1" presStyleIdx="0" presStyleCnt="0">
        <dgm:presLayoutVars>
          <dgm:chPref val="3"/>
        </dgm:presLayoutVars>
      </dgm:prSet>
      <dgm:spPr/>
    </dgm:pt>
    <dgm:pt modelId="{FE6051A0-CA81-4E90-85F3-974ADBCC3D33}" type="pres">
      <dgm:prSet presAssocID="{6D6E5089-025D-46CC-92EE-4721482CDE03}" presName="topArc2" presStyleLbl="parChTrans1D1" presStyleIdx="12" presStyleCnt="20"/>
      <dgm:spPr/>
    </dgm:pt>
    <dgm:pt modelId="{11A21C3C-F1BE-4F96-AC77-C6BB8428C4CC}" type="pres">
      <dgm:prSet presAssocID="{6D6E5089-025D-46CC-92EE-4721482CDE03}" presName="bottomArc2" presStyleLbl="parChTrans1D1" presStyleIdx="13" presStyleCnt="20"/>
      <dgm:spPr/>
    </dgm:pt>
    <dgm:pt modelId="{C0921A98-5455-42BB-91B4-F7B47B2C293A}" type="pres">
      <dgm:prSet presAssocID="{6D6E5089-025D-46CC-92EE-4721482CDE03}" presName="topConnNode2" presStyleLbl="node4" presStyleIdx="0" presStyleCnt="0"/>
      <dgm:spPr/>
    </dgm:pt>
    <dgm:pt modelId="{79129CC6-C9E0-4C26-86D7-1190F6400A10}" type="pres">
      <dgm:prSet presAssocID="{6D6E5089-025D-46CC-92EE-4721482CDE03}" presName="hierChild4" presStyleCnt="0"/>
      <dgm:spPr/>
    </dgm:pt>
    <dgm:pt modelId="{24006AE5-2704-4D7C-8177-D6D8CF462EC6}" type="pres">
      <dgm:prSet presAssocID="{6D6E5089-025D-46CC-92EE-4721482CDE03}" presName="hierChild5" presStyleCnt="0"/>
      <dgm:spPr/>
    </dgm:pt>
    <dgm:pt modelId="{74F84ABE-0D1E-49AB-A3BC-C662C8BDB0EF}" type="pres">
      <dgm:prSet presAssocID="{B8BE6B34-029C-4EE1-84C6-572EBE70FFBF}" presName="hierChild5" presStyleCnt="0"/>
      <dgm:spPr/>
    </dgm:pt>
    <dgm:pt modelId="{C9A0C040-3CDB-4478-B02F-E62ACBB20EA3}" type="pres">
      <dgm:prSet presAssocID="{44F3A36D-86B4-4B9E-B5D1-F72A783172E4}" presName="Name28" presStyleLbl="parChTrans1D3" presStyleIdx="2" presStyleCnt="3"/>
      <dgm:spPr/>
    </dgm:pt>
    <dgm:pt modelId="{EC21950C-FC48-4A58-823F-6B21ACEB68C7}" type="pres">
      <dgm:prSet presAssocID="{9B7CFDF9-9F15-434B-B65A-5E34A97B9312}" presName="hierRoot2" presStyleCnt="0">
        <dgm:presLayoutVars>
          <dgm:hierBranch val="init"/>
        </dgm:presLayoutVars>
      </dgm:prSet>
      <dgm:spPr/>
    </dgm:pt>
    <dgm:pt modelId="{B7D14E64-6BCC-4912-835B-521125A534FC}" type="pres">
      <dgm:prSet presAssocID="{9B7CFDF9-9F15-434B-B65A-5E34A97B9312}" presName="rootComposite2" presStyleCnt="0"/>
      <dgm:spPr/>
    </dgm:pt>
    <dgm:pt modelId="{F0A8504B-4ED6-49B6-9C12-99890D643EB6}" type="pres">
      <dgm:prSet presAssocID="{9B7CFDF9-9F15-434B-B65A-5E34A97B9312}" presName="rootText2" presStyleLbl="alignAcc1" presStyleIdx="0" presStyleCnt="0">
        <dgm:presLayoutVars>
          <dgm:chPref val="3"/>
        </dgm:presLayoutVars>
      </dgm:prSet>
      <dgm:spPr/>
    </dgm:pt>
    <dgm:pt modelId="{C9CDAE22-189C-4249-8E1E-67B9F5AEF9BF}" type="pres">
      <dgm:prSet presAssocID="{9B7CFDF9-9F15-434B-B65A-5E34A97B9312}" presName="topArc2" presStyleLbl="parChTrans1D1" presStyleIdx="14" presStyleCnt="20"/>
      <dgm:spPr/>
    </dgm:pt>
    <dgm:pt modelId="{3AA40FC9-9599-49E6-AC6C-8A897200B214}" type="pres">
      <dgm:prSet presAssocID="{9B7CFDF9-9F15-434B-B65A-5E34A97B9312}" presName="bottomArc2" presStyleLbl="parChTrans1D1" presStyleIdx="15" presStyleCnt="20"/>
      <dgm:spPr/>
    </dgm:pt>
    <dgm:pt modelId="{B59CACDE-8BFF-4403-855F-65802079C818}" type="pres">
      <dgm:prSet presAssocID="{9B7CFDF9-9F15-434B-B65A-5E34A97B9312}" presName="topConnNode2" presStyleLbl="node3" presStyleIdx="0" presStyleCnt="0"/>
      <dgm:spPr/>
    </dgm:pt>
    <dgm:pt modelId="{1AC70F35-DABD-4009-8449-BB334AACAF17}" type="pres">
      <dgm:prSet presAssocID="{9B7CFDF9-9F15-434B-B65A-5E34A97B9312}" presName="hierChild4" presStyleCnt="0"/>
      <dgm:spPr/>
    </dgm:pt>
    <dgm:pt modelId="{604A68C4-4679-4FC7-AE8B-71BA8CFD796C}" type="pres">
      <dgm:prSet presAssocID="{9B7CFDF9-9F15-434B-B65A-5E34A97B9312}" presName="hierChild5" presStyleCnt="0"/>
      <dgm:spPr/>
    </dgm:pt>
    <dgm:pt modelId="{3BEB780D-938E-4F4E-9176-25A79C8BB05A}" type="pres">
      <dgm:prSet presAssocID="{8C2EF05C-3571-4EE8-A00F-C401CA715DE2}" presName="hierChild5" presStyleCnt="0"/>
      <dgm:spPr/>
    </dgm:pt>
    <dgm:pt modelId="{49F84EE4-4682-4E67-AF9E-790657E204AA}" type="pres">
      <dgm:prSet presAssocID="{D1814FC7-4BEF-4819-AFC1-5640EFB86CAD}" presName="Name28" presStyleLbl="parChTrans1D2" presStyleIdx="1" presStyleCnt="3"/>
      <dgm:spPr/>
    </dgm:pt>
    <dgm:pt modelId="{2B5E7281-5D2C-4501-ACEA-AD082BCEA756}" type="pres">
      <dgm:prSet presAssocID="{B9D6D5D5-13C3-4E89-9844-2A96E0104C4E}" presName="hierRoot2" presStyleCnt="0">
        <dgm:presLayoutVars>
          <dgm:hierBranch val="init"/>
        </dgm:presLayoutVars>
      </dgm:prSet>
      <dgm:spPr/>
    </dgm:pt>
    <dgm:pt modelId="{8B0D4D03-F6EB-4E0B-B916-41259F34FEF8}" type="pres">
      <dgm:prSet presAssocID="{B9D6D5D5-13C3-4E89-9844-2A96E0104C4E}" presName="rootComposite2" presStyleCnt="0"/>
      <dgm:spPr/>
    </dgm:pt>
    <dgm:pt modelId="{E55C9245-BB20-45A8-B751-8C10BF7F4DA1}" type="pres">
      <dgm:prSet presAssocID="{B9D6D5D5-13C3-4E89-9844-2A96E0104C4E}" presName="rootText2" presStyleLbl="alignAcc1" presStyleIdx="0" presStyleCnt="0">
        <dgm:presLayoutVars>
          <dgm:chPref val="3"/>
        </dgm:presLayoutVars>
      </dgm:prSet>
      <dgm:spPr/>
    </dgm:pt>
    <dgm:pt modelId="{BCCD526C-AF21-4842-A546-2CEC2E231F29}" type="pres">
      <dgm:prSet presAssocID="{B9D6D5D5-13C3-4E89-9844-2A96E0104C4E}" presName="topArc2" presStyleLbl="parChTrans1D1" presStyleIdx="16" presStyleCnt="20"/>
      <dgm:spPr/>
    </dgm:pt>
    <dgm:pt modelId="{697F7249-800C-4FF1-9131-1928E589EC93}" type="pres">
      <dgm:prSet presAssocID="{B9D6D5D5-13C3-4E89-9844-2A96E0104C4E}" presName="bottomArc2" presStyleLbl="parChTrans1D1" presStyleIdx="17" presStyleCnt="20"/>
      <dgm:spPr/>
    </dgm:pt>
    <dgm:pt modelId="{99336017-5C63-4CD9-AE0E-E410C946B229}" type="pres">
      <dgm:prSet presAssocID="{B9D6D5D5-13C3-4E89-9844-2A96E0104C4E}" presName="topConnNode2" presStyleLbl="node2" presStyleIdx="0" presStyleCnt="0"/>
      <dgm:spPr/>
    </dgm:pt>
    <dgm:pt modelId="{B91CB385-B10A-4A4F-B5C5-DE15122C34E1}" type="pres">
      <dgm:prSet presAssocID="{B9D6D5D5-13C3-4E89-9844-2A96E0104C4E}" presName="hierChild4" presStyleCnt="0"/>
      <dgm:spPr/>
    </dgm:pt>
    <dgm:pt modelId="{BF7FEDD8-A74C-47B1-A4BD-405EF3367568}" type="pres">
      <dgm:prSet presAssocID="{B9D6D5D5-13C3-4E89-9844-2A96E0104C4E}" presName="hierChild5" presStyleCnt="0"/>
      <dgm:spPr/>
    </dgm:pt>
    <dgm:pt modelId="{B4BBFECD-6C6A-4823-8C98-B62FB42306FE}" type="pres">
      <dgm:prSet presAssocID="{0E08E6D8-30B2-4E2E-81E5-ED33AD2DCAAA}" presName="Name28" presStyleLbl="parChTrans1D2" presStyleIdx="2" presStyleCnt="3"/>
      <dgm:spPr/>
    </dgm:pt>
    <dgm:pt modelId="{81ECB149-74AC-48DD-9E00-C10A9AA15B1F}" type="pres">
      <dgm:prSet presAssocID="{7078BB0E-2EF6-4BBD-9933-041160968452}" presName="hierRoot2" presStyleCnt="0">
        <dgm:presLayoutVars>
          <dgm:hierBranch val="init"/>
        </dgm:presLayoutVars>
      </dgm:prSet>
      <dgm:spPr/>
    </dgm:pt>
    <dgm:pt modelId="{18B3ED17-8F08-4E2B-8013-77E4BB37DD71}" type="pres">
      <dgm:prSet presAssocID="{7078BB0E-2EF6-4BBD-9933-041160968452}" presName="rootComposite2" presStyleCnt="0"/>
      <dgm:spPr/>
    </dgm:pt>
    <dgm:pt modelId="{EB5C7BA7-B811-4D91-B7AA-C7B9DF30A000}" type="pres">
      <dgm:prSet presAssocID="{7078BB0E-2EF6-4BBD-9933-041160968452}" presName="rootText2" presStyleLbl="alignAcc1" presStyleIdx="0" presStyleCnt="0">
        <dgm:presLayoutVars>
          <dgm:chPref val="3"/>
        </dgm:presLayoutVars>
      </dgm:prSet>
      <dgm:spPr/>
    </dgm:pt>
    <dgm:pt modelId="{9805E32F-F1F6-4CED-A065-3EB573474756}" type="pres">
      <dgm:prSet presAssocID="{7078BB0E-2EF6-4BBD-9933-041160968452}" presName="topArc2" presStyleLbl="parChTrans1D1" presStyleIdx="18" presStyleCnt="20"/>
      <dgm:spPr/>
    </dgm:pt>
    <dgm:pt modelId="{8F6ED982-CA93-469C-8C2C-9E867FB9DC0D}" type="pres">
      <dgm:prSet presAssocID="{7078BB0E-2EF6-4BBD-9933-041160968452}" presName="bottomArc2" presStyleLbl="parChTrans1D1" presStyleIdx="19" presStyleCnt="20"/>
      <dgm:spPr/>
    </dgm:pt>
    <dgm:pt modelId="{B8475008-88D2-466A-907A-867B897764D5}" type="pres">
      <dgm:prSet presAssocID="{7078BB0E-2EF6-4BBD-9933-041160968452}" presName="topConnNode2" presStyleLbl="node2" presStyleIdx="0" presStyleCnt="0"/>
      <dgm:spPr/>
    </dgm:pt>
    <dgm:pt modelId="{6B17FBC3-7388-427C-8405-F062756A817E}" type="pres">
      <dgm:prSet presAssocID="{7078BB0E-2EF6-4BBD-9933-041160968452}" presName="hierChild4" presStyleCnt="0"/>
      <dgm:spPr/>
    </dgm:pt>
    <dgm:pt modelId="{FD5C7269-C688-4EB4-A9DD-3A02AB21E3E9}" type="pres">
      <dgm:prSet presAssocID="{7078BB0E-2EF6-4BBD-9933-041160968452}" presName="hierChild5" presStyleCnt="0"/>
      <dgm:spPr/>
    </dgm:pt>
    <dgm:pt modelId="{F98E5DE7-63CB-4B04-8D3D-DF349F6535E8}" type="pres">
      <dgm:prSet presAssocID="{D5C1B731-2C1B-4C3E-ACCB-A14F3CC89CB0}" presName="hierChild3" presStyleCnt="0"/>
      <dgm:spPr/>
    </dgm:pt>
  </dgm:ptLst>
  <dgm:cxnLst>
    <dgm:cxn modelId="{8AED9533-4817-42D5-B4A2-B07653A6D5FF}" type="presOf" srcId="{1F1EB52A-0DE4-412A-8FE9-9DE785F399BE}" destId="{D6D960D6-E2F8-414E-8AE3-7B69C5F884D5}" srcOrd="0" destOrd="0" presId="urn:microsoft.com/office/officeart/2008/layout/HalfCircleOrganizationChart"/>
    <dgm:cxn modelId="{FA8A1046-E37D-40C6-B08D-C65950282566}" type="presOf" srcId="{D1814FC7-4BEF-4819-AFC1-5640EFB86CAD}" destId="{49F84EE4-4682-4E67-AF9E-790657E204AA}" srcOrd="0" destOrd="0" presId="urn:microsoft.com/office/officeart/2008/layout/HalfCircleOrganizationChart"/>
    <dgm:cxn modelId="{004A295C-9CFC-4973-A69B-CCDE1D15F71F}" type="presOf" srcId="{B9D6D5D5-13C3-4E89-9844-2A96E0104C4E}" destId="{E55C9245-BB20-45A8-B751-8C10BF7F4DA1}" srcOrd="0" destOrd="0" presId="urn:microsoft.com/office/officeart/2008/layout/HalfCircleOrganizationChart"/>
    <dgm:cxn modelId="{B12FCB1D-9B55-4D8F-9894-FFD25637881D}" type="presOf" srcId="{99A1A6C6-6880-4C27-AA0C-E6924052A016}" destId="{EF136A87-8283-41FB-ABD1-4CAC6EF70EF3}" srcOrd="0" destOrd="0" presId="urn:microsoft.com/office/officeart/2008/layout/HalfCircleOrganizationChart"/>
    <dgm:cxn modelId="{81E04904-649B-4C03-9271-0B106856FF52}" type="presOf" srcId="{6D6E5089-025D-46CC-92EE-4721482CDE03}" destId="{C0921A98-5455-42BB-91B4-F7B47B2C293A}" srcOrd="1" destOrd="0" presId="urn:microsoft.com/office/officeart/2008/layout/HalfCircleOrganizationChart"/>
    <dgm:cxn modelId="{3397D2B7-C528-4208-8C32-C13BEEF78425}" type="presOf" srcId="{8C2EF05C-3571-4EE8-A00F-C401CA715DE2}" destId="{8CF620C2-E561-474D-832F-981999947466}" srcOrd="0" destOrd="0" presId="urn:microsoft.com/office/officeart/2008/layout/HalfCircleOrganizationChart"/>
    <dgm:cxn modelId="{E771DE9D-2F5B-4701-8C27-6800E795FDB5}" srcId="{B8BE6B34-029C-4EE1-84C6-572EBE70FFBF}" destId="{6D6E5089-025D-46CC-92EE-4721482CDE03}" srcOrd="2" destOrd="0" parTransId="{6105CF4A-C98A-4B83-9EB2-BE67C885073D}" sibTransId="{027DC6C9-6827-4F6E-9741-7A8014E8A05C}"/>
    <dgm:cxn modelId="{E0CD1661-CF79-4F37-9718-639BE3150AD5}" type="presOf" srcId="{56493EC7-6684-41B4-ACF2-17632945E315}" destId="{11CDB71A-B65A-4EAE-B72F-FE658163051B}" srcOrd="0" destOrd="0" presId="urn:microsoft.com/office/officeart/2008/layout/HalfCircleOrganizationChart"/>
    <dgm:cxn modelId="{80F0417F-0546-41F4-B38B-A99D0E1E9600}" type="presOf" srcId="{7078BB0E-2EF6-4BBD-9933-041160968452}" destId="{EB5C7BA7-B811-4D91-B7AA-C7B9DF30A000}" srcOrd="0" destOrd="0" presId="urn:microsoft.com/office/officeart/2008/layout/HalfCircleOrganizationChart"/>
    <dgm:cxn modelId="{6212EF4E-9C84-4477-9772-E799980AA13C}" type="presOf" srcId="{D5525BBE-4249-4804-9A1C-5F0211319D39}" destId="{86B2C1EA-15DE-432F-AD41-5726C7327E49}" srcOrd="0" destOrd="0" presId="urn:microsoft.com/office/officeart/2008/layout/HalfCircleOrganizationChart"/>
    <dgm:cxn modelId="{5DCAF58F-BC64-462E-BAE7-A2DD19202826}" type="presOf" srcId="{B9D6D5D5-13C3-4E89-9844-2A96E0104C4E}" destId="{99336017-5C63-4CD9-AE0E-E410C946B229}" srcOrd="1" destOrd="0" presId="urn:microsoft.com/office/officeart/2008/layout/HalfCircleOrganizationChart"/>
    <dgm:cxn modelId="{58EA53AA-6C07-406B-A8E1-8CC53513A6EA}" type="presOf" srcId="{56493EC7-6684-41B4-ACF2-17632945E315}" destId="{35D3C690-950B-40B0-8122-FA73AF38EF27}" srcOrd="1" destOrd="0" presId="urn:microsoft.com/office/officeart/2008/layout/HalfCircleOrganizationChart"/>
    <dgm:cxn modelId="{7FCC2237-F281-413E-AF47-090B35CF6A28}" type="presOf" srcId="{44F3A36D-86B4-4B9E-B5D1-F72A783172E4}" destId="{C9A0C040-3CDB-4478-B02F-E62ACBB20EA3}" srcOrd="0" destOrd="0" presId="urn:microsoft.com/office/officeart/2008/layout/HalfCircleOrganizationChart"/>
    <dgm:cxn modelId="{0BA962FB-2450-4E13-BF7F-5E7A06FBA10D}" type="presOf" srcId="{0E08E6D8-30B2-4E2E-81E5-ED33AD2DCAAA}" destId="{B4BBFECD-6C6A-4823-8C98-B62FB42306FE}" srcOrd="0" destOrd="0" presId="urn:microsoft.com/office/officeart/2008/layout/HalfCircleOrganizationChart"/>
    <dgm:cxn modelId="{6F7C0876-C27C-4A09-B1A7-70605A948017}" srcId="{D5C1B731-2C1B-4C3E-ACCB-A14F3CC89CB0}" destId="{8C2EF05C-3571-4EE8-A00F-C401CA715DE2}" srcOrd="0" destOrd="0" parTransId="{C1DAE401-76AA-43B9-8672-7867E9E90BEA}" sibTransId="{A6FB5DB1-29EC-4192-BD85-10C78A443FBE}"/>
    <dgm:cxn modelId="{AEBE0545-B9B7-4A41-A984-3F6F0C59B501}" type="presOf" srcId="{3421DCEB-FE0C-4026-92C7-3705D960D70D}" destId="{4BFC1DFE-E44D-40B3-A9D4-4B09A93358DB}" srcOrd="0" destOrd="0" presId="urn:microsoft.com/office/officeart/2008/layout/HalfCircleOrganizationChart"/>
    <dgm:cxn modelId="{CB544B81-4DF9-45DC-A06E-8381792B81B7}" type="presOf" srcId="{B8BE6B34-029C-4EE1-84C6-572EBE70FFBF}" destId="{D99E3916-77BA-49E8-862F-018B41943222}" srcOrd="0" destOrd="0" presId="urn:microsoft.com/office/officeart/2008/layout/HalfCircleOrganizationChart"/>
    <dgm:cxn modelId="{0BD04E17-2233-4962-827D-4E377761D0CE}" srcId="{B8BE6B34-029C-4EE1-84C6-572EBE70FFBF}" destId="{56493EC7-6684-41B4-ACF2-17632945E315}" srcOrd="1" destOrd="0" parTransId="{99A1A6C6-6880-4C27-AA0C-E6924052A016}" sibTransId="{EE9F5441-FDB1-43AD-81CB-57937774BE2E}"/>
    <dgm:cxn modelId="{521F9086-2870-4031-BAC0-A56A94D4CF1A}" srcId="{B8BE6B34-029C-4EE1-84C6-572EBE70FFBF}" destId="{3421DCEB-FE0C-4026-92C7-3705D960D70D}" srcOrd="0" destOrd="0" parTransId="{2C6E42BD-9396-40C9-9182-2A80BFD8FE4B}" sibTransId="{201F31C4-63A0-4FFB-8DCC-D88D044C7B81}"/>
    <dgm:cxn modelId="{E8DA7722-8A4A-488D-BF17-38147F0EF97F}" type="presOf" srcId="{D5C1B731-2C1B-4C3E-ACCB-A14F3CC89CB0}" destId="{413825CA-4195-4F0B-9EE7-868165D29539}" srcOrd="0" destOrd="0" presId="urn:microsoft.com/office/officeart/2008/layout/HalfCircleOrganizationChart"/>
    <dgm:cxn modelId="{16195A99-1898-45AF-A971-E9630E9DDEF7}" type="presOf" srcId="{8C2EF05C-3571-4EE8-A00F-C401CA715DE2}" destId="{18B6117C-76BB-4E47-B503-8C6B5423CCE5}" srcOrd="1" destOrd="0" presId="urn:microsoft.com/office/officeart/2008/layout/HalfCircleOrganizationChart"/>
    <dgm:cxn modelId="{61020773-B716-454E-9FCA-FDDC6055DAC7}" type="presOf" srcId="{7078BB0E-2EF6-4BBD-9933-041160968452}" destId="{B8475008-88D2-466A-907A-867B897764D5}" srcOrd="1" destOrd="0" presId="urn:microsoft.com/office/officeart/2008/layout/HalfCircleOrganizationChart"/>
    <dgm:cxn modelId="{96EBA34B-7D08-4696-98E4-0CAFDF4C0534}" type="presOf" srcId="{6D6E5089-025D-46CC-92EE-4721482CDE03}" destId="{0BA722B2-294F-4C83-AD51-F849B0E10285}" srcOrd="0" destOrd="0" presId="urn:microsoft.com/office/officeart/2008/layout/HalfCircleOrganizationChart"/>
    <dgm:cxn modelId="{76357377-D5DF-4F85-839B-B8EE6A6B0435}" type="presOf" srcId="{D5525BBE-4249-4804-9A1C-5F0211319D39}" destId="{99CAAC5E-ACCA-426A-B9C9-99E7ACDDD219}" srcOrd="1" destOrd="0" presId="urn:microsoft.com/office/officeart/2008/layout/HalfCircleOrganizationChart"/>
    <dgm:cxn modelId="{FDFB06BD-BA33-40D1-A08C-EDFD2E950C18}" type="presOf" srcId="{6105CF4A-C98A-4B83-9EB2-BE67C885073D}" destId="{4D55AD13-8304-447D-B233-2594000FF527}" srcOrd="0" destOrd="0" presId="urn:microsoft.com/office/officeart/2008/layout/HalfCircleOrganizationChart"/>
    <dgm:cxn modelId="{B5B7F349-20D7-4142-9AD7-0E9AE42081A5}" type="presOf" srcId="{3421DCEB-FE0C-4026-92C7-3705D960D70D}" destId="{B48854FA-58C8-4399-AF91-751B48322C9B}" srcOrd="1" destOrd="0" presId="urn:microsoft.com/office/officeart/2008/layout/HalfCircleOrganizationChart"/>
    <dgm:cxn modelId="{7122CCB6-967E-488B-AD3F-7111BDB70F61}" srcId="{8C2EF05C-3571-4EE8-A00F-C401CA715DE2}" destId="{B8BE6B34-029C-4EE1-84C6-572EBE70FFBF}" srcOrd="1" destOrd="0" parTransId="{BB204A81-6FA2-4F9B-9F5B-6EDFAB7090CB}" sibTransId="{454CA92E-5922-41EA-9D98-800E5DC3AB3E}"/>
    <dgm:cxn modelId="{F6685638-BC9D-4E68-8595-0562DDCCEDD8}" srcId="{8C2EF05C-3571-4EE8-A00F-C401CA715DE2}" destId="{9B7CFDF9-9F15-434B-B65A-5E34A97B9312}" srcOrd="2" destOrd="0" parTransId="{44F3A36D-86B4-4B9E-B5D1-F72A783172E4}" sibTransId="{F3F72271-5CE0-410A-9F5A-232DF8B66DB4}"/>
    <dgm:cxn modelId="{575C03D2-C483-4252-81A5-B48B5AE3A95A}" srcId="{D5C1B731-2C1B-4C3E-ACCB-A14F3CC89CB0}" destId="{7078BB0E-2EF6-4BBD-9933-041160968452}" srcOrd="2" destOrd="0" parTransId="{0E08E6D8-30B2-4E2E-81E5-ED33AD2DCAAA}" sibTransId="{7ECA1372-0C63-4A60-BB5E-C4CA017C035C}"/>
    <dgm:cxn modelId="{CA9A4286-8043-4D25-A4F4-62F92ED3B02D}" type="presOf" srcId="{D5C1B731-2C1B-4C3E-ACCB-A14F3CC89CB0}" destId="{D9348EED-68B2-44A8-86A0-E435DA599BF9}" srcOrd="1" destOrd="0" presId="urn:microsoft.com/office/officeart/2008/layout/HalfCircleOrganizationChart"/>
    <dgm:cxn modelId="{B5C673DC-E619-4C0A-84C7-D5983FF2D231}" type="presOf" srcId="{B24BD27D-581A-446A-8106-A74AE61A77D4}" destId="{C7D4F83E-0552-40CE-A31F-5729A3041403}" srcOrd="0" destOrd="0" presId="urn:microsoft.com/office/officeart/2008/layout/HalfCircleOrganizationChart"/>
    <dgm:cxn modelId="{E632E5A0-EA69-41FD-941E-F58540AAC9D0}" type="presOf" srcId="{B8BE6B34-029C-4EE1-84C6-572EBE70FFBF}" destId="{351F44CE-B6D1-4864-9138-0E801BA943CC}" srcOrd="1" destOrd="0" presId="urn:microsoft.com/office/officeart/2008/layout/HalfCircleOrganizationChart"/>
    <dgm:cxn modelId="{014AE522-95F0-4A68-AE6B-2600006E4A17}" type="presOf" srcId="{BB204A81-6FA2-4F9B-9F5B-6EDFAB7090CB}" destId="{3D1A60C8-B248-4B31-907D-4CE4C627F69B}" srcOrd="0" destOrd="0" presId="urn:microsoft.com/office/officeart/2008/layout/HalfCircleOrganizationChart"/>
    <dgm:cxn modelId="{F928B9CF-2E16-48A6-9A33-035EEF59BFEA}" srcId="{1F1EB52A-0DE4-412A-8FE9-9DE785F399BE}" destId="{D5C1B731-2C1B-4C3E-ACCB-A14F3CC89CB0}" srcOrd="0" destOrd="0" parTransId="{DB61673D-58AC-4922-A361-C8559CD4FE5B}" sibTransId="{51EEDB2C-C335-478E-AF64-36F8CFE554DE}"/>
    <dgm:cxn modelId="{ABF101AF-3E95-4EEE-9374-2A611A9855D9}" type="presOf" srcId="{9B7CFDF9-9F15-434B-B65A-5E34A97B9312}" destId="{F0A8504B-4ED6-49B6-9C12-99890D643EB6}" srcOrd="0" destOrd="0" presId="urn:microsoft.com/office/officeart/2008/layout/HalfCircleOrganizationChart"/>
    <dgm:cxn modelId="{F2AD4A56-3877-4834-B170-33CFC1B2A3E6}" srcId="{D5C1B731-2C1B-4C3E-ACCB-A14F3CC89CB0}" destId="{B9D6D5D5-13C3-4E89-9844-2A96E0104C4E}" srcOrd="1" destOrd="0" parTransId="{D1814FC7-4BEF-4819-AFC1-5640EFB86CAD}" sibTransId="{BCAA13C3-F4A6-4EF6-B302-AEC0B972D110}"/>
    <dgm:cxn modelId="{B573F10C-58FB-43D6-9932-1B40CA17B10E}" type="presOf" srcId="{2C6E42BD-9396-40C9-9182-2A80BFD8FE4B}" destId="{B3E58D70-ECF7-4EF6-BC38-BB1B8602C3BC}" srcOrd="0" destOrd="0" presId="urn:microsoft.com/office/officeart/2008/layout/HalfCircleOrganizationChart"/>
    <dgm:cxn modelId="{7157CA1D-C8C5-4E13-A9CA-6F50D32D0928}" type="presOf" srcId="{9B7CFDF9-9F15-434B-B65A-5E34A97B9312}" destId="{B59CACDE-8BFF-4403-855F-65802079C818}" srcOrd="1" destOrd="0" presId="urn:microsoft.com/office/officeart/2008/layout/HalfCircleOrganizationChart"/>
    <dgm:cxn modelId="{D5F28929-6EFB-45F4-BF8B-7B6F8887D259}" type="presOf" srcId="{C1DAE401-76AA-43B9-8672-7867E9E90BEA}" destId="{7DCB41E7-46E7-48C7-AC89-0584A0D1F24F}" srcOrd="0" destOrd="0" presId="urn:microsoft.com/office/officeart/2008/layout/HalfCircleOrganizationChart"/>
    <dgm:cxn modelId="{58FF0C85-1293-4978-8CCC-95AD2A18BAA9}" srcId="{8C2EF05C-3571-4EE8-A00F-C401CA715DE2}" destId="{D5525BBE-4249-4804-9A1C-5F0211319D39}" srcOrd="0" destOrd="0" parTransId="{B24BD27D-581A-446A-8106-A74AE61A77D4}" sibTransId="{EE8ABD82-9854-4DB3-96FA-FDFC9E790D76}"/>
    <dgm:cxn modelId="{D55EA954-A099-4979-A461-5A67C126F3EF}" type="presParOf" srcId="{D6D960D6-E2F8-414E-8AE3-7B69C5F884D5}" destId="{DB89A4C2-1B1F-4DB3-9279-F008AF53110E}" srcOrd="0" destOrd="0" presId="urn:microsoft.com/office/officeart/2008/layout/HalfCircleOrganizationChart"/>
    <dgm:cxn modelId="{1911DBE2-8418-43D6-A297-024E6EBCBE32}" type="presParOf" srcId="{DB89A4C2-1B1F-4DB3-9279-F008AF53110E}" destId="{CE656B93-17F4-4652-A6D3-BD85672C60AC}" srcOrd="0" destOrd="0" presId="urn:microsoft.com/office/officeart/2008/layout/HalfCircleOrganizationChart"/>
    <dgm:cxn modelId="{36652F37-82F3-4CA5-B3DA-C2F58446E589}" type="presParOf" srcId="{CE656B93-17F4-4652-A6D3-BD85672C60AC}" destId="{413825CA-4195-4F0B-9EE7-868165D29539}" srcOrd="0" destOrd="0" presId="urn:microsoft.com/office/officeart/2008/layout/HalfCircleOrganizationChart"/>
    <dgm:cxn modelId="{3E39F0BC-2F55-498A-8599-4629D114AEA3}" type="presParOf" srcId="{CE656B93-17F4-4652-A6D3-BD85672C60AC}" destId="{18B4F71C-5A58-451D-B13C-350D54EC02C3}" srcOrd="1" destOrd="0" presId="urn:microsoft.com/office/officeart/2008/layout/HalfCircleOrganizationChart"/>
    <dgm:cxn modelId="{E9F0ADD6-8294-47D2-80CE-D79FFC898A68}" type="presParOf" srcId="{CE656B93-17F4-4652-A6D3-BD85672C60AC}" destId="{E9421FB2-1D6C-4B37-9FE9-59442E7CB628}" srcOrd="2" destOrd="0" presId="urn:microsoft.com/office/officeart/2008/layout/HalfCircleOrganizationChart"/>
    <dgm:cxn modelId="{0919BA91-6D15-4884-8116-A952BA20B015}" type="presParOf" srcId="{CE656B93-17F4-4652-A6D3-BD85672C60AC}" destId="{D9348EED-68B2-44A8-86A0-E435DA599BF9}" srcOrd="3" destOrd="0" presId="urn:microsoft.com/office/officeart/2008/layout/HalfCircleOrganizationChart"/>
    <dgm:cxn modelId="{55766A82-732E-43A9-A795-03553A13BA49}" type="presParOf" srcId="{DB89A4C2-1B1F-4DB3-9279-F008AF53110E}" destId="{C1AA40B1-2E34-4254-A12F-6D3ED1BACF21}" srcOrd="1" destOrd="0" presId="urn:microsoft.com/office/officeart/2008/layout/HalfCircleOrganizationChart"/>
    <dgm:cxn modelId="{D34681DD-1B1A-4F31-8B33-96674674A929}" type="presParOf" srcId="{C1AA40B1-2E34-4254-A12F-6D3ED1BACF21}" destId="{7DCB41E7-46E7-48C7-AC89-0584A0D1F24F}" srcOrd="0" destOrd="0" presId="urn:microsoft.com/office/officeart/2008/layout/HalfCircleOrganizationChart"/>
    <dgm:cxn modelId="{40412BA4-02E2-49E2-A7A3-6E634D3BDD5E}" type="presParOf" srcId="{C1AA40B1-2E34-4254-A12F-6D3ED1BACF21}" destId="{3028812E-9761-431A-A0A9-26A9E3CBB156}" srcOrd="1" destOrd="0" presId="urn:microsoft.com/office/officeart/2008/layout/HalfCircleOrganizationChart"/>
    <dgm:cxn modelId="{ECAFBD85-6F77-4375-BB56-452CB3C1A06C}" type="presParOf" srcId="{3028812E-9761-431A-A0A9-26A9E3CBB156}" destId="{560707C2-2659-4AEC-AAC1-1E7A355AE595}" srcOrd="0" destOrd="0" presId="urn:microsoft.com/office/officeart/2008/layout/HalfCircleOrganizationChart"/>
    <dgm:cxn modelId="{6CDC8434-B25A-453C-89DC-1E7D49D581AA}" type="presParOf" srcId="{560707C2-2659-4AEC-AAC1-1E7A355AE595}" destId="{8CF620C2-E561-474D-832F-981999947466}" srcOrd="0" destOrd="0" presId="urn:microsoft.com/office/officeart/2008/layout/HalfCircleOrganizationChart"/>
    <dgm:cxn modelId="{DB80C354-657F-4532-9FB9-0FB616FECD13}" type="presParOf" srcId="{560707C2-2659-4AEC-AAC1-1E7A355AE595}" destId="{94133378-E5D4-485C-91EB-37916BA103FF}" srcOrd="1" destOrd="0" presId="urn:microsoft.com/office/officeart/2008/layout/HalfCircleOrganizationChart"/>
    <dgm:cxn modelId="{1922AD61-6200-4802-B4DF-38CF0A36179C}" type="presParOf" srcId="{560707C2-2659-4AEC-AAC1-1E7A355AE595}" destId="{12705A1E-5CC8-4609-8F96-5B0815D12A0C}" srcOrd="2" destOrd="0" presId="urn:microsoft.com/office/officeart/2008/layout/HalfCircleOrganizationChart"/>
    <dgm:cxn modelId="{277AC436-82C9-468A-8906-B26B7DB99AA5}" type="presParOf" srcId="{560707C2-2659-4AEC-AAC1-1E7A355AE595}" destId="{18B6117C-76BB-4E47-B503-8C6B5423CCE5}" srcOrd="3" destOrd="0" presId="urn:microsoft.com/office/officeart/2008/layout/HalfCircleOrganizationChart"/>
    <dgm:cxn modelId="{A34E10F7-7743-429A-9DE5-3DCFAB0215D4}" type="presParOf" srcId="{3028812E-9761-431A-A0A9-26A9E3CBB156}" destId="{F1622CBD-23F3-464D-A71F-4C1620F447A6}" srcOrd="1" destOrd="0" presId="urn:microsoft.com/office/officeart/2008/layout/HalfCircleOrganizationChart"/>
    <dgm:cxn modelId="{6175135E-405D-461A-9229-77B3A7819829}" type="presParOf" srcId="{F1622CBD-23F3-464D-A71F-4C1620F447A6}" destId="{C7D4F83E-0552-40CE-A31F-5729A3041403}" srcOrd="0" destOrd="0" presId="urn:microsoft.com/office/officeart/2008/layout/HalfCircleOrganizationChart"/>
    <dgm:cxn modelId="{9908A186-24D7-44B9-B564-2DF5048AF456}" type="presParOf" srcId="{F1622CBD-23F3-464D-A71F-4C1620F447A6}" destId="{5EB83B3B-95A1-4C59-B53F-82A28FBB8296}" srcOrd="1" destOrd="0" presId="urn:microsoft.com/office/officeart/2008/layout/HalfCircleOrganizationChart"/>
    <dgm:cxn modelId="{7C0D0D8F-32F6-4909-8C45-3AAB0DF6F4CB}" type="presParOf" srcId="{5EB83B3B-95A1-4C59-B53F-82A28FBB8296}" destId="{877624E6-4FFE-4FF4-BCE6-6BF99594A49C}" srcOrd="0" destOrd="0" presId="urn:microsoft.com/office/officeart/2008/layout/HalfCircleOrganizationChart"/>
    <dgm:cxn modelId="{FDA10D3B-2022-46A3-A33F-4C516245816C}" type="presParOf" srcId="{877624E6-4FFE-4FF4-BCE6-6BF99594A49C}" destId="{86B2C1EA-15DE-432F-AD41-5726C7327E49}" srcOrd="0" destOrd="0" presId="urn:microsoft.com/office/officeart/2008/layout/HalfCircleOrganizationChart"/>
    <dgm:cxn modelId="{E780EB20-9CB1-4A46-ABA6-45F9C111B3A7}" type="presParOf" srcId="{877624E6-4FFE-4FF4-BCE6-6BF99594A49C}" destId="{4858AF62-EF06-45E1-9026-57D96480A322}" srcOrd="1" destOrd="0" presId="urn:microsoft.com/office/officeart/2008/layout/HalfCircleOrganizationChart"/>
    <dgm:cxn modelId="{9A3D59B3-F27D-4A90-89F2-998EDBEC6A70}" type="presParOf" srcId="{877624E6-4FFE-4FF4-BCE6-6BF99594A49C}" destId="{0F0BB050-E759-4A34-AF9B-6986A79F12EA}" srcOrd="2" destOrd="0" presId="urn:microsoft.com/office/officeart/2008/layout/HalfCircleOrganizationChart"/>
    <dgm:cxn modelId="{2D8097C3-F00B-4A5F-909D-0A7BFA617D64}" type="presParOf" srcId="{877624E6-4FFE-4FF4-BCE6-6BF99594A49C}" destId="{99CAAC5E-ACCA-426A-B9C9-99E7ACDDD219}" srcOrd="3" destOrd="0" presId="urn:microsoft.com/office/officeart/2008/layout/HalfCircleOrganizationChart"/>
    <dgm:cxn modelId="{C45FCCDD-B181-4CE5-B53B-FA7F1706703B}" type="presParOf" srcId="{5EB83B3B-95A1-4C59-B53F-82A28FBB8296}" destId="{67C6F0E7-7829-45AB-B9D9-9E830A96E130}" srcOrd="1" destOrd="0" presId="urn:microsoft.com/office/officeart/2008/layout/HalfCircleOrganizationChart"/>
    <dgm:cxn modelId="{DF646529-6C88-498C-A29F-55A90A018FE8}" type="presParOf" srcId="{5EB83B3B-95A1-4C59-B53F-82A28FBB8296}" destId="{99494642-8F64-4852-AD86-984DC07A9C37}" srcOrd="2" destOrd="0" presId="urn:microsoft.com/office/officeart/2008/layout/HalfCircleOrganizationChart"/>
    <dgm:cxn modelId="{A72C9955-CA1B-419F-B7F4-76C572BF4376}" type="presParOf" srcId="{F1622CBD-23F3-464D-A71F-4C1620F447A6}" destId="{3D1A60C8-B248-4B31-907D-4CE4C627F69B}" srcOrd="2" destOrd="0" presId="urn:microsoft.com/office/officeart/2008/layout/HalfCircleOrganizationChart"/>
    <dgm:cxn modelId="{CB4F3597-3E86-452A-9262-CB4D7ECFA973}" type="presParOf" srcId="{F1622CBD-23F3-464D-A71F-4C1620F447A6}" destId="{4E174621-3D5F-4B05-A4D4-555649627271}" srcOrd="3" destOrd="0" presId="urn:microsoft.com/office/officeart/2008/layout/HalfCircleOrganizationChart"/>
    <dgm:cxn modelId="{4A436D05-02C5-42C4-9FF2-669C946FC4BA}" type="presParOf" srcId="{4E174621-3D5F-4B05-A4D4-555649627271}" destId="{2D938EA2-1B70-4F83-9F43-65EC5646566A}" srcOrd="0" destOrd="0" presId="urn:microsoft.com/office/officeart/2008/layout/HalfCircleOrganizationChart"/>
    <dgm:cxn modelId="{8931666E-4E6B-4BCF-B523-2BEFEBDB263E}" type="presParOf" srcId="{2D938EA2-1B70-4F83-9F43-65EC5646566A}" destId="{D99E3916-77BA-49E8-862F-018B41943222}" srcOrd="0" destOrd="0" presId="urn:microsoft.com/office/officeart/2008/layout/HalfCircleOrganizationChart"/>
    <dgm:cxn modelId="{0301D898-E12C-4367-8036-202A7AD45715}" type="presParOf" srcId="{2D938EA2-1B70-4F83-9F43-65EC5646566A}" destId="{458A7D6D-93FC-4069-8F44-FFF63BE9E18C}" srcOrd="1" destOrd="0" presId="urn:microsoft.com/office/officeart/2008/layout/HalfCircleOrganizationChart"/>
    <dgm:cxn modelId="{9FEFFF18-2DE8-463A-9676-F02F0AAAEDD4}" type="presParOf" srcId="{2D938EA2-1B70-4F83-9F43-65EC5646566A}" destId="{9803DD10-7559-4234-BC42-D30D2D17FA1F}" srcOrd="2" destOrd="0" presId="urn:microsoft.com/office/officeart/2008/layout/HalfCircleOrganizationChart"/>
    <dgm:cxn modelId="{0E9F2A16-2546-41FA-93E5-2FA8DCBDE5BD}" type="presParOf" srcId="{2D938EA2-1B70-4F83-9F43-65EC5646566A}" destId="{351F44CE-B6D1-4864-9138-0E801BA943CC}" srcOrd="3" destOrd="0" presId="urn:microsoft.com/office/officeart/2008/layout/HalfCircleOrganizationChart"/>
    <dgm:cxn modelId="{1F902413-8894-48B9-9E74-F9993C698743}" type="presParOf" srcId="{4E174621-3D5F-4B05-A4D4-555649627271}" destId="{2F103C7F-2795-4243-A658-0F285BE93643}" srcOrd="1" destOrd="0" presId="urn:microsoft.com/office/officeart/2008/layout/HalfCircleOrganizationChart"/>
    <dgm:cxn modelId="{78E4EFFE-32D0-425E-ACF8-AFD930FF0D87}" type="presParOf" srcId="{2F103C7F-2795-4243-A658-0F285BE93643}" destId="{B3E58D70-ECF7-4EF6-BC38-BB1B8602C3BC}" srcOrd="0" destOrd="0" presId="urn:microsoft.com/office/officeart/2008/layout/HalfCircleOrganizationChart"/>
    <dgm:cxn modelId="{270DDCD4-BF38-432D-9196-80F37862BBDF}" type="presParOf" srcId="{2F103C7F-2795-4243-A658-0F285BE93643}" destId="{8F96E353-A1A5-42A6-A970-4032CE3AA4D0}" srcOrd="1" destOrd="0" presId="urn:microsoft.com/office/officeart/2008/layout/HalfCircleOrganizationChart"/>
    <dgm:cxn modelId="{0E9012F1-292E-4265-9914-95AA29ED9FCF}" type="presParOf" srcId="{8F96E353-A1A5-42A6-A970-4032CE3AA4D0}" destId="{BFF8C499-5CFD-44BF-B4D8-DD2660A9FCD4}" srcOrd="0" destOrd="0" presId="urn:microsoft.com/office/officeart/2008/layout/HalfCircleOrganizationChart"/>
    <dgm:cxn modelId="{D2A62B0B-53BB-4621-8F38-56EC8B3A52EB}" type="presParOf" srcId="{BFF8C499-5CFD-44BF-B4D8-DD2660A9FCD4}" destId="{4BFC1DFE-E44D-40B3-A9D4-4B09A93358DB}" srcOrd="0" destOrd="0" presId="urn:microsoft.com/office/officeart/2008/layout/HalfCircleOrganizationChart"/>
    <dgm:cxn modelId="{813BB7F6-1530-4FFA-9AAB-B44D6C5CD05D}" type="presParOf" srcId="{BFF8C499-5CFD-44BF-B4D8-DD2660A9FCD4}" destId="{F13005A4-49B8-4286-B06C-34488AE020CD}" srcOrd="1" destOrd="0" presId="urn:microsoft.com/office/officeart/2008/layout/HalfCircleOrganizationChart"/>
    <dgm:cxn modelId="{0CBC3510-F2F2-4B79-A28C-605811A0C2CC}" type="presParOf" srcId="{BFF8C499-5CFD-44BF-B4D8-DD2660A9FCD4}" destId="{4DA1F28B-772B-4882-91DA-B519827FCB3C}" srcOrd="2" destOrd="0" presId="urn:microsoft.com/office/officeart/2008/layout/HalfCircleOrganizationChart"/>
    <dgm:cxn modelId="{4B4E5252-0BC7-462A-A18C-C983360ED702}" type="presParOf" srcId="{BFF8C499-5CFD-44BF-B4D8-DD2660A9FCD4}" destId="{B48854FA-58C8-4399-AF91-751B48322C9B}" srcOrd="3" destOrd="0" presId="urn:microsoft.com/office/officeart/2008/layout/HalfCircleOrganizationChart"/>
    <dgm:cxn modelId="{519F9AAF-5E11-487A-A6D3-2E8F0A7148E7}" type="presParOf" srcId="{8F96E353-A1A5-42A6-A970-4032CE3AA4D0}" destId="{381EED3D-CAF3-4273-9937-756F2D4796F8}" srcOrd="1" destOrd="0" presId="urn:microsoft.com/office/officeart/2008/layout/HalfCircleOrganizationChart"/>
    <dgm:cxn modelId="{5ABA8E77-FEC0-4664-94A4-F33A4AC22F7C}" type="presParOf" srcId="{8F96E353-A1A5-42A6-A970-4032CE3AA4D0}" destId="{413C039F-553B-4542-A25D-FD74BB3C61C6}" srcOrd="2" destOrd="0" presId="urn:microsoft.com/office/officeart/2008/layout/HalfCircleOrganizationChart"/>
    <dgm:cxn modelId="{D4167679-8664-4459-B8CF-60F8BE8808D8}" type="presParOf" srcId="{2F103C7F-2795-4243-A658-0F285BE93643}" destId="{EF136A87-8283-41FB-ABD1-4CAC6EF70EF3}" srcOrd="2" destOrd="0" presId="urn:microsoft.com/office/officeart/2008/layout/HalfCircleOrganizationChart"/>
    <dgm:cxn modelId="{56356EB6-6B13-4C71-B233-CCB4B0CD0FC8}" type="presParOf" srcId="{2F103C7F-2795-4243-A658-0F285BE93643}" destId="{6A682F61-F5A2-4500-A9A0-7E34C1BFE3BB}" srcOrd="3" destOrd="0" presId="urn:microsoft.com/office/officeart/2008/layout/HalfCircleOrganizationChart"/>
    <dgm:cxn modelId="{9B5BBA29-4671-4194-8456-49A4AADCA83F}" type="presParOf" srcId="{6A682F61-F5A2-4500-A9A0-7E34C1BFE3BB}" destId="{695EC824-1C9C-4272-B9EE-472DEC5B405C}" srcOrd="0" destOrd="0" presId="urn:microsoft.com/office/officeart/2008/layout/HalfCircleOrganizationChart"/>
    <dgm:cxn modelId="{65BC0F6E-DD81-439D-BA4B-66BC0403D731}" type="presParOf" srcId="{695EC824-1C9C-4272-B9EE-472DEC5B405C}" destId="{11CDB71A-B65A-4EAE-B72F-FE658163051B}" srcOrd="0" destOrd="0" presId="urn:microsoft.com/office/officeart/2008/layout/HalfCircleOrganizationChart"/>
    <dgm:cxn modelId="{4CD93567-A9CC-4E20-8C24-B7CA5C766DE9}" type="presParOf" srcId="{695EC824-1C9C-4272-B9EE-472DEC5B405C}" destId="{3BB4D750-9388-4955-9FC5-F79EE19F2F03}" srcOrd="1" destOrd="0" presId="urn:microsoft.com/office/officeart/2008/layout/HalfCircleOrganizationChart"/>
    <dgm:cxn modelId="{7493DFAC-ADEE-4240-AD0F-F9533078A4A4}" type="presParOf" srcId="{695EC824-1C9C-4272-B9EE-472DEC5B405C}" destId="{9155A395-BF65-4442-A2C5-F88358B4E92A}" srcOrd="2" destOrd="0" presId="urn:microsoft.com/office/officeart/2008/layout/HalfCircleOrganizationChart"/>
    <dgm:cxn modelId="{1A3BF3FA-4680-4C5B-9E55-67B028343732}" type="presParOf" srcId="{695EC824-1C9C-4272-B9EE-472DEC5B405C}" destId="{35D3C690-950B-40B0-8122-FA73AF38EF27}" srcOrd="3" destOrd="0" presId="urn:microsoft.com/office/officeart/2008/layout/HalfCircleOrganizationChart"/>
    <dgm:cxn modelId="{04B00F9B-7586-463F-8DBD-AB802C936895}" type="presParOf" srcId="{6A682F61-F5A2-4500-A9A0-7E34C1BFE3BB}" destId="{5D5A97B6-2827-437A-8C01-B45096500CA1}" srcOrd="1" destOrd="0" presId="urn:microsoft.com/office/officeart/2008/layout/HalfCircleOrganizationChart"/>
    <dgm:cxn modelId="{B3A40468-1C7B-4AA2-B81B-218B33A99D7B}" type="presParOf" srcId="{6A682F61-F5A2-4500-A9A0-7E34C1BFE3BB}" destId="{241F1B12-4AF5-4A63-8358-B6DE7D88741E}" srcOrd="2" destOrd="0" presId="urn:microsoft.com/office/officeart/2008/layout/HalfCircleOrganizationChart"/>
    <dgm:cxn modelId="{8F18C83D-016B-4EE0-8E54-EB6773DCD02B}" type="presParOf" srcId="{2F103C7F-2795-4243-A658-0F285BE93643}" destId="{4D55AD13-8304-447D-B233-2594000FF527}" srcOrd="4" destOrd="0" presId="urn:microsoft.com/office/officeart/2008/layout/HalfCircleOrganizationChart"/>
    <dgm:cxn modelId="{DCCB1139-13A4-4579-9C53-C320BD12D1FF}" type="presParOf" srcId="{2F103C7F-2795-4243-A658-0F285BE93643}" destId="{6FBDA900-729A-4F3B-90E7-B3B233FF26EA}" srcOrd="5" destOrd="0" presId="urn:microsoft.com/office/officeart/2008/layout/HalfCircleOrganizationChart"/>
    <dgm:cxn modelId="{39A60F2E-F5E8-41A0-89C5-36E2BF45B562}" type="presParOf" srcId="{6FBDA900-729A-4F3B-90E7-B3B233FF26EA}" destId="{85527C42-0527-4289-A150-43CF09EC9501}" srcOrd="0" destOrd="0" presId="urn:microsoft.com/office/officeart/2008/layout/HalfCircleOrganizationChart"/>
    <dgm:cxn modelId="{E3E482D9-89A4-40A1-8C15-196CF8ED6C71}" type="presParOf" srcId="{85527C42-0527-4289-A150-43CF09EC9501}" destId="{0BA722B2-294F-4C83-AD51-F849B0E10285}" srcOrd="0" destOrd="0" presId="urn:microsoft.com/office/officeart/2008/layout/HalfCircleOrganizationChart"/>
    <dgm:cxn modelId="{DBDA7034-69FE-45B5-87E4-F038ED972F3D}" type="presParOf" srcId="{85527C42-0527-4289-A150-43CF09EC9501}" destId="{FE6051A0-CA81-4E90-85F3-974ADBCC3D33}" srcOrd="1" destOrd="0" presId="urn:microsoft.com/office/officeart/2008/layout/HalfCircleOrganizationChart"/>
    <dgm:cxn modelId="{FE10126C-20C6-411B-BB72-5497F935A86B}" type="presParOf" srcId="{85527C42-0527-4289-A150-43CF09EC9501}" destId="{11A21C3C-F1BE-4F96-AC77-C6BB8428C4CC}" srcOrd="2" destOrd="0" presId="urn:microsoft.com/office/officeart/2008/layout/HalfCircleOrganizationChart"/>
    <dgm:cxn modelId="{DFEFC139-6DC1-4D8F-AD30-B430988181B2}" type="presParOf" srcId="{85527C42-0527-4289-A150-43CF09EC9501}" destId="{C0921A98-5455-42BB-91B4-F7B47B2C293A}" srcOrd="3" destOrd="0" presId="urn:microsoft.com/office/officeart/2008/layout/HalfCircleOrganizationChart"/>
    <dgm:cxn modelId="{B0917843-60C6-427B-BDC3-57382227EB37}" type="presParOf" srcId="{6FBDA900-729A-4F3B-90E7-B3B233FF26EA}" destId="{79129CC6-C9E0-4C26-86D7-1190F6400A10}" srcOrd="1" destOrd="0" presId="urn:microsoft.com/office/officeart/2008/layout/HalfCircleOrganizationChart"/>
    <dgm:cxn modelId="{7756C920-03FA-428D-816B-D6DB4BB01214}" type="presParOf" srcId="{6FBDA900-729A-4F3B-90E7-B3B233FF26EA}" destId="{24006AE5-2704-4D7C-8177-D6D8CF462EC6}" srcOrd="2" destOrd="0" presId="urn:microsoft.com/office/officeart/2008/layout/HalfCircleOrganizationChart"/>
    <dgm:cxn modelId="{1B2A0B4C-5D50-4514-9250-B670D871B5F6}" type="presParOf" srcId="{4E174621-3D5F-4B05-A4D4-555649627271}" destId="{74F84ABE-0D1E-49AB-A3BC-C662C8BDB0EF}" srcOrd="2" destOrd="0" presId="urn:microsoft.com/office/officeart/2008/layout/HalfCircleOrganizationChart"/>
    <dgm:cxn modelId="{15A54625-C447-44A1-BB4D-2CA2FCF2F785}" type="presParOf" srcId="{F1622CBD-23F3-464D-A71F-4C1620F447A6}" destId="{C9A0C040-3CDB-4478-B02F-E62ACBB20EA3}" srcOrd="4" destOrd="0" presId="urn:microsoft.com/office/officeart/2008/layout/HalfCircleOrganizationChart"/>
    <dgm:cxn modelId="{4FF4F719-3EA2-4396-B24B-BC468B19EDBA}" type="presParOf" srcId="{F1622CBD-23F3-464D-A71F-4C1620F447A6}" destId="{EC21950C-FC48-4A58-823F-6B21ACEB68C7}" srcOrd="5" destOrd="0" presId="urn:microsoft.com/office/officeart/2008/layout/HalfCircleOrganizationChart"/>
    <dgm:cxn modelId="{58426E1B-E4EC-4BAF-9C88-C9EF5C73BABC}" type="presParOf" srcId="{EC21950C-FC48-4A58-823F-6B21ACEB68C7}" destId="{B7D14E64-6BCC-4912-835B-521125A534FC}" srcOrd="0" destOrd="0" presId="urn:microsoft.com/office/officeart/2008/layout/HalfCircleOrganizationChart"/>
    <dgm:cxn modelId="{CA7ABDC1-1142-4308-96AD-0D12CD8511D1}" type="presParOf" srcId="{B7D14E64-6BCC-4912-835B-521125A534FC}" destId="{F0A8504B-4ED6-49B6-9C12-99890D643EB6}" srcOrd="0" destOrd="0" presId="urn:microsoft.com/office/officeart/2008/layout/HalfCircleOrganizationChart"/>
    <dgm:cxn modelId="{2E1B071A-66B7-41E2-A89F-8D5363AA561B}" type="presParOf" srcId="{B7D14E64-6BCC-4912-835B-521125A534FC}" destId="{C9CDAE22-189C-4249-8E1E-67B9F5AEF9BF}" srcOrd="1" destOrd="0" presId="urn:microsoft.com/office/officeart/2008/layout/HalfCircleOrganizationChart"/>
    <dgm:cxn modelId="{6CE972C2-ED4C-4DE2-BECE-2325B3BC9A93}" type="presParOf" srcId="{B7D14E64-6BCC-4912-835B-521125A534FC}" destId="{3AA40FC9-9599-49E6-AC6C-8A897200B214}" srcOrd="2" destOrd="0" presId="urn:microsoft.com/office/officeart/2008/layout/HalfCircleOrganizationChart"/>
    <dgm:cxn modelId="{243AE68E-EFCE-4AFB-AD45-2F9EAEB0EDEC}" type="presParOf" srcId="{B7D14E64-6BCC-4912-835B-521125A534FC}" destId="{B59CACDE-8BFF-4403-855F-65802079C818}" srcOrd="3" destOrd="0" presId="urn:microsoft.com/office/officeart/2008/layout/HalfCircleOrganizationChart"/>
    <dgm:cxn modelId="{F227E94D-1ECA-45E6-A044-C882DAB607E7}" type="presParOf" srcId="{EC21950C-FC48-4A58-823F-6B21ACEB68C7}" destId="{1AC70F35-DABD-4009-8449-BB334AACAF17}" srcOrd="1" destOrd="0" presId="urn:microsoft.com/office/officeart/2008/layout/HalfCircleOrganizationChart"/>
    <dgm:cxn modelId="{AEC7DED1-98E1-4D99-94D3-CE99B3402475}" type="presParOf" srcId="{EC21950C-FC48-4A58-823F-6B21ACEB68C7}" destId="{604A68C4-4679-4FC7-AE8B-71BA8CFD796C}" srcOrd="2" destOrd="0" presId="urn:microsoft.com/office/officeart/2008/layout/HalfCircleOrganizationChart"/>
    <dgm:cxn modelId="{81E7A6C1-1DEA-48D0-A01A-ECB626FE8CF2}" type="presParOf" srcId="{3028812E-9761-431A-A0A9-26A9E3CBB156}" destId="{3BEB780D-938E-4F4E-9176-25A79C8BB05A}" srcOrd="2" destOrd="0" presId="urn:microsoft.com/office/officeart/2008/layout/HalfCircleOrganizationChart"/>
    <dgm:cxn modelId="{277C58FA-81E1-47D4-AEF8-1BFE55875AB8}" type="presParOf" srcId="{C1AA40B1-2E34-4254-A12F-6D3ED1BACF21}" destId="{49F84EE4-4682-4E67-AF9E-790657E204AA}" srcOrd="2" destOrd="0" presId="urn:microsoft.com/office/officeart/2008/layout/HalfCircleOrganizationChart"/>
    <dgm:cxn modelId="{0B3CC2B8-4A2D-43B5-91BF-B4D164AA8EB8}" type="presParOf" srcId="{C1AA40B1-2E34-4254-A12F-6D3ED1BACF21}" destId="{2B5E7281-5D2C-4501-ACEA-AD082BCEA756}" srcOrd="3" destOrd="0" presId="urn:microsoft.com/office/officeart/2008/layout/HalfCircleOrganizationChart"/>
    <dgm:cxn modelId="{DC49929C-AC1D-4E31-B5CD-9B2E011F1879}" type="presParOf" srcId="{2B5E7281-5D2C-4501-ACEA-AD082BCEA756}" destId="{8B0D4D03-F6EB-4E0B-B916-41259F34FEF8}" srcOrd="0" destOrd="0" presId="urn:microsoft.com/office/officeart/2008/layout/HalfCircleOrganizationChart"/>
    <dgm:cxn modelId="{549F22AB-7C49-4184-8557-C810F5020DDC}" type="presParOf" srcId="{8B0D4D03-F6EB-4E0B-B916-41259F34FEF8}" destId="{E55C9245-BB20-45A8-B751-8C10BF7F4DA1}" srcOrd="0" destOrd="0" presId="urn:microsoft.com/office/officeart/2008/layout/HalfCircleOrganizationChart"/>
    <dgm:cxn modelId="{B674CD62-FEE7-4489-AA6E-3864AD93F07D}" type="presParOf" srcId="{8B0D4D03-F6EB-4E0B-B916-41259F34FEF8}" destId="{BCCD526C-AF21-4842-A546-2CEC2E231F29}" srcOrd="1" destOrd="0" presId="urn:microsoft.com/office/officeart/2008/layout/HalfCircleOrganizationChart"/>
    <dgm:cxn modelId="{005F2FD2-7B76-40B3-95AE-F41F1DEF2EC5}" type="presParOf" srcId="{8B0D4D03-F6EB-4E0B-B916-41259F34FEF8}" destId="{697F7249-800C-4FF1-9131-1928E589EC93}" srcOrd="2" destOrd="0" presId="urn:microsoft.com/office/officeart/2008/layout/HalfCircleOrganizationChart"/>
    <dgm:cxn modelId="{C5F49A38-2470-4575-8B92-31874608D849}" type="presParOf" srcId="{8B0D4D03-F6EB-4E0B-B916-41259F34FEF8}" destId="{99336017-5C63-4CD9-AE0E-E410C946B229}" srcOrd="3" destOrd="0" presId="urn:microsoft.com/office/officeart/2008/layout/HalfCircleOrganizationChart"/>
    <dgm:cxn modelId="{52CE0337-6621-46F2-BD6C-AC8F79A14E7D}" type="presParOf" srcId="{2B5E7281-5D2C-4501-ACEA-AD082BCEA756}" destId="{B91CB385-B10A-4A4F-B5C5-DE15122C34E1}" srcOrd="1" destOrd="0" presId="urn:microsoft.com/office/officeart/2008/layout/HalfCircleOrganizationChart"/>
    <dgm:cxn modelId="{4FBFD862-9FBC-4A1B-9DBD-6B0EF72A21FE}" type="presParOf" srcId="{2B5E7281-5D2C-4501-ACEA-AD082BCEA756}" destId="{BF7FEDD8-A74C-47B1-A4BD-405EF3367568}" srcOrd="2" destOrd="0" presId="urn:microsoft.com/office/officeart/2008/layout/HalfCircleOrganizationChart"/>
    <dgm:cxn modelId="{8337312C-A85B-4FB6-8E2C-EFC51773BC74}" type="presParOf" srcId="{C1AA40B1-2E34-4254-A12F-6D3ED1BACF21}" destId="{B4BBFECD-6C6A-4823-8C98-B62FB42306FE}" srcOrd="4" destOrd="0" presId="urn:microsoft.com/office/officeart/2008/layout/HalfCircleOrganizationChart"/>
    <dgm:cxn modelId="{B6871B4B-F6E9-4623-8B7C-2B709C4B6C3A}" type="presParOf" srcId="{C1AA40B1-2E34-4254-A12F-6D3ED1BACF21}" destId="{81ECB149-74AC-48DD-9E00-C10A9AA15B1F}" srcOrd="5" destOrd="0" presId="urn:microsoft.com/office/officeart/2008/layout/HalfCircleOrganizationChart"/>
    <dgm:cxn modelId="{B233828E-B27E-4050-B184-64CE7B0856F5}" type="presParOf" srcId="{81ECB149-74AC-48DD-9E00-C10A9AA15B1F}" destId="{18B3ED17-8F08-4E2B-8013-77E4BB37DD71}" srcOrd="0" destOrd="0" presId="urn:microsoft.com/office/officeart/2008/layout/HalfCircleOrganizationChart"/>
    <dgm:cxn modelId="{7213EBBD-A069-4FA9-8586-5034EDF88F7F}" type="presParOf" srcId="{18B3ED17-8F08-4E2B-8013-77E4BB37DD71}" destId="{EB5C7BA7-B811-4D91-B7AA-C7B9DF30A000}" srcOrd="0" destOrd="0" presId="urn:microsoft.com/office/officeart/2008/layout/HalfCircleOrganizationChart"/>
    <dgm:cxn modelId="{EBAD5B2F-2FF1-4AD2-9532-86D9D6BA9F83}" type="presParOf" srcId="{18B3ED17-8F08-4E2B-8013-77E4BB37DD71}" destId="{9805E32F-F1F6-4CED-A065-3EB573474756}" srcOrd="1" destOrd="0" presId="urn:microsoft.com/office/officeart/2008/layout/HalfCircleOrganizationChart"/>
    <dgm:cxn modelId="{24CB2D7F-C713-4E60-99B1-F1BCF839A986}" type="presParOf" srcId="{18B3ED17-8F08-4E2B-8013-77E4BB37DD71}" destId="{8F6ED982-CA93-469C-8C2C-9E867FB9DC0D}" srcOrd="2" destOrd="0" presId="urn:microsoft.com/office/officeart/2008/layout/HalfCircleOrganizationChart"/>
    <dgm:cxn modelId="{5AABBE92-B58D-4D79-AB59-6EC918ACADDF}" type="presParOf" srcId="{18B3ED17-8F08-4E2B-8013-77E4BB37DD71}" destId="{B8475008-88D2-466A-907A-867B897764D5}" srcOrd="3" destOrd="0" presId="urn:microsoft.com/office/officeart/2008/layout/HalfCircleOrganizationChart"/>
    <dgm:cxn modelId="{14DB13E3-85EC-42C9-A434-769B51080D25}" type="presParOf" srcId="{81ECB149-74AC-48DD-9E00-C10A9AA15B1F}" destId="{6B17FBC3-7388-427C-8405-F062756A817E}" srcOrd="1" destOrd="0" presId="urn:microsoft.com/office/officeart/2008/layout/HalfCircleOrganizationChart"/>
    <dgm:cxn modelId="{475D2800-D529-46B6-8D13-3FAE80E3D82C}" type="presParOf" srcId="{81ECB149-74AC-48DD-9E00-C10A9AA15B1F}" destId="{FD5C7269-C688-4EB4-A9DD-3A02AB21E3E9}" srcOrd="2" destOrd="0" presId="urn:microsoft.com/office/officeart/2008/layout/HalfCircleOrganizationChart"/>
    <dgm:cxn modelId="{C2F59398-DCF2-4EC6-A2C2-1BAF01A2CDEE}" type="presParOf" srcId="{DB89A4C2-1B1F-4DB3-9279-F008AF53110E}" destId="{F98E5DE7-63CB-4B04-8D3D-DF349F6535E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8869C8-5674-4FD7-9C21-CE5ECB79C4B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A53571-E47C-4CBD-9163-36B399222EE5}">
      <dgm:prSet phldrT="[Text]"/>
      <dgm:spPr/>
      <dgm:t>
        <a:bodyPr/>
        <a:lstStyle/>
        <a:p>
          <a:r>
            <a:rPr lang="en-US" dirty="0" smtClean="0"/>
            <a:t>1 scalar</a:t>
          </a:r>
        </a:p>
        <a:p>
          <a:r>
            <a:rPr lang="en-US" dirty="0" smtClean="0"/>
            <a:t>multiplication</a:t>
          </a:r>
          <a:endParaRPr lang="en-US" dirty="0"/>
        </a:p>
      </dgm:t>
    </dgm:pt>
    <dgm:pt modelId="{AF3A3D84-805A-466C-9A08-3E68827AD72A}" type="parTrans" cxnId="{C36A3727-79CC-49A3-9046-7FD34125EA5B}">
      <dgm:prSet/>
      <dgm:spPr/>
      <dgm:t>
        <a:bodyPr/>
        <a:lstStyle/>
        <a:p>
          <a:endParaRPr lang="en-US"/>
        </a:p>
      </dgm:t>
    </dgm:pt>
    <dgm:pt modelId="{83AD9EC9-C626-46FF-ABBE-0F923CED41E0}" type="sibTrans" cxnId="{C36A3727-79CC-49A3-9046-7FD34125EA5B}">
      <dgm:prSet/>
      <dgm:spPr/>
      <dgm:t>
        <a:bodyPr/>
        <a:lstStyle/>
        <a:p>
          <a:endParaRPr lang="en-US"/>
        </a:p>
      </dgm:t>
    </dgm:pt>
    <dgm:pt modelId="{D44B68EC-52CB-4780-8EA9-745E1AE68B44}">
      <dgm:prSet phldrT="[Text]"/>
      <dgm:spPr/>
      <dgm:t>
        <a:bodyPr/>
        <a:lstStyle/>
        <a:p>
          <a:r>
            <a:rPr lang="en-US" dirty="0" smtClean="0"/>
            <a:t>Thread 1</a:t>
          </a:r>
          <a:endParaRPr lang="en-US" dirty="0"/>
        </a:p>
      </dgm:t>
    </dgm:pt>
    <dgm:pt modelId="{8A965D56-DF6C-4D8A-A4BE-3C2B6F425D24}" type="parTrans" cxnId="{37288933-0BC4-44DE-8FD9-981677669C97}">
      <dgm:prSet/>
      <dgm:spPr/>
      <dgm:t>
        <a:bodyPr/>
        <a:lstStyle/>
        <a:p>
          <a:endParaRPr lang="en-US"/>
        </a:p>
      </dgm:t>
    </dgm:pt>
    <dgm:pt modelId="{12E60784-2AB6-4887-914C-FE1834A26410}" type="sibTrans" cxnId="{37288933-0BC4-44DE-8FD9-981677669C97}">
      <dgm:prSet/>
      <dgm:spPr/>
      <dgm:t>
        <a:bodyPr/>
        <a:lstStyle/>
        <a:p>
          <a:endParaRPr lang="en-US"/>
        </a:p>
      </dgm:t>
    </dgm:pt>
    <dgm:pt modelId="{03214ABC-88FD-47C8-8FE7-1AE1C636136D}">
      <dgm:prSet phldrT="[Text]"/>
      <dgm:spPr/>
      <dgm:t>
        <a:bodyPr/>
        <a:lstStyle/>
        <a:p>
          <a:r>
            <a:rPr lang="en-US" dirty="0" smtClean="0"/>
            <a:t>Thread 2</a:t>
          </a:r>
          <a:endParaRPr lang="en-US" dirty="0"/>
        </a:p>
      </dgm:t>
    </dgm:pt>
    <dgm:pt modelId="{92371F50-52A3-43A7-8832-A12B1DDC4F9A}" type="parTrans" cxnId="{B37E91B9-444D-47E4-84A5-2B019368BE97}">
      <dgm:prSet/>
      <dgm:spPr/>
      <dgm:t>
        <a:bodyPr/>
        <a:lstStyle/>
        <a:p>
          <a:endParaRPr lang="en-US"/>
        </a:p>
      </dgm:t>
    </dgm:pt>
    <dgm:pt modelId="{A022F3A7-5C01-464B-AEDD-6586020AE677}" type="sibTrans" cxnId="{B37E91B9-444D-47E4-84A5-2B019368BE97}">
      <dgm:prSet/>
      <dgm:spPr/>
      <dgm:t>
        <a:bodyPr/>
        <a:lstStyle/>
        <a:p>
          <a:endParaRPr lang="en-US"/>
        </a:p>
      </dgm:t>
    </dgm:pt>
    <dgm:pt modelId="{3F3FEB50-79D2-43CB-AB3B-42EDE48CA71A}">
      <dgm:prSet phldrT="[Text]"/>
      <dgm:spPr/>
      <dgm:t>
        <a:bodyPr/>
        <a:lstStyle/>
        <a:p>
          <a:r>
            <a:rPr lang="en-US" dirty="0" smtClean="0"/>
            <a:t>Thread 3</a:t>
          </a:r>
          <a:endParaRPr lang="en-US" dirty="0"/>
        </a:p>
      </dgm:t>
    </dgm:pt>
    <dgm:pt modelId="{80761A9A-C1B0-4E60-80CD-722E7A5F2DF0}" type="parTrans" cxnId="{289F3832-B29A-45BE-99E2-BA4F1A51FBA6}">
      <dgm:prSet/>
      <dgm:spPr/>
      <dgm:t>
        <a:bodyPr/>
        <a:lstStyle/>
        <a:p>
          <a:endParaRPr lang="en-US"/>
        </a:p>
      </dgm:t>
    </dgm:pt>
    <dgm:pt modelId="{F39237B3-7508-46A9-84CB-1D48CCB29999}" type="sibTrans" cxnId="{289F3832-B29A-45BE-99E2-BA4F1A51FBA6}">
      <dgm:prSet/>
      <dgm:spPr/>
      <dgm:t>
        <a:bodyPr/>
        <a:lstStyle/>
        <a:p>
          <a:endParaRPr lang="en-US"/>
        </a:p>
      </dgm:t>
    </dgm:pt>
    <dgm:pt modelId="{7666C42B-FC1D-4407-A7E5-A2A502C8EF76}">
      <dgm:prSet phldrT="[Text]"/>
      <dgm:spPr/>
      <dgm:t>
        <a:bodyPr/>
        <a:lstStyle/>
        <a:p>
          <a:r>
            <a:rPr lang="en-US" dirty="0" smtClean="0"/>
            <a:t>Thread 4</a:t>
          </a:r>
          <a:endParaRPr lang="en-US" dirty="0"/>
        </a:p>
      </dgm:t>
    </dgm:pt>
    <dgm:pt modelId="{CB7F4A04-A18F-4145-B4D0-ECB81272DB61}" type="parTrans" cxnId="{AC9A5F6F-2FE2-4316-8479-F441461D6761}">
      <dgm:prSet/>
      <dgm:spPr/>
      <dgm:t>
        <a:bodyPr/>
        <a:lstStyle/>
        <a:p>
          <a:endParaRPr lang="en-US"/>
        </a:p>
      </dgm:t>
    </dgm:pt>
    <dgm:pt modelId="{8FACC03C-E804-47BB-BB70-6E5473F983F6}" type="sibTrans" cxnId="{AC9A5F6F-2FE2-4316-8479-F441461D6761}">
      <dgm:prSet/>
      <dgm:spPr/>
      <dgm:t>
        <a:bodyPr/>
        <a:lstStyle/>
        <a:p>
          <a:endParaRPr lang="en-US"/>
        </a:p>
      </dgm:t>
    </dgm:pt>
    <dgm:pt modelId="{0BC512D0-92B1-4C8A-B2E3-AD293A3F87CD}">
      <dgm:prSet phldrT="[Text]"/>
      <dgm:spPr/>
      <dgm:t>
        <a:bodyPr/>
        <a:lstStyle/>
        <a:p>
          <a:r>
            <a:rPr lang="en-US" dirty="0" smtClean="0"/>
            <a:t>Thread 5</a:t>
          </a:r>
          <a:endParaRPr lang="en-US" dirty="0"/>
        </a:p>
      </dgm:t>
    </dgm:pt>
    <dgm:pt modelId="{90EDBDE2-8A47-4BEB-9A0C-597655F0894F}" type="parTrans" cxnId="{514D4C55-BCEF-4430-B58F-54ED86D34E55}">
      <dgm:prSet/>
      <dgm:spPr/>
      <dgm:t>
        <a:bodyPr/>
        <a:lstStyle/>
        <a:p>
          <a:endParaRPr lang="en-US"/>
        </a:p>
      </dgm:t>
    </dgm:pt>
    <dgm:pt modelId="{9003A566-0C2A-44B5-AEFD-01B72199C4EA}" type="sibTrans" cxnId="{514D4C55-BCEF-4430-B58F-54ED86D34E55}">
      <dgm:prSet/>
      <dgm:spPr/>
      <dgm:t>
        <a:bodyPr/>
        <a:lstStyle/>
        <a:p>
          <a:endParaRPr lang="en-US"/>
        </a:p>
      </dgm:t>
    </dgm:pt>
    <dgm:pt modelId="{1CA6770A-BF09-4F95-98FB-C5C381A480A4}">
      <dgm:prSet phldrT="[Text]"/>
      <dgm:spPr/>
      <dgm:t>
        <a:bodyPr/>
        <a:lstStyle/>
        <a:p>
          <a:r>
            <a:rPr lang="en-US" dirty="0" smtClean="0"/>
            <a:t>Thread 6</a:t>
          </a:r>
          <a:endParaRPr lang="en-US" dirty="0"/>
        </a:p>
      </dgm:t>
    </dgm:pt>
    <dgm:pt modelId="{FCD275FA-CCC6-46D1-8036-27CB394D63E8}" type="parTrans" cxnId="{C2C1C664-98AC-46FC-8AE6-7DAAD3F16217}">
      <dgm:prSet/>
      <dgm:spPr/>
      <dgm:t>
        <a:bodyPr/>
        <a:lstStyle/>
        <a:p>
          <a:endParaRPr lang="en-US"/>
        </a:p>
      </dgm:t>
    </dgm:pt>
    <dgm:pt modelId="{D7C459E6-BB06-46AE-BA8B-61F80742AF4E}" type="sibTrans" cxnId="{C2C1C664-98AC-46FC-8AE6-7DAAD3F16217}">
      <dgm:prSet/>
      <dgm:spPr/>
      <dgm:t>
        <a:bodyPr/>
        <a:lstStyle/>
        <a:p>
          <a:endParaRPr lang="en-US"/>
        </a:p>
      </dgm:t>
    </dgm:pt>
    <dgm:pt modelId="{C123708F-28F4-4FC2-918F-1E1CDE0C348C}">
      <dgm:prSet phldrT="[Text]"/>
      <dgm:spPr/>
      <dgm:t>
        <a:bodyPr/>
        <a:lstStyle/>
        <a:p>
          <a:r>
            <a:rPr lang="en-US" dirty="0" smtClean="0"/>
            <a:t>Thread 7</a:t>
          </a:r>
          <a:endParaRPr lang="en-US" dirty="0"/>
        </a:p>
      </dgm:t>
    </dgm:pt>
    <dgm:pt modelId="{1F3AB468-E891-42FA-AC3B-152683AF868C}" type="parTrans" cxnId="{EB50AFBC-852D-4007-B202-9A6073470BA8}">
      <dgm:prSet/>
      <dgm:spPr/>
      <dgm:t>
        <a:bodyPr/>
        <a:lstStyle/>
        <a:p>
          <a:endParaRPr lang="en-US"/>
        </a:p>
      </dgm:t>
    </dgm:pt>
    <dgm:pt modelId="{DAD27C74-3D1F-4803-968A-AAA8B45D388C}" type="sibTrans" cxnId="{EB50AFBC-852D-4007-B202-9A6073470BA8}">
      <dgm:prSet/>
      <dgm:spPr/>
      <dgm:t>
        <a:bodyPr/>
        <a:lstStyle/>
        <a:p>
          <a:endParaRPr lang="en-US"/>
        </a:p>
      </dgm:t>
    </dgm:pt>
    <dgm:pt modelId="{7E0F6DCF-D621-4755-9BA1-F52683799DF8}" type="pres">
      <dgm:prSet presAssocID="{608869C8-5674-4FD7-9C21-CE5ECB79C4B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CFF8C52-EF09-46EE-B838-F00A76627FE5}" type="pres">
      <dgm:prSet presAssocID="{2EA53571-E47C-4CBD-9163-36B399222EE5}" presName="hierRoot1" presStyleCnt="0">
        <dgm:presLayoutVars>
          <dgm:hierBranch val="init"/>
        </dgm:presLayoutVars>
      </dgm:prSet>
      <dgm:spPr/>
    </dgm:pt>
    <dgm:pt modelId="{89C023C9-763F-4AB5-B05F-2A8031ACF1FB}" type="pres">
      <dgm:prSet presAssocID="{2EA53571-E47C-4CBD-9163-36B399222EE5}" presName="rootComposite1" presStyleCnt="0"/>
      <dgm:spPr/>
    </dgm:pt>
    <dgm:pt modelId="{31C22FA4-BFBB-4E21-9B66-401566D6E6AD}" type="pres">
      <dgm:prSet presAssocID="{2EA53571-E47C-4CBD-9163-36B399222EE5}" presName="rootText1" presStyleLbl="alignAcc1" presStyleIdx="0" presStyleCnt="0" custScaleX="234673" custScaleY="2346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DD8144-B536-4EEE-B869-3DE6FB9005FF}" type="pres">
      <dgm:prSet presAssocID="{2EA53571-E47C-4CBD-9163-36B399222EE5}" presName="topArc1" presStyleLbl="parChTrans1D1" presStyleIdx="0" presStyleCnt="16"/>
      <dgm:spPr/>
    </dgm:pt>
    <dgm:pt modelId="{B005A341-3C14-4E0D-872C-AA7F4467C635}" type="pres">
      <dgm:prSet presAssocID="{2EA53571-E47C-4CBD-9163-36B399222EE5}" presName="bottomArc1" presStyleLbl="parChTrans1D1" presStyleIdx="1" presStyleCnt="16"/>
      <dgm:spPr/>
    </dgm:pt>
    <dgm:pt modelId="{E0FD3B2B-2CDD-43BA-9B3D-7580709E1415}" type="pres">
      <dgm:prSet presAssocID="{2EA53571-E47C-4CBD-9163-36B399222EE5}" presName="topConnNode1" presStyleLbl="node1" presStyleIdx="0" presStyleCnt="0"/>
      <dgm:spPr/>
      <dgm:t>
        <a:bodyPr/>
        <a:lstStyle/>
        <a:p>
          <a:endParaRPr lang="en-US"/>
        </a:p>
      </dgm:t>
    </dgm:pt>
    <dgm:pt modelId="{0E270821-A463-4AEB-A3F7-39FEF23A1ACD}" type="pres">
      <dgm:prSet presAssocID="{2EA53571-E47C-4CBD-9163-36B399222EE5}" presName="hierChild2" presStyleCnt="0"/>
      <dgm:spPr/>
    </dgm:pt>
    <dgm:pt modelId="{E2DA4087-A0E6-4A04-84D8-E7E3EFA6A3D5}" type="pres">
      <dgm:prSet presAssocID="{8A965D56-DF6C-4D8A-A4BE-3C2B6F425D24}" presName="Name28" presStyleLbl="parChTrans1D2" presStyleIdx="0" presStyleCnt="7"/>
      <dgm:spPr/>
      <dgm:t>
        <a:bodyPr/>
        <a:lstStyle/>
        <a:p>
          <a:endParaRPr lang="en-US"/>
        </a:p>
      </dgm:t>
    </dgm:pt>
    <dgm:pt modelId="{23DA4385-010A-44E5-AD14-00217257401F}" type="pres">
      <dgm:prSet presAssocID="{D44B68EC-52CB-4780-8EA9-745E1AE68B44}" presName="hierRoot2" presStyleCnt="0">
        <dgm:presLayoutVars>
          <dgm:hierBranch val="init"/>
        </dgm:presLayoutVars>
      </dgm:prSet>
      <dgm:spPr/>
    </dgm:pt>
    <dgm:pt modelId="{D97E8B65-9DFC-458D-AE9A-D95B56991745}" type="pres">
      <dgm:prSet presAssocID="{D44B68EC-52CB-4780-8EA9-745E1AE68B44}" presName="rootComposite2" presStyleCnt="0"/>
      <dgm:spPr/>
    </dgm:pt>
    <dgm:pt modelId="{3F223433-9077-40C9-B749-C63E08D9B415}" type="pres">
      <dgm:prSet presAssocID="{D44B68EC-52CB-4780-8EA9-745E1AE68B4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AAB22A-1254-48B8-A148-17F65F34EC07}" type="pres">
      <dgm:prSet presAssocID="{D44B68EC-52CB-4780-8EA9-745E1AE68B44}" presName="topArc2" presStyleLbl="parChTrans1D1" presStyleIdx="2" presStyleCnt="16"/>
      <dgm:spPr/>
    </dgm:pt>
    <dgm:pt modelId="{414D62B9-5578-4A6B-B87A-62AC0680A181}" type="pres">
      <dgm:prSet presAssocID="{D44B68EC-52CB-4780-8EA9-745E1AE68B44}" presName="bottomArc2" presStyleLbl="parChTrans1D1" presStyleIdx="3" presStyleCnt="16"/>
      <dgm:spPr/>
    </dgm:pt>
    <dgm:pt modelId="{A91AADBF-E13F-4F69-9DC9-D7B3C1580C59}" type="pres">
      <dgm:prSet presAssocID="{D44B68EC-52CB-4780-8EA9-745E1AE68B44}" presName="topConnNode2" presStyleLbl="node2" presStyleIdx="0" presStyleCnt="0"/>
      <dgm:spPr/>
      <dgm:t>
        <a:bodyPr/>
        <a:lstStyle/>
        <a:p>
          <a:endParaRPr lang="en-US"/>
        </a:p>
      </dgm:t>
    </dgm:pt>
    <dgm:pt modelId="{0DCDD5B8-1181-4348-B08A-071F7D8A5F69}" type="pres">
      <dgm:prSet presAssocID="{D44B68EC-52CB-4780-8EA9-745E1AE68B44}" presName="hierChild4" presStyleCnt="0"/>
      <dgm:spPr/>
    </dgm:pt>
    <dgm:pt modelId="{4C7A98A7-EA23-40C9-8990-87EADE4ED116}" type="pres">
      <dgm:prSet presAssocID="{D44B68EC-52CB-4780-8EA9-745E1AE68B44}" presName="hierChild5" presStyleCnt="0"/>
      <dgm:spPr/>
    </dgm:pt>
    <dgm:pt modelId="{A07F93C1-EE9F-48B5-8D59-89EB6463B55B}" type="pres">
      <dgm:prSet presAssocID="{92371F50-52A3-43A7-8832-A12B1DDC4F9A}" presName="Name28" presStyleLbl="parChTrans1D2" presStyleIdx="1" presStyleCnt="7"/>
      <dgm:spPr/>
      <dgm:t>
        <a:bodyPr/>
        <a:lstStyle/>
        <a:p>
          <a:endParaRPr lang="en-US"/>
        </a:p>
      </dgm:t>
    </dgm:pt>
    <dgm:pt modelId="{76F8FA93-92F7-4119-B35A-D74128577C0F}" type="pres">
      <dgm:prSet presAssocID="{03214ABC-88FD-47C8-8FE7-1AE1C636136D}" presName="hierRoot2" presStyleCnt="0">
        <dgm:presLayoutVars>
          <dgm:hierBranch val="init"/>
        </dgm:presLayoutVars>
      </dgm:prSet>
      <dgm:spPr/>
    </dgm:pt>
    <dgm:pt modelId="{D0A6B84D-5791-40FC-9918-83416EAE8E50}" type="pres">
      <dgm:prSet presAssocID="{03214ABC-88FD-47C8-8FE7-1AE1C636136D}" presName="rootComposite2" presStyleCnt="0"/>
      <dgm:spPr/>
    </dgm:pt>
    <dgm:pt modelId="{0AC95D51-3A28-4E93-A3B0-FFC1AC3B4FC2}" type="pres">
      <dgm:prSet presAssocID="{03214ABC-88FD-47C8-8FE7-1AE1C636136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1036D4-404F-414A-8E30-9804A6419B22}" type="pres">
      <dgm:prSet presAssocID="{03214ABC-88FD-47C8-8FE7-1AE1C636136D}" presName="topArc2" presStyleLbl="parChTrans1D1" presStyleIdx="4" presStyleCnt="16"/>
      <dgm:spPr/>
    </dgm:pt>
    <dgm:pt modelId="{8DFD6FC3-8BBB-4221-AF7C-C1D395B5FB0A}" type="pres">
      <dgm:prSet presAssocID="{03214ABC-88FD-47C8-8FE7-1AE1C636136D}" presName="bottomArc2" presStyleLbl="parChTrans1D1" presStyleIdx="5" presStyleCnt="16"/>
      <dgm:spPr/>
    </dgm:pt>
    <dgm:pt modelId="{4C95F98A-49C3-417E-A5DC-6D71FECEE1F9}" type="pres">
      <dgm:prSet presAssocID="{03214ABC-88FD-47C8-8FE7-1AE1C636136D}" presName="topConnNode2" presStyleLbl="node2" presStyleIdx="0" presStyleCnt="0"/>
      <dgm:spPr/>
      <dgm:t>
        <a:bodyPr/>
        <a:lstStyle/>
        <a:p>
          <a:endParaRPr lang="en-US"/>
        </a:p>
      </dgm:t>
    </dgm:pt>
    <dgm:pt modelId="{39312788-AA01-4280-AF28-0FAB6A2D029E}" type="pres">
      <dgm:prSet presAssocID="{03214ABC-88FD-47C8-8FE7-1AE1C636136D}" presName="hierChild4" presStyleCnt="0"/>
      <dgm:spPr/>
    </dgm:pt>
    <dgm:pt modelId="{12E40ED6-9AB9-400E-A8DE-247FA7576B90}" type="pres">
      <dgm:prSet presAssocID="{03214ABC-88FD-47C8-8FE7-1AE1C636136D}" presName="hierChild5" presStyleCnt="0"/>
      <dgm:spPr/>
    </dgm:pt>
    <dgm:pt modelId="{B1C7B34D-8665-4307-B44E-00805BCCC50A}" type="pres">
      <dgm:prSet presAssocID="{80761A9A-C1B0-4E60-80CD-722E7A5F2DF0}" presName="Name28" presStyleLbl="parChTrans1D2" presStyleIdx="2" presStyleCnt="7"/>
      <dgm:spPr/>
      <dgm:t>
        <a:bodyPr/>
        <a:lstStyle/>
        <a:p>
          <a:endParaRPr lang="en-US"/>
        </a:p>
      </dgm:t>
    </dgm:pt>
    <dgm:pt modelId="{FA123885-CCBF-48FC-8D9E-AFE990DC0DEE}" type="pres">
      <dgm:prSet presAssocID="{3F3FEB50-79D2-43CB-AB3B-42EDE48CA71A}" presName="hierRoot2" presStyleCnt="0">
        <dgm:presLayoutVars>
          <dgm:hierBranch val="init"/>
        </dgm:presLayoutVars>
      </dgm:prSet>
      <dgm:spPr/>
    </dgm:pt>
    <dgm:pt modelId="{04B9E050-C8AA-40BD-BE3E-D9C77A24BC4E}" type="pres">
      <dgm:prSet presAssocID="{3F3FEB50-79D2-43CB-AB3B-42EDE48CA71A}" presName="rootComposite2" presStyleCnt="0"/>
      <dgm:spPr/>
    </dgm:pt>
    <dgm:pt modelId="{118DDB4D-614C-40A6-8B55-B3D8DE7AB1E0}" type="pres">
      <dgm:prSet presAssocID="{3F3FEB50-79D2-43CB-AB3B-42EDE48CA71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0A0FED-576C-4CA9-B431-4703F3B92ADB}" type="pres">
      <dgm:prSet presAssocID="{3F3FEB50-79D2-43CB-AB3B-42EDE48CA71A}" presName="topArc2" presStyleLbl="parChTrans1D1" presStyleIdx="6" presStyleCnt="16"/>
      <dgm:spPr/>
      <dgm:t>
        <a:bodyPr/>
        <a:lstStyle/>
        <a:p>
          <a:endParaRPr lang="en-US"/>
        </a:p>
      </dgm:t>
    </dgm:pt>
    <dgm:pt modelId="{26BCB953-39AB-4194-A381-3D6353704908}" type="pres">
      <dgm:prSet presAssocID="{3F3FEB50-79D2-43CB-AB3B-42EDE48CA71A}" presName="bottomArc2" presStyleLbl="parChTrans1D1" presStyleIdx="7" presStyleCnt="16"/>
      <dgm:spPr/>
    </dgm:pt>
    <dgm:pt modelId="{20BACF13-040F-426B-99F5-4223289EF9F3}" type="pres">
      <dgm:prSet presAssocID="{3F3FEB50-79D2-43CB-AB3B-42EDE48CA71A}" presName="topConnNode2" presStyleLbl="node2" presStyleIdx="0" presStyleCnt="0"/>
      <dgm:spPr/>
      <dgm:t>
        <a:bodyPr/>
        <a:lstStyle/>
        <a:p>
          <a:endParaRPr lang="en-US"/>
        </a:p>
      </dgm:t>
    </dgm:pt>
    <dgm:pt modelId="{1853CEBC-8FA7-4DCE-BBE3-4F6A670DEBF6}" type="pres">
      <dgm:prSet presAssocID="{3F3FEB50-79D2-43CB-AB3B-42EDE48CA71A}" presName="hierChild4" presStyleCnt="0"/>
      <dgm:spPr/>
    </dgm:pt>
    <dgm:pt modelId="{9D7AA0D6-5ECB-4429-B842-7CC5E7BCD1BC}" type="pres">
      <dgm:prSet presAssocID="{3F3FEB50-79D2-43CB-AB3B-42EDE48CA71A}" presName="hierChild5" presStyleCnt="0"/>
      <dgm:spPr/>
    </dgm:pt>
    <dgm:pt modelId="{65CB4D0F-CB5A-4516-AD01-BB06A544C578}" type="pres">
      <dgm:prSet presAssocID="{CB7F4A04-A18F-4145-B4D0-ECB81272DB61}" presName="Name28" presStyleLbl="parChTrans1D2" presStyleIdx="3" presStyleCnt="7"/>
      <dgm:spPr/>
      <dgm:t>
        <a:bodyPr/>
        <a:lstStyle/>
        <a:p>
          <a:endParaRPr lang="en-US"/>
        </a:p>
      </dgm:t>
    </dgm:pt>
    <dgm:pt modelId="{E78BC5D8-CCDF-4735-AFFE-87BE6CFE000B}" type="pres">
      <dgm:prSet presAssocID="{7666C42B-FC1D-4407-A7E5-A2A502C8EF76}" presName="hierRoot2" presStyleCnt="0">
        <dgm:presLayoutVars>
          <dgm:hierBranch val="init"/>
        </dgm:presLayoutVars>
      </dgm:prSet>
      <dgm:spPr/>
    </dgm:pt>
    <dgm:pt modelId="{165C32AB-4F57-4DC9-9EC7-9B6FA28F3B92}" type="pres">
      <dgm:prSet presAssocID="{7666C42B-FC1D-4407-A7E5-A2A502C8EF76}" presName="rootComposite2" presStyleCnt="0"/>
      <dgm:spPr/>
    </dgm:pt>
    <dgm:pt modelId="{DDF7BFC0-F202-47FB-BD08-33348F9B2577}" type="pres">
      <dgm:prSet presAssocID="{7666C42B-FC1D-4407-A7E5-A2A502C8EF7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0251CB-F0CF-463A-8B00-D0BC917DAA88}" type="pres">
      <dgm:prSet presAssocID="{7666C42B-FC1D-4407-A7E5-A2A502C8EF76}" presName="topArc2" presStyleLbl="parChTrans1D1" presStyleIdx="8" presStyleCnt="16"/>
      <dgm:spPr/>
    </dgm:pt>
    <dgm:pt modelId="{6176A0EC-A367-4EE5-BF57-3CBEE966672B}" type="pres">
      <dgm:prSet presAssocID="{7666C42B-FC1D-4407-A7E5-A2A502C8EF76}" presName="bottomArc2" presStyleLbl="parChTrans1D1" presStyleIdx="9" presStyleCnt="16"/>
      <dgm:spPr/>
    </dgm:pt>
    <dgm:pt modelId="{FBB06AB0-5B11-4ED0-B436-B05FF9C0A7E3}" type="pres">
      <dgm:prSet presAssocID="{7666C42B-FC1D-4407-A7E5-A2A502C8EF76}" presName="topConnNode2" presStyleLbl="node2" presStyleIdx="0" presStyleCnt="0"/>
      <dgm:spPr/>
      <dgm:t>
        <a:bodyPr/>
        <a:lstStyle/>
        <a:p>
          <a:endParaRPr lang="en-US"/>
        </a:p>
      </dgm:t>
    </dgm:pt>
    <dgm:pt modelId="{6E5E4AE7-5A29-4AF7-B06A-342276B4B4D1}" type="pres">
      <dgm:prSet presAssocID="{7666C42B-FC1D-4407-A7E5-A2A502C8EF76}" presName="hierChild4" presStyleCnt="0"/>
      <dgm:spPr/>
    </dgm:pt>
    <dgm:pt modelId="{1FB2B363-C821-4E7A-8B94-311456DEBE2F}" type="pres">
      <dgm:prSet presAssocID="{7666C42B-FC1D-4407-A7E5-A2A502C8EF76}" presName="hierChild5" presStyleCnt="0"/>
      <dgm:spPr/>
    </dgm:pt>
    <dgm:pt modelId="{628C0475-E6B7-45E6-BA9C-B2789E5C7B0B}" type="pres">
      <dgm:prSet presAssocID="{90EDBDE2-8A47-4BEB-9A0C-597655F0894F}" presName="Name28" presStyleLbl="parChTrans1D2" presStyleIdx="4" presStyleCnt="7"/>
      <dgm:spPr/>
      <dgm:t>
        <a:bodyPr/>
        <a:lstStyle/>
        <a:p>
          <a:endParaRPr lang="en-US"/>
        </a:p>
      </dgm:t>
    </dgm:pt>
    <dgm:pt modelId="{F4EFA827-3463-4FEF-9BAE-387DB0341E03}" type="pres">
      <dgm:prSet presAssocID="{0BC512D0-92B1-4C8A-B2E3-AD293A3F87CD}" presName="hierRoot2" presStyleCnt="0">
        <dgm:presLayoutVars>
          <dgm:hierBranch val="init"/>
        </dgm:presLayoutVars>
      </dgm:prSet>
      <dgm:spPr/>
    </dgm:pt>
    <dgm:pt modelId="{A9F3AF85-7BF3-472A-A92D-E85C94C76C57}" type="pres">
      <dgm:prSet presAssocID="{0BC512D0-92B1-4C8A-B2E3-AD293A3F87CD}" presName="rootComposite2" presStyleCnt="0"/>
      <dgm:spPr/>
    </dgm:pt>
    <dgm:pt modelId="{958D3D83-ACFE-4685-B62A-16C781496B89}" type="pres">
      <dgm:prSet presAssocID="{0BC512D0-92B1-4C8A-B2E3-AD293A3F87C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429149-2961-41BA-82BF-67B4ECA0DC37}" type="pres">
      <dgm:prSet presAssocID="{0BC512D0-92B1-4C8A-B2E3-AD293A3F87CD}" presName="topArc2" presStyleLbl="parChTrans1D1" presStyleIdx="10" presStyleCnt="16"/>
      <dgm:spPr/>
    </dgm:pt>
    <dgm:pt modelId="{218A173A-9CF2-42AC-8DA5-AA1DCDAC2058}" type="pres">
      <dgm:prSet presAssocID="{0BC512D0-92B1-4C8A-B2E3-AD293A3F87CD}" presName="bottomArc2" presStyleLbl="parChTrans1D1" presStyleIdx="11" presStyleCnt="16"/>
      <dgm:spPr/>
    </dgm:pt>
    <dgm:pt modelId="{A25AC7A1-05C7-4012-A4DA-0576F5D5F16D}" type="pres">
      <dgm:prSet presAssocID="{0BC512D0-92B1-4C8A-B2E3-AD293A3F87CD}" presName="topConnNode2" presStyleLbl="node2" presStyleIdx="0" presStyleCnt="0"/>
      <dgm:spPr/>
      <dgm:t>
        <a:bodyPr/>
        <a:lstStyle/>
        <a:p>
          <a:endParaRPr lang="en-US"/>
        </a:p>
      </dgm:t>
    </dgm:pt>
    <dgm:pt modelId="{2647C72F-6DDF-488C-94B5-3D6E37C15BEB}" type="pres">
      <dgm:prSet presAssocID="{0BC512D0-92B1-4C8A-B2E3-AD293A3F87CD}" presName="hierChild4" presStyleCnt="0"/>
      <dgm:spPr/>
    </dgm:pt>
    <dgm:pt modelId="{A519346F-A4A8-43F4-967E-335F5ABB7A64}" type="pres">
      <dgm:prSet presAssocID="{0BC512D0-92B1-4C8A-B2E3-AD293A3F87CD}" presName="hierChild5" presStyleCnt="0"/>
      <dgm:spPr/>
    </dgm:pt>
    <dgm:pt modelId="{0481C12D-8BB4-4166-A923-2A835FEAA741}" type="pres">
      <dgm:prSet presAssocID="{FCD275FA-CCC6-46D1-8036-27CB394D63E8}" presName="Name28" presStyleLbl="parChTrans1D2" presStyleIdx="5" presStyleCnt="7"/>
      <dgm:spPr/>
      <dgm:t>
        <a:bodyPr/>
        <a:lstStyle/>
        <a:p>
          <a:endParaRPr lang="en-US"/>
        </a:p>
      </dgm:t>
    </dgm:pt>
    <dgm:pt modelId="{749FA57B-44D9-4F23-9950-3325E9E0B780}" type="pres">
      <dgm:prSet presAssocID="{1CA6770A-BF09-4F95-98FB-C5C381A480A4}" presName="hierRoot2" presStyleCnt="0">
        <dgm:presLayoutVars>
          <dgm:hierBranch val="init"/>
        </dgm:presLayoutVars>
      </dgm:prSet>
      <dgm:spPr/>
    </dgm:pt>
    <dgm:pt modelId="{1EDEBD8C-C1A8-4DFA-A6A7-AE190CFDEF5E}" type="pres">
      <dgm:prSet presAssocID="{1CA6770A-BF09-4F95-98FB-C5C381A480A4}" presName="rootComposite2" presStyleCnt="0"/>
      <dgm:spPr/>
    </dgm:pt>
    <dgm:pt modelId="{10A6FDBB-BD02-467B-8622-D41E82D30286}" type="pres">
      <dgm:prSet presAssocID="{1CA6770A-BF09-4F95-98FB-C5C381A480A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402BE7-126E-4A92-8F4A-BF583C600170}" type="pres">
      <dgm:prSet presAssocID="{1CA6770A-BF09-4F95-98FB-C5C381A480A4}" presName="topArc2" presStyleLbl="parChTrans1D1" presStyleIdx="12" presStyleCnt="16"/>
      <dgm:spPr/>
    </dgm:pt>
    <dgm:pt modelId="{49FEDF45-BB2E-4823-BB93-CAEDD48A3F11}" type="pres">
      <dgm:prSet presAssocID="{1CA6770A-BF09-4F95-98FB-C5C381A480A4}" presName="bottomArc2" presStyleLbl="parChTrans1D1" presStyleIdx="13" presStyleCnt="16"/>
      <dgm:spPr/>
    </dgm:pt>
    <dgm:pt modelId="{E2ABFE3B-C6A1-47F1-A30A-B08DA334C726}" type="pres">
      <dgm:prSet presAssocID="{1CA6770A-BF09-4F95-98FB-C5C381A480A4}" presName="topConnNode2" presStyleLbl="node2" presStyleIdx="0" presStyleCnt="0"/>
      <dgm:spPr/>
      <dgm:t>
        <a:bodyPr/>
        <a:lstStyle/>
        <a:p>
          <a:endParaRPr lang="en-US"/>
        </a:p>
      </dgm:t>
    </dgm:pt>
    <dgm:pt modelId="{9C0AED38-7889-4D90-A679-E475CF111BA4}" type="pres">
      <dgm:prSet presAssocID="{1CA6770A-BF09-4F95-98FB-C5C381A480A4}" presName="hierChild4" presStyleCnt="0"/>
      <dgm:spPr/>
    </dgm:pt>
    <dgm:pt modelId="{A26E6205-8A9F-4026-887A-89564C887043}" type="pres">
      <dgm:prSet presAssocID="{1CA6770A-BF09-4F95-98FB-C5C381A480A4}" presName="hierChild5" presStyleCnt="0"/>
      <dgm:spPr/>
    </dgm:pt>
    <dgm:pt modelId="{69273A2B-3F60-46CA-BF82-7F292641A57F}" type="pres">
      <dgm:prSet presAssocID="{1F3AB468-E891-42FA-AC3B-152683AF868C}" presName="Name28" presStyleLbl="parChTrans1D2" presStyleIdx="6" presStyleCnt="7"/>
      <dgm:spPr/>
      <dgm:t>
        <a:bodyPr/>
        <a:lstStyle/>
        <a:p>
          <a:endParaRPr lang="en-US"/>
        </a:p>
      </dgm:t>
    </dgm:pt>
    <dgm:pt modelId="{AA458A08-FAE9-4EA3-A1BA-7DFC9FCFBEFF}" type="pres">
      <dgm:prSet presAssocID="{C123708F-28F4-4FC2-918F-1E1CDE0C348C}" presName="hierRoot2" presStyleCnt="0">
        <dgm:presLayoutVars>
          <dgm:hierBranch val="init"/>
        </dgm:presLayoutVars>
      </dgm:prSet>
      <dgm:spPr/>
    </dgm:pt>
    <dgm:pt modelId="{69321E62-D929-4402-BCE6-ACC56A468C1E}" type="pres">
      <dgm:prSet presAssocID="{C123708F-28F4-4FC2-918F-1E1CDE0C348C}" presName="rootComposite2" presStyleCnt="0"/>
      <dgm:spPr/>
    </dgm:pt>
    <dgm:pt modelId="{9800A73B-FD30-4501-B190-A9242F575DD8}" type="pres">
      <dgm:prSet presAssocID="{C123708F-28F4-4FC2-918F-1E1CDE0C348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44A0E2-C897-48C3-801D-5F170CD779A7}" type="pres">
      <dgm:prSet presAssocID="{C123708F-28F4-4FC2-918F-1E1CDE0C348C}" presName="topArc2" presStyleLbl="parChTrans1D1" presStyleIdx="14" presStyleCnt="16"/>
      <dgm:spPr/>
    </dgm:pt>
    <dgm:pt modelId="{DAEEAE62-32DC-4937-98E8-547DBB718746}" type="pres">
      <dgm:prSet presAssocID="{C123708F-28F4-4FC2-918F-1E1CDE0C348C}" presName="bottomArc2" presStyleLbl="parChTrans1D1" presStyleIdx="15" presStyleCnt="16"/>
      <dgm:spPr/>
    </dgm:pt>
    <dgm:pt modelId="{635DFA3E-0D07-40C0-A977-22448F239082}" type="pres">
      <dgm:prSet presAssocID="{C123708F-28F4-4FC2-918F-1E1CDE0C348C}" presName="topConnNode2" presStyleLbl="node2" presStyleIdx="0" presStyleCnt="0"/>
      <dgm:spPr/>
      <dgm:t>
        <a:bodyPr/>
        <a:lstStyle/>
        <a:p>
          <a:endParaRPr lang="en-US"/>
        </a:p>
      </dgm:t>
    </dgm:pt>
    <dgm:pt modelId="{780E0906-1E1F-41F6-9BD3-5A0DDB42E50A}" type="pres">
      <dgm:prSet presAssocID="{C123708F-28F4-4FC2-918F-1E1CDE0C348C}" presName="hierChild4" presStyleCnt="0"/>
      <dgm:spPr/>
    </dgm:pt>
    <dgm:pt modelId="{59AC1835-3404-4283-923B-95915609B3E9}" type="pres">
      <dgm:prSet presAssocID="{C123708F-28F4-4FC2-918F-1E1CDE0C348C}" presName="hierChild5" presStyleCnt="0"/>
      <dgm:spPr/>
    </dgm:pt>
    <dgm:pt modelId="{8F59663E-D4AF-4FA4-945B-E272850494B1}" type="pres">
      <dgm:prSet presAssocID="{2EA53571-E47C-4CBD-9163-36B399222EE5}" presName="hierChild3" presStyleCnt="0"/>
      <dgm:spPr/>
    </dgm:pt>
  </dgm:ptLst>
  <dgm:cxnLst>
    <dgm:cxn modelId="{5631B3C3-B84F-474A-A947-3E13E459087A}" type="presOf" srcId="{90EDBDE2-8A47-4BEB-9A0C-597655F0894F}" destId="{628C0475-E6B7-45E6-BA9C-B2789E5C7B0B}" srcOrd="0" destOrd="0" presId="urn:microsoft.com/office/officeart/2008/layout/HalfCircleOrganizationChart"/>
    <dgm:cxn modelId="{FC746A66-FA6E-463D-89A4-187FE1B00CC3}" type="presOf" srcId="{1F3AB468-E891-42FA-AC3B-152683AF868C}" destId="{69273A2B-3F60-46CA-BF82-7F292641A57F}" srcOrd="0" destOrd="0" presId="urn:microsoft.com/office/officeart/2008/layout/HalfCircleOrganizationChart"/>
    <dgm:cxn modelId="{DA67C041-44A1-4D4D-BBBB-D0C4EC0C292D}" type="presOf" srcId="{1CA6770A-BF09-4F95-98FB-C5C381A480A4}" destId="{E2ABFE3B-C6A1-47F1-A30A-B08DA334C726}" srcOrd="1" destOrd="0" presId="urn:microsoft.com/office/officeart/2008/layout/HalfCircleOrganizationChart"/>
    <dgm:cxn modelId="{B5DD92F8-9ACF-49DA-BAF7-4F4C1E90A27A}" type="presOf" srcId="{3F3FEB50-79D2-43CB-AB3B-42EDE48CA71A}" destId="{118DDB4D-614C-40A6-8B55-B3D8DE7AB1E0}" srcOrd="0" destOrd="0" presId="urn:microsoft.com/office/officeart/2008/layout/HalfCircleOrganizationChart"/>
    <dgm:cxn modelId="{7806F8FF-349B-4C66-9BDB-5AC6FCFAAC62}" type="presOf" srcId="{7666C42B-FC1D-4407-A7E5-A2A502C8EF76}" destId="{FBB06AB0-5B11-4ED0-B436-B05FF9C0A7E3}" srcOrd="1" destOrd="0" presId="urn:microsoft.com/office/officeart/2008/layout/HalfCircleOrganizationChart"/>
    <dgm:cxn modelId="{72AF6531-8D2E-4371-A22C-A8AA5D6B00D9}" type="presOf" srcId="{03214ABC-88FD-47C8-8FE7-1AE1C636136D}" destId="{4C95F98A-49C3-417E-A5DC-6D71FECEE1F9}" srcOrd="1" destOrd="0" presId="urn:microsoft.com/office/officeart/2008/layout/HalfCircleOrganizationChart"/>
    <dgm:cxn modelId="{44418713-45EB-474F-AE83-C9ED4BD3D86E}" type="presOf" srcId="{C123708F-28F4-4FC2-918F-1E1CDE0C348C}" destId="{9800A73B-FD30-4501-B190-A9242F575DD8}" srcOrd="0" destOrd="0" presId="urn:microsoft.com/office/officeart/2008/layout/HalfCircleOrganizationChart"/>
    <dgm:cxn modelId="{EA9B508F-3C36-48E8-947C-FCC31926E0F5}" type="presOf" srcId="{3F3FEB50-79D2-43CB-AB3B-42EDE48CA71A}" destId="{20BACF13-040F-426B-99F5-4223289EF9F3}" srcOrd="1" destOrd="0" presId="urn:microsoft.com/office/officeart/2008/layout/HalfCircleOrganizationChart"/>
    <dgm:cxn modelId="{FC199C83-9F8C-4844-B430-FF12909BC510}" type="presOf" srcId="{80761A9A-C1B0-4E60-80CD-722E7A5F2DF0}" destId="{B1C7B34D-8665-4307-B44E-00805BCCC50A}" srcOrd="0" destOrd="0" presId="urn:microsoft.com/office/officeart/2008/layout/HalfCircleOrganizationChart"/>
    <dgm:cxn modelId="{289F3832-B29A-45BE-99E2-BA4F1A51FBA6}" srcId="{2EA53571-E47C-4CBD-9163-36B399222EE5}" destId="{3F3FEB50-79D2-43CB-AB3B-42EDE48CA71A}" srcOrd="2" destOrd="0" parTransId="{80761A9A-C1B0-4E60-80CD-722E7A5F2DF0}" sibTransId="{F39237B3-7508-46A9-84CB-1D48CCB29999}"/>
    <dgm:cxn modelId="{6BB0F290-3336-4168-8DAC-5BD7007A1616}" type="presOf" srcId="{CB7F4A04-A18F-4145-B4D0-ECB81272DB61}" destId="{65CB4D0F-CB5A-4516-AD01-BB06A544C578}" srcOrd="0" destOrd="0" presId="urn:microsoft.com/office/officeart/2008/layout/HalfCircleOrganizationChart"/>
    <dgm:cxn modelId="{B0F17EEA-8637-4B18-A72C-1A8156F318D7}" type="presOf" srcId="{D44B68EC-52CB-4780-8EA9-745E1AE68B44}" destId="{A91AADBF-E13F-4F69-9DC9-D7B3C1580C59}" srcOrd="1" destOrd="0" presId="urn:microsoft.com/office/officeart/2008/layout/HalfCircleOrganizationChart"/>
    <dgm:cxn modelId="{C2C1C664-98AC-46FC-8AE6-7DAAD3F16217}" srcId="{2EA53571-E47C-4CBD-9163-36B399222EE5}" destId="{1CA6770A-BF09-4F95-98FB-C5C381A480A4}" srcOrd="5" destOrd="0" parTransId="{FCD275FA-CCC6-46D1-8036-27CB394D63E8}" sibTransId="{D7C459E6-BB06-46AE-BA8B-61F80742AF4E}"/>
    <dgm:cxn modelId="{CF5B9386-725F-4F50-8603-04ABD80CE768}" type="presOf" srcId="{03214ABC-88FD-47C8-8FE7-1AE1C636136D}" destId="{0AC95D51-3A28-4E93-A3B0-FFC1AC3B4FC2}" srcOrd="0" destOrd="0" presId="urn:microsoft.com/office/officeart/2008/layout/HalfCircleOrganizationChart"/>
    <dgm:cxn modelId="{15503ECE-533E-4846-9A73-BD96FD2D01F6}" type="presOf" srcId="{2EA53571-E47C-4CBD-9163-36B399222EE5}" destId="{E0FD3B2B-2CDD-43BA-9B3D-7580709E1415}" srcOrd="1" destOrd="0" presId="urn:microsoft.com/office/officeart/2008/layout/HalfCircleOrganizationChart"/>
    <dgm:cxn modelId="{BD61A26C-9769-46D4-8AFD-000B7350354C}" type="presOf" srcId="{0BC512D0-92B1-4C8A-B2E3-AD293A3F87CD}" destId="{958D3D83-ACFE-4685-B62A-16C781496B89}" srcOrd="0" destOrd="0" presId="urn:microsoft.com/office/officeart/2008/layout/HalfCircleOrganizationChart"/>
    <dgm:cxn modelId="{BD7824BE-213C-4B52-9695-536422CC9E1E}" type="presOf" srcId="{92371F50-52A3-43A7-8832-A12B1DDC4F9A}" destId="{A07F93C1-EE9F-48B5-8D59-89EB6463B55B}" srcOrd="0" destOrd="0" presId="urn:microsoft.com/office/officeart/2008/layout/HalfCircleOrganizationChart"/>
    <dgm:cxn modelId="{82B36282-2EE8-4D7E-ABD9-3DCE45F452FD}" type="presOf" srcId="{FCD275FA-CCC6-46D1-8036-27CB394D63E8}" destId="{0481C12D-8BB4-4166-A923-2A835FEAA741}" srcOrd="0" destOrd="0" presId="urn:microsoft.com/office/officeart/2008/layout/HalfCircleOrganizationChart"/>
    <dgm:cxn modelId="{62559B78-0C61-4E4A-A501-9D6BD8CD745C}" type="presOf" srcId="{1CA6770A-BF09-4F95-98FB-C5C381A480A4}" destId="{10A6FDBB-BD02-467B-8622-D41E82D30286}" srcOrd="0" destOrd="0" presId="urn:microsoft.com/office/officeart/2008/layout/HalfCircleOrganizationChart"/>
    <dgm:cxn modelId="{D3D15C3D-D5E9-43C9-8A6F-CD599F0F011B}" type="presOf" srcId="{7666C42B-FC1D-4407-A7E5-A2A502C8EF76}" destId="{DDF7BFC0-F202-47FB-BD08-33348F9B2577}" srcOrd="0" destOrd="0" presId="urn:microsoft.com/office/officeart/2008/layout/HalfCircleOrganizationChart"/>
    <dgm:cxn modelId="{BBB4509F-45B4-41BB-9E0E-C461D44934FB}" type="presOf" srcId="{8A965D56-DF6C-4D8A-A4BE-3C2B6F425D24}" destId="{E2DA4087-A0E6-4A04-84D8-E7E3EFA6A3D5}" srcOrd="0" destOrd="0" presId="urn:microsoft.com/office/officeart/2008/layout/HalfCircleOrganizationChart"/>
    <dgm:cxn modelId="{570C37B7-1F6F-4C6D-9CA3-8DAF4BB4EF04}" type="presOf" srcId="{608869C8-5674-4FD7-9C21-CE5ECB79C4B7}" destId="{7E0F6DCF-D621-4755-9BA1-F52683799DF8}" srcOrd="0" destOrd="0" presId="urn:microsoft.com/office/officeart/2008/layout/HalfCircleOrganizationChart"/>
    <dgm:cxn modelId="{AC9A5F6F-2FE2-4316-8479-F441461D6761}" srcId="{2EA53571-E47C-4CBD-9163-36B399222EE5}" destId="{7666C42B-FC1D-4407-A7E5-A2A502C8EF76}" srcOrd="3" destOrd="0" parTransId="{CB7F4A04-A18F-4145-B4D0-ECB81272DB61}" sibTransId="{8FACC03C-E804-47BB-BB70-6E5473F983F6}"/>
    <dgm:cxn modelId="{BC410FF5-1FBB-4A0D-B125-58A071B854EB}" type="presOf" srcId="{C123708F-28F4-4FC2-918F-1E1CDE0C348C}" destId="{635DFA3E-0D07-40C0-A977-22448F239082}" srcOrd="1" destOrd="0" presId="urn:microsoft.com/office/officeart/2008/layout/HalfCircleOrganizationChart"/>
    <dgm:cxn modelId="{21F22733-0567-4F70-A9C0-BD19EA6F5E79}" type="presOf" srcId="{D44B68EC-52CB-4780-8EA9-745E1AE68B44}" destId="{3F223433-9077-40C9-B749-C63E08D9B415}" srcOrd="0" destOrd="0" presId="urn:microsoft.com/office/officeart/2008/layout/HalfCircleOrganizationChart"/>
    <dgm:cxn modelId="{C36A3727-79CC-49A3-9046-7FD34125EA5B}" srcId="{608869C8-5674-4FD7-9C21-CE5ECB79C4B7}" destId="{2EA53571-E47C-4CBD-9163-36B399222EE5}" srcOrd="0" destOrd="0" parTransId="{AF3A3D84-805A-466C-9A08-3E68827AD72A}" sibTransId="{83AD9EC9-C626-46FF-ABBE-0F923CED41E0}"/>
    <dgm:cxn modelId="{EB50AFBC-852D-4007-B202-9A6073470BA8}" srcId="{2EA53571-E47C-4CBD-9163-36B399222EE5}" destId="{C123708F-28F4-4FC2-918F-1E1CDE0C348C}" srcOrd="6" destOrd="0" parTransId="{1F3AB468-E891-42FA-AC3B-152683AF868C}" sibTransId="{DAD27C74-3D1F-4803-968A-AAA8B45D388C}"/>
    <dgm:cxn modelId="{15416718-BE5F-49AD-9464-C071AAC5D8D3}" type="presOf" srcId="{0BC512D0-92B1-4C8A-B2E3-AD293A3F87CD}" destId="{A25AC7A1-05C7-4012-A4DA-0576F5D5F16D}" srcOrd="1" destOrd="0" presId="urn:microsoft.com/office/officeart/2008/layout/HalfCircleOrganizationChart"/>
    <dgm:cxn modelId="{37288933-0BC4-44DE-8FD9-981677669C97}" srcId="{2EA53571-E47C-4CBD-9163-36B399222EE5}" destId="{D44B68EC-52CB-4780-8EA9-745E1AE68B44}" srcOrd="0" destOrd="0" parTransId="{8A965D56-DF6C-4D8A-A4BE-3C2B6F425D24}" sibTransId="{12E60784-2AB6-4887-914C-FE1834A26410}"/>
    <dgm:cxn modelId="{514D4C55-BCEF-4430-B58F-54ED86D34E55}" srcId="{2EA53571-E47C-4CBD-9163-36B399222EE5}" destId="{0BC512D0-92B1-4C8A-B2E3-AD293A3F87CD}" srcOrd="4" destOrd="0" parTransId="{90EDBDE2-8A47-4BEB-9A0C-597655F0894F}" sibTransId="{9003A566-0C2A-44B5-AEFD-01B72199C4EA}"/>
    <dgm:cxn modelId="{B37E91B9-444D-47E4-84A5-2B019368BE97}" srcId="{2EA53571-E47C-4CBD-9163-36B399222EE5}" destId="{03214ABC-88FD-47C8-8FE7-1AE1C636136D}" srcOrd="1" destOrd="0" parTransId="{92371F50-52A3-43A7-8832-A12B1DDC4F9A}" sibTransId="{A022F3A7-5C01-464B-AEDD-6586020AE677}"/>
    <dgm:cxn modelId="{CCAF5D2C-DA87-4A02-A625-C21EF6B20C40}" type="presOf" srcId="{2EA53571-E47C-4CBD-9163-36B399222EE5}" destId="{31C22FA4-BFBB-4E21-9B66-401566D6E6AD}" srcOrd="0" destOrd="0" presId="urn:microsoft.com/office/officeart/2008/layout/HalfCircleOrganizationChart"/>
    <dgm:cxn modelId="{147E98DE-6331-476A-9312-E879ACFB89F1}" type="presParOf" srcId="{7E0F6DCF-D621-4755-9BA1-F52683799DF8}" destId="{BCFF8C52-EF09-46EE-B838-F00A76627FE5}" srcOrd="0" destOrd="0" presId="urn:microsoft.com/office/officeart/2008/layout/HalfCircleOrganizationChart"/>
    <dgm:cxn modelId="{251E4C0D-F021-4306-BF07-43A19F02C528}" type="presParOf" srcId="{BCFF8C52-EF09-46EE-B838-F00A76627FE5}" destId="{89C023C9-763F-4AB5-B05F-2A8031ACF1FB}" srcOrd="0" destOrd="0" presId="urn:microsoft.com/office/officeart/2008/layout/HalfCircleOrganizationChart"/>
    <dgm:cxn modelId="{A76AE2B9-EDAC-4A66-9816-2A0C308ED361}" type="presParOf" srcId="{89C023C9-763F-4AB5-B05F-2A8031ACF1FB}" destId="{31C22FA4-BFBB-4E21-9B66-401566D6E6AD}" srcOrd="0" destOrd="0" presId="urn:microsoft.com/office/officeart/2008/layout/HalfCircleOrganizationChart"/>
    <dgm:cxn modelId="{BA3A58D9-D080-41A2-99F0-ACDBD42B9DB1}" type="presParOf" srcId="{89C023C9-763F-4AB5-B05F-2A8031ACF1FB}" destId="{8BDD8144-B536-4EEE-B869-3DE6FB9005FF}" srcOrd="1" destOrd="0" presId="urn:microsoft.com/office/officeart/2008/layout/HalfCircleOrganizationChart"/>
    <dgm:cxn modelId="{4B6A9FF0-458C-409E-A53F-3911950A810A}" type="presParOf" srcId="{89C023C9-763F-4AB5-B05F-2A8031ACF1FB}" destId="{B005A341-3C14-4E0D-872C-AA7F4467C635}" srcOrd="2" destOrd="0" presId="urn:microsoft.com/office/officeart/2008/layout/HalfCircleOrganizationChart"/>
    <dgm:cxn modelId="{3B618A15-8566-4FE8-9B1B-4C9EA3B96C4D}" type="presParOf" srcId="{89C023C9-763F-4AB5-B05F-2A8031ACF1FB}" destId="{E0FD3B2B-2CDD-43BA-9B3D-7580709E1415}" srcOrd="3" destOrd="0" presId="urn:microsoft.com/office/officeart/2008/layout/HalfCircleOrganizationChart"/>
    <dgm:cxn modelId="{09A397B5-1A10-4464-8816-8729A0067C99}" type="presParOf" srcId="{BCFF8C52-EF09-46EE-B838-F00A76627FE5}" destId="{0E270821-A463-4AEB-A3F7-39FEF23A1ACD}" srcOrd="1" destOrd="0" presId="urn:microsoft.com/office/officeart/2008/layout/HalfCircleOrganizationChart"/>
    <dgm:cxn modelId="{C0CB1317-B5D7-4DF8-B9C2-DF966720087A}" type="presParOf" srcId="{0E270821-A463-4AEB-A3F7-39FEF23A1ACD}" destId="{E2DA4087-A0E6-4A04-84D8-E7E3EFA6A3D5}" srcOrd="0" destOrd="0" presId="urn:microsoft.com/office/officeart/2008/layout/HalfCircleOrganizationChart"/>
    <dgm:cxn modelId="{24183627-00DB-4260-9151-D4FE474B84C9}" type="presParOf" srcId="{0E270821-A463-4AEB-A3F7-39FEF23A1ACD}" destId="{23DA4385-010A-44E5-AD14-00217257401F}" srcOrd="1" destOrd="0" presId="urn:microsoft.com/office/officeart/2008/layout/HalfCircleOrganizationChart"/>
    <dgm:cxn modelId="{4342FBA2-05DE-4CBB-9ECB-2801ED44EBF8}" type="presParOf" srcId="{23DA4385-010A-44E5-AD14-00217257401F}" destId="{D97E8B65-9DFC-458D-AE9A-D95B56991745}" srcOrd="0" destOrd="0" presId="urn:microsoft.com/office/officeart/2008/layout/HalfCircleOrganizationChart"/>
    <dgm:cxn modelId="{7108C744-2039-46D0-A9F8-BA895EBF0ECC}" type="presParOf" srcId="{D97E8B65-9DFC-458D-AE9A-D95B56991745}" destId="{3F223433-9077-40C9-B749-C63E08D9B415}" srcOrd="0" destOrd="0" presId="urn:microsoft.com/office/officeart/2008/layout/HalfCircleOrganizationChart"/>
    <dgm:cxn modelId="{5579F695-147A-4808-AAB8-036DFF4AE366}" type="presParOf" srcId="{D97E8B65-9DFC-458D-AE9A-D95B56991745}" destId="{B4AAB22A-1254-48B8-A148-17F65F34EC07}" srcOrd="1" destOrd="0" presId="urn:microsoft.com/office/officeart/2008/layout/HalfCircleOrganizationChart"/>
    <dgm:cxn modelId="{B20A5142-59A3-43FB-A1E0-73AD33A07375}" type="presParOf" srcId="{D97E8B65-9DFC-458D-AE9A-D95B56991745}" destId="{414D62B9-5578-4A6B-B87A-62AC0680A181}" srcOrd="2" destOrd="0" presId="urn:microsoft.com/office/officeart/2008/layout/HalfCircleOrganizationChart"/>
    <dgm:cxn modelId="{AFB288C1-3A8A-4C88-885E-6C65C71E3CBA}" type="presParOf" srcId="{D97E8B65-9DFC-458D-AE9A-D95B56991745}" destId="{A91AADBF-E13F-4F69-9DC9-D7B3C1580C59}" srcOrd="3" destOrd="0" presId="urn:microsoft.com/office/officeart/2008/layout/HalfCircleOrganizationChart"/>
    <dgm:cxn modelId="{C41653CB-D386-41D7-A2A5-EBD4AD555B55}" type="presParOf" srcId="{23DA4385-010A-44E5-AD14-00217257401F}" destId="{0DCDD5B8-1181-4348-B08A-071F7D8A5F69}" srcOrd="1" destOrd="0" presId="urn:microsoft.com/office/officeart/2008/layout/HalfCircleOrganizationChart"/>
    <dgm:cxn modelId="{D6A6B13C-A358-4B10-A55C-E8493642B5A6}" type="presParOf" srcId="{23DA4385-010A-44E5-AD14-00217257401F}" destId="{4C7A98A7-EA23-40C9-8990-87EADE4ED116}" srcOrd="2" destOrd="0" presId="urn:microsoft.com/office/officeart/2008/layout/HalfCircleOrganizationChart"/>
    <dgm:cxn modelId="{E24151DF-AB5D-4588-BA59-5BE981A7E72D}" type="presParOf" srcId="{0E270821-A463-4AEB-A3F7-39FEF23A1ACD}" destId="{A07F93C1-EE9F-48B5-8D59-89EB6463B55B}" srcOrd="2" destOrd="0" presId="urn:microsoft.com/office/officeart/2008/layout/HalfCircleOrganizationChart"/>
    <dgm:cxn modelId="{30E14AAA-5CF8-41FD-B9BB-67737603A293}" type="presParOf" srcId="{0E270821-A463-4AEB-A3F7-39FEF23A1ACD}" destId="{76F8FA93-92F7-4119-B35A-D74128577C0F}" srcOrd="3" destOrd="0" presId="urn:microsoft.com/office/officeart/2008/layout/HalfCircleOrganizationChart"/>
    <dgm:cxn modelId="{2BDD8EE9-56FB-4EAB-B941-0AA7EA9BEDEF}" type="presParOf" srcId="{76F8FA93-92F7-4119-B35A-D74128577C0F}" destId="{D0A6B84D-5791-40FC-9918-83416EAE8E50}" srcOrd="0" destOrd="0" presId="urn:microsoft.com/office/officeart/2008/layout/HalfCircleOrganizationChart"/>
    <dgm:cxn modelId="{63964BA5-AF16-47A2-AF7F-CDE386B49D5A}" type="presParOf" srcId="{D0A6B84D-5791-40FC-9918-83416EAE8E50}" destId="{0AC95D51-3A28-4E93-A3B0-FFC1AC3B4FC2}" srcOrd="0" destOrd="0" presId="urn:microsoft.com/office/officeart/2008/layout/HalfCircleOrganizationChart"/>
    <dgm:cxn modelId="{949FF67B-B425-4961-8F1A-6A407C46F286}" type="presParOf" srcId="{D0A6B84D-5791-40FC-9918-83416EAE8E50}" destId="{481036D4-404F-414A-8E30-9804A6419B22}" srcOrd="1" destOrd="0" presId="urn:microsoft.com/office/officeart/2008/layout/HalfCircleOrganizationChart"/>
    <dgm:cxn modelId="{9564C8F4-AE7D-40C1-8C6E-79FC1C50F9F0}" type="presParOf" srcId="{D0A6B84D-5791-40FC-9918-83416EAE8E50}" destId="{8DFD6FC3-8BBB-4221-AF7C-C1D395B5FB0A}" srcOrd="2" destOrd="0" presId="urn:microsoft.com/office/officeart/2008/layout/HalfCircleOrganizationChart"/>
    <dgm:cxn modelId="{BBD1B92C-3D9F-4C4A-8ED5-551FDD1D8B32}" type="presParOf" srcId="{D0A6B84D-5791-40FC-9918-83416EAE8E50}" destId="{4C95F98A-49C3-417E-A5DC-6D71FECEE1F9}" srcOrd="3" destOrd="0" presId="urn:microsoft.com/office/officeart/2008/layout/HalfCircleOrganizationChart"/>
    <dgm:cxn modelId="{717122D3-EBF7-4714-B8D0-7621933BCFA4}" type="presParOf" srcId="{76F8FA93-92F7-4119-B35A-D74128577C0F}" destId="{39312788-AA01-4280-AF28-0FAB6A2D029E}" srcOrd="1" destOrd="0" presId="urn:microsoft.com/office/officeart/2008/layout/HalfCircleOrganizationChart"/>
    <dgm:cxn modelId="{3B1DB2EA-D851-45B7-9929-E779B3B43932}" type="presParOf" srcId="{76F8FA93-92F7-4119-B35A-D74128577C0F}" destId="{12E40ED6-9AB9-400E-A8DE-247FA7576B90}" srcOrd="2" destOrd="0" presId="urn:microsoft.com/office/officeart/2008/layout/HalfCircleOrganizationChart"/>
    <dgm:cxn modelId="{7E850C50-C160-40A9-A984-2BFF7AC60939}" type="presParOf" srcId="{0E270821-A463-4AEB-A3F7-39FEF23A1ACD}" destId="{B1C7B34D-8665-4307-B44E-00805BCCC50A}" srcOrd="4" destOrd="0" presId="urn:microsoft.com/office/officeart/2008/layout/HalfCircleOrganizationChart"/>
    <dgm:cxn modelId="{CDB434C3-0A13-400A-866E-D6EAA07D2850}" type="presParOf" srcId="{0E270821-A463-4AEB-A3F7-39FEF23A1ACD}" destId="{FA123885-CCBF-48FC-8D9E-AFE990DC0DEE}" srcOrd="5" destOrd="0" presId="urn:microsoft.com/office/officeart/2008/layout/HalfCircleOrganizationChart"/>
    <dgm:cxn modelId="{CB851F2A-F71B-43C7-BD57-816C3F22ACF8}" type="presParOf" srcId="{FA123885-CCBF-48FC-8D9E-AFE990DC0DEE}" destId="{04B9E050-C8AA-40BD-BE3E-D9C77A24BC4E}" srcOrd="0" destOrd="0" presId="urn:microsoft.com/office/officeart/2008/layout/HalfCircleOrganizationChart"/>
    <dgm:cxn modelId="{E56F373A-7771-48A4-B79E-D6AFA4E0A00C}" type="presParOf" srcId="{04B9E050-C8AA-40BD-BE3E-D9C77A24BC4E}" destId="{118DDB4D-614C-40A6-8B55-B3D8DE7AB1E0}" srcOrd="0" destOrd="0" presId="urn:microsoft.com/office/officeart/2008/layout/HalfCircleOrganizationChart"/>
    <dgm:cxn modelId="{9AB32EA3-41E3-47D8-B859-DA3CCE617E5F}" type="presParOf" srcId="{04B9E050-C8AA-40BD-BE3E-D9C77A24BC4E}" destId="{AC0A0FED-576C-4CA9-B431-4703F3B92ADB}" srcOrd="1" destOrd="0" presId="urn:microsoft.com/office/officeart/2008/layout/HalfCircleOrganizationChart"/>
    <dgm:cxn modelId="{D9B3DDA9-1AE0-4D4F-B437-BDE12D9BF1C5}" type="presParOf" srcId="{04B9E050-C8AA-40BD-BE3E-D9C77A24BC4E}" destId="{26BCB953-39AB-4194-A381-3D6353704908}" srcOrd="2" destOrd="0" presId="urn:microsoft.com/office/officeart/2008/layout/HalfCircleOrganizationChart"/>
    <dgm:cxn modelId="{6489ACAF-D49F-429F-8457-FD967298FA77}" type="presParOf" srcId="{04B9E050-C8AA-40BD-BE3E-D9C77A24BC4E}" destId="{20BACF13-040F-426B-99F5-4223289EF9F3}" srcOrd="3" destOrd="0" presId="urn:microsoft.com/office/officeart/2008/layout/HalfCircleOrganizationChart"/>
    <dgm:cxn modelId="{32B8E2BB-3431-470D-94AD-EFC493C38A11}" type="presParOf" srcId="{FA123885-CCBF-48FC-8D9E-AFE990DC0DEE}" destId="{1853CEBC-8FA7-4DCE-BBE3-4F6A670DEBF6}" srcOrd="1" destOrd="0" presId="urn:microsoft.com/office/officeart/2008/layout/HalfCircleOrganizationChart"/>
    <dgm:cxn modelId="{D44EC9D9-DF7B-47BF-8773-B69F7E94C749}" type="presParOf" srcId="{FA123885-CCBF-48FC-8D9E-AFE990DC0DEE}" destId="{9D7AA0D6-5ECB-4429-B842-7CC5E7BCD1BC}" srcOrd="2" destOrd="0" presId="urn:microsoft.com/office/officeart/2008/layout/HalfCircleOrganizationChart"/>
    <dgm:cxn modelId="{7E9327C4-B245-4F03-827E-7B170C535451}" type="presParOf" srcId="{0E270821-A463-4AEB-A3F7-39FEF23A1ACD}" destId="{65CB4D0F-CB5A-4516-AD01-BB06A544C578}" srcOrd="6" destOrd="0" presId="urn:microsoft.com/office/officeart/2008/layout/HalfCircleOrganizationChart"/>
    <dgm:cxn modelId="{3ACDADC9-C59A-48AC-907C-5366DF65D837}" type="presParOf" srcId="{0E270821-A463-4AEB-A3F7-39FEF23A1ACD}" destId="{E78BC5D8-CCDF-4735-AFFE-87BE6CFE000B}" srcOrd="7" destOrd="0" presId="urn:microsoft.com/office/officeart/2008/layout/HalfCircleOrganizationChart"/>
    <dgm:cxn modelId="{660CEA0E-F785-4521-B2AA-7CE5342B1AFC}" type="presParOf" srcId="{E78BC5D8-CCDF-4735-AFFE-87BE6CFE000B}" destId="{165C32AB-4F57-4DC9-9EC7-9B6FA28F3B92}" srcOrd="0" destOrd="0" presId="urn:microsoft.com/office/officeart/2008/layout/HalfCircleOrganizationChart"/>
    <dgm:cxn modelId="{D494FEB0-F483-488B-B08D-B2D649B1CC74}" type="presParOf" srcId="{165C32AB-4F57-4DC9-9EC7-9B6FA28F3B92}" destId="{DDF7BFC0-F202-47FB-BD08-33348F9B2577}" srcOrd="0" destOrd="0" presId="urn:microsoft.com/office/officeart/2008/layout/HalfCircleOrganizationChart"/>
    <dgm:cxn modelId="{6B5817D9-2C7F-4F91-84F9-FBBA8FDAA28E}" type="presParOf" srcId="{165C32AB-4F57-4DC9-9EC7-9B6FA28F3B92}" destId="{CD0251CB-F0CF-463A-8B00-D0BC917DAA88}" srcOrd="1" destOrd="0" presId="urn:microsoft.com/office/officeart/2008/layout/HalfCircleOrganizationChart"/>
    <dgm:cxn modelId="{95C208F1-53B0-404B-AB0C-47E4CE8527A9}" type="presParOf" srcId="{165C32AB-4F57-4DC9-9EC7-9B6FA28F3B92}" destId="{6176A0EC-A367-4EE5-BF57-3CBEE966672B}" srcOrd="2" destOrd="0" presId="urn:microsoft.com/office/officeart/2008/layout/HalfCircleOrganizationChart"/>
    <dgm:cxn modelId="{65C289F2-3FDB-4E39-87F2-1969996D51B2}" type="presParOf" srcId="{165C32AB-4F57-4DC9-9EC7-9B6FA28F3B92}" destId="{FBB06AB0-5B11-4ED0-B436-B05FF9C0A7E3}" srcOrd="3" destOrd="0" presId="urn:microsoft.com/office/officeart/2008/layout/HalfCircleOrganizationChart"/>
    <dgm:cxn modelId="{AB10100D-B483-4A00-AD9B-6CD12C6C0DA3}" type="presParOf" srcId="{E78BC5D8-CCDF-4735-AFFE-87BE6CFE000B}" destId="{6E5E4AE7-5A29-4AF7-B06A-342276B4B4D1}" srcOrd="1" destOrd="0" presId="urn:microsoft.com/office/officeart/2008/layout/HalfCircleOrganizationChart"/>
    <dgm:cxn modelId="{FF08848B-432B-44FF-A4B8-BDB746555A79}" type="presParOf" srcId="{E78BC5D8-CCDF-4735-AFFE-87BE6CFE000B}" destId="{1FB2B363-C821-4E7A-8B94-311456DEBE2F}" srcOrd="2" destOrd="0" presId="urn:microsoft.com/office/officeart/2008/layout/HalfCircleOrganizationChart"/>
    <dgm:cxn modelId="{E5F2A246-8D51-49D7-B4C7-2FAE83D8FAF2}" type="presParOf" srcId="{0E270821-A463-4AEB-A3F7-39FEF23A1ACD}" destId="{628C0475-E6B7-45E6-BA9C-B2789E5C7B0B}" srcOrd="8" destOrd="0" presId="urn:microsoft.com/office/officeart/2008/layout/HalfCircleOrganizationChart"/>
    <dgm:cxn modelId="{D85E2140-53A5-43AB-9F56-27C2CA517A18}" type="presParOf" srcId="{0E270821-A463-4AEB-A3F7-39FEF23A1ACD}" destId="{F4EFA827-3463-4FEF-9BAE-387DB0341E03}" srcOrd="9" destOrd="0" presId="urn:microsoft.com/office/officeart/2008/layout/HalfCircleOrganizationChart"/>
    <dgm:cxn modelId="{39F1B92B-36FB-44D0-A1C2-A8DA7511E985}" type="presParOf" srcId="{F4EFA827-3463-4FEF-9BAE-387DB0341E03}" destId="{A9F3AF85-7BF3-472A-A92D-E85C94C76C57}" srcOrd="0" destOrd="0" presId="urn:microsoft.com/office/officeart/2008/layout/HalfCircleOrganizationChart"/>
    <dgm:cxn modelId="{935D4918-8CEF-40C1-92A3-4F69E252B12F}" type="presParOf" srcId="{A9F3AF85-7BF3-472A-A92D-E85C94C76C57}" destId="{958D3D83-ACFE-4685-B62A-16C781496B89}" srcOrd="0" destOrd="0" presId="urn:microsoft.com/office/officeart/2008/layout/HalfCircleOrganizationChart"/>
    <dgm:cxn modelId="{9F6D0EDF-4774-45B7-8979-BBFB508EFFDB}" type="presParOf" srcId="{A9F3AF85-7BF3-472A-A92D-E85C94C76C57}" destId="{43429149-2961-41BA-82BF-67B4ECA0DC37}" srcOrd="1" destOrd="0" presId="urn:microsoft.com/office/officeart/2008/layout/HalfCircleOrganizationChart"/>
    <dgm:cxn modelId="{00BA9D80-DA17-4BFC-BB8E-EE5FEE6113B6}" type="presParOf" srcId="{A9F3AF85-7BF3-472A-A92D-E85C94C76C57}" destId="{218A173A-9CF2-42AC-8DA5-AA1DCDAC2058}" srcOrd="2" destOrd="0" presId="urn:microsoft.com/office/officeart/2008/layout/HalfCircleOrganizationChart"/>
    <dgm:cxn modelId="{BF1A1726-7BDD-42B0-9CE0-0742F635CACE}" type="presParOf" srcId="{A9F3AF85-7BF3-472A-A92D-E85C94C76C57}" destId="{A25AC7A1-05C7-4012-A4DA-0576F5D5F16D}" srcOrd="3" destOrd="0" presId="urn:microsoft.com/office/officeart/2008/layout/HalfCircleOrganizationChart"/>
    <dgm:cxn modelId="{C63A56E3-4012-4A01-B5E3-9B259CB69CC3}" type="presParOf" srcId="{F4EFA827-3463-4FEF-9BAE-387DB0341E03}" destId="{2647C72F-6DDF-488C-94B5-3D6E37C15BEB}" srcOrd="1" destOrd="0" presId="urn:microsoft.com/office/officeart/2008/layout/HalfCircleOrganizationChart"/>
    <dgm:cxn modelId="{54291047-3C22-4C49-9B20-ACA8DA5A5FFF}" type="presParOf" srcId="{F4EFA827-3463-4FEF-9BAE-387DB0341E03}" destId="{A519346F-A4A8-43F4-967E-335F5ABB7A64}" srcOrd="2" destOrd="0" presId="urn:microsoft.com/office/officeart/2008/layout/HalfCircleOrganizationChart"/>
    <dgm:cxn modelId="{17D70E32-3EE2-4472-963A-AC8144FB222A}" type="presParOf" srcId="{0E270821-A463-4AEB-A3F7-39FEF23A1ACD}" destId="{0481C12D-8BB4-4166-A923-2A835FEAA741}" srcOrd="10" destOrd="0" presId="urn:microsoft.com/office/officeart/2008/layout/HalfCircleOrganizationChart"/>
    <dgm:cxn modelId="{31F14F9E-CC1D-4DFE-9023-013BFCDA36D8}" type="presParOf" srcId="{0E270821-A463-4AEB-A3F7-39FEF23A1ACD}" destId="{749FA57B-44D9-4F23-9950-3325E9E0B780}" srcOrd="11" destOrd="0" presId="urn:microsoft.com/office/officeart/2008/layout/HalfCircleOrganizationChart"/>
    <dgm:cxn modelId="{D4B4DEBB-B1F4-45C4-ABB4-538D2847E406}" type="presParOf" srcId="{749FA57B-44D9-4F23-9950-3325E9E0B780}" destId="{1EDEBD8C-C1A8-4DFA-A6A7-AE190CFDEF5E}" srcOrd="0" destOrd="0" presId="urn:microsoft.com/office/officeart/2008/layout/HalfCircleOrganizationChart"/>
    <dgm:cxn modelId="{D2CA47A6-F1DF-4558-B3E7-B703FAC9EF1F}" type="presParOf" srcId="{1EDEBD8C-C1A8-4DFA-A6A7-AE190CFDEF5E}" destId="{10A6FDBB-BD02-467B-8622-D41E82D30286}" srcOrd="0" destOrd="0" presId="urn:microsoft.com/office/officeart/2008/layout/HalfCircleOrganizationChart"/>
    <dgm:cxn modelId="{1B58D222-50F2-4784-8F2E-03AC5A5E307A}" type="presParOf" srcId="{1EDEBD8C-C1A8-4DFA-A6A7-AE190CFDEF5E}" destId="{7B402BE7-126E-4A92-8F4A-BF583C600170}" srcOrd="1" destOrd="0" presId="urn:microsoft.com/office/officeart/2008/layout/HalfCircleOrganizationChart"/>
    <dgm:cxn modelId="{A92E58E2-2613-4BF5-AFF0-90DCF5EC5F3F}" type="presParOf" srcId="{1EDEBD8C-C1A8-4DFA-A6A7-AE190CFDEF5E}" destId="{49FEDF45-BB2E-4823-BB93-CAEDD48A3F11}" srcOrd="2" destOrd="0" presId="urn:microsoft.com/office/officeart/2008/layout/HalfCircleOrganizationChart"/>
    <dgm:cxn modelId="{CAF88043-5313-469F-93FC-1E946CB0E73B}" type="presParOf" srcId="{1EDEBD8C-C1A8-4DFA-A6A7-AE190CFDEF5E}" destId="{E2ABFE3B-C6A1-47F1-A30A-B08DA334C726}" srcOrd="3" destOrd="0" presId="urn:microsoft.com/office/officeart/2008/layout/HalfCircleOrganizationChart"/>
    <dgm:cxn modelId="{5C58A2EA-48DD-4042-A70B-F7626FE29BE1}" type="presParOf" srcId="{749FA57B-44D9-4F23-9950-3325E9E0B780}" destId="{9C0AED38-7889-4D90-A679-E475CF111BA4}" srcOrd="1" destOrd="0" presId="urn:microsoft.com/office/officeart/2008/layout/HalfCircleOrganizationChart"/>
    <dgm:cxn modelId="{99AA8F55-AB3E-4A68-BDDD-7FA7B4AD3C9D}" type="presParOf" srcId="{749FA57B-44D9-4F23-9950-3325E9E0B780}" destId="{A26E6205-8A9F-4026-887A-89564C887043}" srcOrd="2" destOrd="0" presId="urn:microsoft.com/office/officeart/2008/layout/HalfCircleOrganizationChart"/>
    <dgm:cxn modelId="{69C6767A-36BF-47F7-AB5C-3648B3A68A10}" type="presParOf" srcId="{0E270821-A463-4AEB-A3F7-39FEF23A1ACD}" destId="{69273A2B-3F60-46CA-BF82-7F292641A57F}" srcOrd="12" destOrd="0" presId="urn:microsoft.com/office/officeart/2008/layout/HalfCircleOrganizationChart"/>
    <dgm:cxn modelId="{7B9EC050-E213-4972-BCA6-E62235BD080E}" type="presParOf" srcId="{0E270821-A463-4AEB-A3F7-39FEF23A1ACD}" destId="{AA458A08-FAE9-4EA3-A1BA-7DFC9FCFBEFF}" srcOrd="13" destOrd="0" presId="urn:microsoft.com/office/officeart/2008/layout/HalfCircleOrganizationChart"/>
    <dgm:cxn modelId="{B8B06871-8490-4744-B01C-E0919443B9C6}" type="presParOf" srcId="{AA458A08-FAE9-4EA3-A1BA-7DFC9FCFBEFF}" destId="{69321E62-D929-4402-BCE6-ACC56A468C1E}" srcOrd="0" destOrd="0" presId="urn:microsoft.com/office/officeart/2008/layout/HalfCircleOrganizationChart"/>
    <dgm:cxn modelId="{97C0E365-7552-4D30-8DE9-B92B3902F4A3}" type="presParOf" srcId="{69321E62-D929-4402-BCE6-ACC56A468C1E}" destId="{9800A73B-FD30-4501-B190-A9242F575DD8}" srcOrd="0" destOrd="0" presId="urn:microsoft.com/office/officeart/2008/layout/HalfCircleOrganizationChart"/>
    <dgm:cxn modelId="{3D2A1AE2-3D36-4523-806F-1B2BE01FF15E}" type="presParOf" srcId="{69321E62-D929-4402-BCE6-ACC56A468C1E}" destId="{7F44A0E2-C897-48C3-801D-5F170CD779A7}" srcOrd="1" destOrd="0" presId="urn:microsoft.com/office/officeart/2008/layout/HalfCircleOrganizationChart"/>
    <dgm:cxn modelId="{E24710D1-7AA5-4E02-9787-758794D8D2B4}" type="presParOf" srcId="{69321E62-D929-4402-BCE6-ACC56A468C1E}" destId="{DAEEAE62-32DC-4937-98E8-547DBB718746}" srcOrd="2" destOrd="0" presId="urn:microsoft.com/office/officeart/2008/layout/HalfCircleOrganizationChart"/>
    <dgm:cxn modelId="{65079C08-B407-46C2-BF33-EB8CDE33699A}" type="presParOf" srcId="{69321E62-D929-4402-BCE6-ACC56A468C1E}" destId="{635DFA3E-0D07-40C0-A977-22448F239082}" srcOrd="3" destOrd="0" presId="urn:microsoft.com/office/officeart/2008/layout/HalfCircleOrganizationChart"/>
    <dgm:cxn modelId="{D35178DF-92C6-48DC-B215-8F1262E08FAB}" type="presParOf" srcId="{AA458A08-FAE9-4EA3-A1BA-7DFC9FCFBEFF}" destId="{780E0906-1E1F-41F6-9BD3-5A0DDB42E50A}" srcOrd="1" destOrd="0" presId="urn:microsoft.com/office/officeart/2008/layout/HalfCircleOrganizationChart"/>
    <dgm:cxn modelId="{2925B10D-8A5F-400D-BACF-D986A46BE069}" type="presParOf" srcId="{AA458A08-FAE9-4EA3-A1BA-7DFC9FCFBEFF}" destId="{59AC1835-3404-4283-923B-95915609B3E9}" srcOrd="2" destOrd="0" presId="urn:microsoft.com/office/officeart/2008/layout/HalfCircleOrganizationChart"/>
    <dgm:cxn modelId="{88E99E4A-AADD-43C5-837A-A844F4B4F1BE}" type="presParOf" srcId="{BCFF8C52-EF09-46EE-B838-F00A76627FE5}" destId="{8F59663E-D4AF-4FA4-945B-E272850494B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BFECD-6C6A-4823-8C98-B62FB42306FE}">
      <dsp:nvSpPr>
        <dsp:cNvPr id="0" name=""/>
        <dsp:cNvSpPr/>
      </dsp:nvSpPr>
      <dsp:spPr>
        <a:xfrm>
          <a:off x="3806657" y="503116"/>
          <a:ext cx="1212514" cy="210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18"/>
              </a:lnTo>
              <a:lnTo>
                <a:pt x="1212514" y="105218"/>
              </a:lnTo>
              <a:lnTo>
                <a:pt x="1212514" y="2104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84EE4-4682-4E67-AF9E-790657E204AA}">
      <dsp:nvSpPr>
        <dsp:cNvPr id="0" name=""/>
        <dsp:cNvSpPr/>
      </dsp:nvSpPr>
      <dsp:spPr>
        <a:xfrm>
          <a:off x="3760937" y="503116"/>
          <a:ext cx="91440" cy="210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4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0C040-3CDB-4478-B02F-E62ACBB20EA3}">
      <dsp:nvSpPr>
        <dsp:cNvPr id="0" name=""/>
        <dsp:cNvSpPr/>
      </dsp:nvSpPr>
      <dsp:spPr>
        <a:xfrm>
          <a:off x="2594142" y="1214592"/>
          <a:ext cx="1212514" cy="210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18"/>
              </a:lnTo>
              <a:lnTo>
                <a:pt x="1212514" y="105218"/>
              </a:lnTo>
              <a:lnTo>
                <a:pt x="1212514" y="2104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5AD13-8304-447D-B233-2594000FF527}">
      <dsp:nvSpPr>
        <dsp:cNvPr id="0" name=""/>
        <dsp:cNvSpPr/>
      </dsp:nvSpPr>
      <dsp:spPr>
        <a:xfrm>
          <a:off x="2594142" y="1927495"/>
          <a:ext cx="460956" cy="172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574"/>
              </a:lnTo>
              <a:lnTo>
                <a:pt x="460956" y="17235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136A87-8283-41FB-ABD1-4CAC6EF70EF3}">
      <dsp:nvSpPr>
        <dsp:cNvPr id="0" name=""/>
        <dsp:cNvSpPr/>
      </dsp:nvSpPr>
      <dsp:spPr>
        <a:xfrm>
          <a:off x="2594142" y="1927495"/>
          <a:ext cx="460956" cy="1012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2099"/>
              </a:lnTo>
              <a:lnTo>
                <a:pt x="460956" y="10120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58D70-ECF7-4EF6-BC38-BB1B8602C3BC}">
      <dsp:nvSpPr>
        <dsp:cNvPr id="0" name=""/>
        <dsp:cNvSpPr/>
      </dsp:nvSpPr>
      <dsp:spPr>
        <a:xfrm>
          <a:off x="2594142" y="1927495"/>
          <a:ext cx="460956" cy="300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623"/>
              </a:lnTo>
              <a:lnTo>
                <a:pt x="460956" y="3006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A60C8-B248-4B31-907D-4CE4C627F69B}">
      <dsp:nvSpPr>
        <dsp:cNvPr id="0" name=""/>
        <dsp:cNvSpPr/>
      </dsp:nvSpPr>
      <dsp:spPr>
        <a:xfrm>
          <a:off x="2548422" y="1214592"/>
          <a:ext cx="91440" cy="210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4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4F83E-0552-40CE-A31F-5729A3041403}">
      <dsp:nvSpPr>
        <dsp:cNvPr id="0" name=""/>
        <dsp:cNvSpPr/>
      </dsp:nvSpPr>
      <dsp:spPr>
        <a:xfrm>
          <a:off x="1381627" y="1214592"/>
          <a:ext cx="1212514" cy="210436"/>
        </a:xfrm>
        <a:custGeom>
          <a:avLst/>
          <a:gdLst/>
          <a:ahLst/>
          <a:cxnLst/>
          <a:rect l="0" t="0" r="0" b="0"/>
          <a:pathLst>
            <a:path>
              <a:moveTo>
                <a:pt x="1212514" y="0"/>
              </a:moveTo>
              <a:lnTo>
                <a:pt x="1212514" y="105218"/>
              </a:lnTo>
              <a:lnTo>
                <a:pt x="0" y="105218"/>
              </a:lnTo>
              <a:lnTo>
                <a:pt x="0" y="2104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CB41E7-46E7-48C7-AC89-0584A0D1F24F}">
      <dsp:nvSpPr>
        <dsp:cNvPr id="0" name=""/>
        <dsp:cNvSpPr/>
      </dsp:nvSpPr>
      <dsp:spPr>
        <a:xfrm>
          <a:off x="2594142" y="503116"/>
          <a:ext cx="1212514" cy="210436"/>
        </a:xfrm>
        <a:custGeom>
          <a:avLst/>
          <a:gdLst/>
          <a:ahLst/>
          <a:cxnLst/>
          <a:rect l="0" t="0" r="0" b="0"/>
          <a:pathLst>
            <a:path>
              <a:moveTo>
                <a:pt x="1212514" y="0"/>
              </a:moveTo>
              <a:lnTo>
                <a:pt x="1212514" y="105218"/>
              </a:lnTo>
              <a:lnTo>
                <a:pt x="0" y="105218"/>
              </a:lnTo>
              <a:lnTo>
                <a:pt x="0" y="2104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4F71C-5A58-451D-B13C-350D54EC02C3}">
      <dsp:nvSpPr>
        <dsp:cNvPr id="0" name=""/>
        <dsp:cNvSpPr/>
      </dsp:nvSpPr>
      <dsp:spPr>
        <a:xfrm>
          <a:off x="3556137" y="2077"/>
          <a:ext cx="501039" cy="5010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421FB2-1D6C-4B37-9FE9-59442E7CB628}">
      <dsp:nvSpPr>
        <dsp:cNvPr id="0" name=""/>
        <dsp:cNvSpPr/>
      </dsp:nvSpPr>
      <dsp:spPr>
        <a:xfrm>
          <a:off x="3556137" y="2077"/>
          <a:ext cx="501039" cy="5010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825CA-4195-4F0B-9EE7-868165D29539}">
      <dsp:nvSpPr>
        <dsp:cNvPr id="0" name=""/>
        <dsp:cNvSpPr/>
      </dsp:nvSpPr>
      <dsp:spPr>
        <a:xfrm>
          <a:off x="3305618" y="92264"/>
          <a:ext cx="1002078" cy="32066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224*224</a:t>
          </a:r>
          <a:endParaRPr lang="en-US" sz="2100" kern="1200" dirty="0"/>
        </a:p>
      </dsp:txBody>
      <dsp:txXfrm>
        <a:off x="3305618" y="92264"/>
        <a:ext cx="1002078" cy="320665"/>
      </dsp:txXfrm>
    </dsp:sp>
    <dsp:sp modelId="{94133378-E5D4-485C-91EB-37916BA103FF}">
      <dsp:nvSpPr>
        <dsp:cNvPr id="0" name=""/>
        <dsp:cNvSpPr/>
      </dsp:nvSpPr>
      <dsp:spPr>
        <a:xfrm>
          <a:off x="2343622" y="713552"/>
          <a:ext cx="501039" cy="5010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05A1E-5CC8-4609-8F96-5B0815D12A0C}">
      <dsp:nvSpPr>
        <dsp:cNvPr id="0" name=""/>
        <dsp:cNvSpPr/>
      </dsp:nvSpPr>
      <dsp:spPr>
        <a:xfrm>
          <a:off x="2343622" y="713552"/>
          <a:ext cx="501039" cy="5010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620C2-E561-474D-832F-981999947466}">
      <dsp:nvSpPr>
        <dsp:cNvPr id="0" name=""/>
        <dsp:cNvSpPr/>
      </dsp:nvSpPr>
      <dsp:spPr>
        <a:xfrm>
          <a:off x="2093103" y="803740"/>
          <a:ext cx="1002078" cy="32066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128*128</a:t>
          </a:r>
          <a:endParaRPr lang="en-US" sz="2100" kern="1200" dirty="0"/>
        </a:p>
      </dsp:txBody>
      <dsp:txXfrm>
        <a:off x="2093103" y="803740"/>
        <a:ext cx="1002078" cy="320665"/>
      </dsp:txXfrm>
    </dsp:sp>
    <dsp:sp modelId="{4858AF62-EF06-45E1-9026-57D96480A322}">
      <dsp:nvSpPr>
        <dsp:cNvPr id="0" name=""/>
        <dsp:cNvSpPr/>
      </dsp:nvSpPr>
      <dsp:spPr>
        <a:xfrm>
          <a:off x="1131108" y="1425028"/>
          <a:ext cx="501039" cy="5010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BB050-E759-4A34-AF9B-6986A79F12EA}">
      <dsp:nvSpPr>
        <dsp:cNvPr id="0" name=""/>
        <dsp:cNvSpPr/>
      </dsp:nvSpPr>
      <dsp:spPr>
        <a:xfrm>
          <a:off x="1131108" y="1425028"/>
          <a:ext cx="501039" cy="5010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2C1EA-15DE-432F-AD41-5726C7327E49}">
      <dsp:nvSpPr>
        <dsp:cNvPr id="0" name=""/>
        <dsp:cNvSpPr/>
      </dsp:nvSpPr>
      <dsp:spPr>
        <a:xfrm>
          <a:off x="880588" y="1515215"/>
          <a:ext cx="1002078" cy="32066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64*64</a:t>
          </a:r>
          <a:endParaRPr lang="en-US" sz="2100" kern="1200" dirty="0"/>
        </a:p>
      </dsp:txBody>
      <dsp:txXfrm>
        <a:off x="880588" y="1515215"/>
        <a:ext cx="1002078" cy="320665"/>
      </dsp:txXfrm>
    </dsp:sp>
    <dsp:sp modelId="{458A7D6D-93FC-4069-8F44-FFF63BE9E18C}">
      <dsp:nvSpPr>
        <dsp:cNvPr id="0" name=""/>
        <dsp:cNvSpPr/>
      </dsp:nvSpPr>
      <dsp:spPr>
        <a:xfrm>
          <a:off x="2343622" y="1425028"/>
          <a:ext cx="501039" cy="50246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3DD10-7559-4234-BC42-D30D2D17FA1F}">
      <dsp:nvSpPr>
        <dsp:cNvPr id="0" name=""/>
        <dsp:cNvSpPr/>
      </dsp:nvSpPr>
      <dsp:spPr>
        <a:xfrm>
          <a:off x="2343622" y="1425028"/>
          <a:ext cx="501039" cy="50246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E3916-77BA-49E8-862F-018B41943222}">
      <dsp:nvSpPr>
        <dsp:cNvPr id="0" name=""/>
        <dsp:cNvSpPr/>
      </dsp:nvSpPr>
      <dsp:spPr>
        <a:xfrm>
          <a:off x="2093103" y="1515472"/>
          <a:ext cx="1002078" cy="32157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64*64</a:t>
          </a:r>
          <a:endParaRPr lang="en-US" sz="2100" kern="1200" dirty="0"/>
        </a:p>
      </dsp:txBody>
      <dsp:txXfrm>
        <a:off x="2093103" y="1515472"/>
        <a:ext cx="1002078" cy="321578"/>
      </dsp:txXfrm>
    </dsp:sp>
    <dsp:sp modelId="{F13005A4-49B8-4286-B06C-34488AE020CD}">
      <dsp:nvSpPr>
        <dsp:cNvPr id="0" name=""/>
        <dsp:cNvSpPr/>
      </dsp:nvSpPr>
      <dsp:spPr>
        <a:xfrm>
          <a:off x="2994973" y="2137932"/>
          <a:ext cx="501039" cy="5010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1F28B-772B-4882-91DA-B519827FCB3C}">
      <dsp:nvSpPr>
        <dsp:cNvPr id="0" name=""/>
        <dsp:cNvSpPr/>
      </dsp:nvSpPr>
      <dsp:spPr>
        <a:xfrm>
          <a:off x="2994973" y="2137932"/>
          <a:ext cx="501039" cy="5010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C1DFE-E44D-40B3-A9D4-4B09A93358DB}">
      <dsp:nvSpPr>
        <dsp:cNvPr id="0" name=""/>
        <dsp:cNvSpPr/>
      </dsp:nvSpPr>
      <dsp:spPr>
        <a:xfrm>
          <a:off x="2744454" y="2228119"/>
          <a:ext cx="1002078" cy="32066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32*32</a:t>
          </a:r>
          <a:endParaRPr lang="en-US" sz="2100" kern="1200" dirty="0"/>
        </a:p>
      </dsp:txBody>
      <dsp:txXfrm>
        <a:off x="2744454" y="2228119"/>
        <a:ext cx="1002078" cy="320665"/>
      </dsp:txXfrm>
    </dsp:sp>
    <dsp:sp modelId="{3BB4D750-9388-4955-9FC5-F79EE19F2F03}">
      <dsp:nvSpPr>
        <dsp:cNvPr id="0" name=""/>
        <dsp:cNvSpPr/>
      </dsp:nvSpPr>
      <dsp:spPr>
        <a:xfrm>
          <a:off x="2994973" y="2849407"/>
          <a:ext cx="501039" cy="5010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55A395-BF65-4442-A2C5-F88358B4E92A}">
      <dsp:nvSpPr>
        <dsp:cNvPr id="0" name=""/>
        <dsp:cNvSpPr/>
      </dsp:nvSpPr>
      <dsp:spPr>
        <a:xfrm>
          <a:off x="2994973" y="2849407"/>
          <a:ext cx="501039" cy="5010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DB71A-B65A-4EAE-B72F-FE658163051B}">
      <dsp:nvSpPr>
        <dsp:cNvPr id="0" name=""/>
        <dsp:cNvSpPr/>
      </dsp:nvSpPr>
      <dsp:spPr>
        <a:xfrm>
          <a:off x="2744454" y="2939594"/>
          <a:ext cx="1002078" cy="32066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32*32</a:t>
          </a:r>
          <a:endParaRPr lang="en-US" sz="2100" kern="1200" dirty="0"/>
        </a:p>
      </dsp:txBody>
      <dsp:txXfrm>
        <a:off x="2744454" y="2939594"/>
        <a:ext cx="1002078" cy="320665"/>
      </dsp:txXfrm>
    </dsp:sp>
    <dsp:sp modelId="{FE6051A0-CA81-4E90-85F3-974ADBCC3D33}">
      <dsp:nvSpPr>
        <dsp:cNvPr id="0" name=""/>
        <dsp:cNvSpPr/>
      </dsp:nvSpPr>
      <dsp:spPr>
        <a:xfrm>
          <a:off x="2994973" y="3560883"/>
          <a:ext cx="501039" cy="5010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21C3C-F1BE-4F96-AC77-C6BB8428C4CC}">
      <dsp:nvSpPr>
        <dsp:cNvPr id="0" name=""/>
        <dsp:cNvSpPr/>
      </dsp:nvSpPr>
      <dsp:spPr>
        <a:xfrm>
          <a:off x="2994973" y="3560883"/>
          <a:ext cx="501039" cy="5010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722B2-294F-4C83-AD51-F849B0E10285}">
      <dsp:nvSpPr>
        <dsp:cNvPr id="0" name=""/>
        <dsp:cNvSpPr/>
      </dsp:nvSpPr>
      <dsp:spPr>
        <a:xfrm>
          <a:off x="2744454" y="3651070"/>
          <a:ext cx="1002078" cy="32066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32*32</a:t>
          </a:r>
          <a:endParaRPr lang="en-US" sz="2100" kern="1200" dirty="0"/>
        </a:p>
      </dsp:txBody>
      <dsp:txXfrm>
        <a:off x="2744454" y="3651070"/>
        <a:ext cx="1002078" cy="320665"/>
      </dsp:txXfrm>
    </dsp:sp>
    <dsp:sp modelId="{C9CDAE22-189C-4249-8E1E-67B9F5AEF9BF}">
      <dsp:nvSpPr>
        <dsp:cNvPr id="0" name=""/>
        <dsp:cNvSpPr/>
      </dsp:nvSpPr>
      <dsp:spPr>
        <a:xfrm>
          <a:off x="3556137" y="1425028"/>
          <a:ext cx="501039" cy="5010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40FC9-9599-49E6-AC6C-8A897200B214}">
      <dsp:nvSpPr>
        <dsp:cNvPr id="0" name=""/>
        <dsp:cNvSpPr/>
      </dsp:nvSpPr>
      <dsp:spPr>
        <a:xfrm>
          <a:off x="3556137" y="1425028"/>
          <a:ext cx="501039" cy="5010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8504B-4ED6-49B6-9C12-99890D643EB6}">
      <dsp:nvSpPr>
        <dsp:cNvPr id="0" name=""/>
        <dsp:cNvSpPr/>
      </dsp:nvSpPr>
      <dsp:spPr>
        <a:xfrm>
          <a:off x="3305618" y="1515215"/>
          <a:ext cx="1002078" cy="32066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64*64</a:t>
          </a:r>
          <a:endParaRPr lang="en-US" sz="2100" kern="1200" dirty="0"/>
        </a:p>
      </dsp:txBody>
      <dsp:txXfrm>
        <a:off x="3305618" y="1515215"/>
        <a:ext cx="1002078" cy="320665"/>
      </dsp:txXfrm>
    </dsp:sp>
    <dsp:sp modelId="{BCCD526C-AF21-4842-A546-2CEC2E231F29}">
      <dsp:nvSpPr>
        <dsp:cNvPr id="0" name=""/>
        <dsp:cNvSpPr/>
      </dsp:nvSpPr>
      <dsp:spPr>
        <a:xfrm>
          <a:off x="3556137" y="713552"/>
          <a:ext cx="501039" cy="5010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7F7249-800C-4FF1-9131-1928E589EC93}">
      <dsp:nvSpPr>
        <dsp:cNvPr id="0" name=""/>
        <dsp:cNvSpPr/>
      </dsp:nvSpPr>
      <dsp:spPr>
        <a:xfrm>
          <a:off x="3556137" y="713552"/>
          <a:ext cx="501039" cy="5010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C9245-BB20-45A8-B751-8C10BF7F4DA1}">
      <dsp:nvSpPr>
        <dsp:cNvPr id="0" name=""/>
        <dsp:cNvSpPr/>
      </dsp:nvSpPr>
      <dsp:spPr>
        <a:xfrm>
          <a:off x="3305618" y="803740"/>
          <a:ext cx="1002078" cy="32066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128*128</a:t>
          </a:r>
          <a:endParaRPr lang="en-US" sz="2100" kern="1200" dirty="0"/>
        </a:p>
      </dsp:txBody>
      <dsp:txXfrm>
        <a:off x="3305618" y="803740"/>
        <a:ext cx="1002078" cy="320665"/>
      </dsp:txXfrm>
    </dsp:sp>
    <dsp:sp modelId="{9805E32F-F1F6-4CED-A065-3EB573474756}">
      <dsp:nvSpPr>
        <dsp:cNvPr id="0" name=""/>
        <dsp:cNvSpPr/>
      </dsp:nvSpPr>
      <dsp:spPr>
        <a:xfrm>
          <a:off x="4768652" y="713552"/>
          <a:ext cx="501039" cy="5010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ED982-CA93-469C-8C2C-9E867FB9DC0D}">
      <dsp:nvSpPr>
        <dsp:cNvPr id="0" name=""/>
        <dsp:cNvSpPr/>
      </dsp:nvSpPr>
      <dsp:spPr>
        <a:xfrm>
          <a:off x="4768652" y="713552"/>
          <a:ext cx="501039" cy="5010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C7BA7-B811-4D91-B7AA-C7B9DF30A000}">
      <dsp:nvSpPr>
        <dsp:cNvPr id="0" name=""/>
        <dsp:cNvSpPr/>
      </dsp:nvSpPr>
      <dsp:spPr>
        <a:xfrm>
          <a:off x="4518133" y="803740"/>
          <a:ext cx="1002078" cy="32066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128*128</a:t>
          </a:r>
          <a:endParaRPr lang="en-US" sz="2100" kern="1200" dirty="0"/>
        </a:p>
      </dsp:txBody>
      <dsp:txXfrm>
        <a:off x="4518133" y="803740"/>
        <a:ext cx="1002078" cy="320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73A2B-3F60-46CA-BF82-7F292641A57F}">
      <dsp:nvSpPr>
        <dsp:cNvPr id="0" name=""/>
        <dsp:cNvSpPr/>
      </dsp:nvSpPr>
      <dsp:spPr>
        <a:xfrm>
          <a:off x="3733800" y="2609647"/>
          <a:ext cx="3280053" cy="189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877"/>
              </a:lnTo>
              <a:lnTo>
                <a:pt x="3280053" y="94877"/>
              </a:lnTo>
              <a:lnTo>
                <a:pt x="3280053" y="1897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1C12D-8BB4-4166-A923-2A835FEAA741}">
      <dsp:nvSpPr>
        <dsp:cNvPr id="0" name=""/>
        <dsp:cNvSpPr/>
      </dsp:nvSpPr>
      <dsp:spPr>
        <a:xfrm>
          <a:off x="3733800" y="2609647"/>
          <a:ext cx="2186702" cy="189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877"/>
              </a:lnTo>
              <a:lnTo>
                <a:pt x="2186702" y="94877"/>
              </a:lnTo>
              <a:lnTo>
                <a:pt x="2186702" y="1897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C0475-E6B7-45E6-BA9C-B2789E5C7B0B}">
      <dsp:nvSpPr>
        <dsp:cNvPr id="0" name=""/>
        <dsp:cNvSpPr/>
      </dsp:nvSpPr>
      <dsp:spPr>
        <a:xfrm>
          <a:off x="3733800" y="2609647"/>
          <a:ext cx="1093351" cy="189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877"/>
              </a:lnTo>
              <a:lnTo>
                <a:pt x="1093351" y="94877"/>
              </a:lnTo>
              <a:lnTo>
                <a:pt x="1093351" y="1897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B4D0F-CB5A-4516-AD01-BB06A544C578}">
      <dsp:nvSpPr>
        <dsp:cNvPr id="0" name=""/>
        <dsp:cNvSpPr/>
      </dsp:nvSpPr>
      <dsp:spPr>
        <a:xfrm>
          <a:off x="3688079" y="2609647"/>
          <a:ext cx="91440" cy="1897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7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7B34D-8665-4307-B44E-00805BCCC50A}">
      <dsp:nvSpPr>
        <dsp:cNvPr id="0" name=""/>
        <dsp:cNvSpPr/>
      </dsp:nvSpPr>
      <dsp:spPr>
        <a:xfrm>
          <a:off x="2640448" y="2609647"/>
          <a:ext cx="1093351" cy="189755"/>
        </a:xfrm>
        <a:custGeom>
          <a:avLst/>
          <a:gdLst/>
          <a:ahLst/>
          <a:cxnLst/>
          <a:rect l="0" t="0" r="0" b="0"/>
          <a:pathLst>
            <a:path>
              <a:moveTo>
                <a:pt x="1093351" y="0"/>
              </a:moveTo>
              <a:lnTo>
                <a:pt x="1093351" y="94877"/>
              </a:lnTo>
              <a:lnTo>
                <a:pt x="0" y="94877"/>
              </a:lnTo>
              <a:lnTo>
                <a:pt x="0" y="1897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F93C1-EE9F-48B5-8D59-89EB6463B55B}">
      <dsp:nvSpPr>
        <dsp:cNvPr id="0" name=""/>
        <dsp:cNvSpPr/>
      </dsp:nvSpPr>
      <dsp:spPr>
        <a:xfrm>
          <a:off x="1547097" y="2609647"/>
          <a:ext cx="2186702" cy="189755"/>
        </a:xfrm>
        <a:custGeom>
          <a:avLst/>
          <a:gdLst/>
          <a:ahLst/>
          <a:cxnLst/>
          <a:rect l="0" t="0" r="0" b="0"/>
          <a:pathLst>
            <a:path>
              <a:moveTo>
                <a:pt x="2186702" y="0"/>
              </a:moveTo>
              <a:lnTo>
                <a:pt x="2186702" y="94877"/>
              </a:lnTo>
              <a:lnTo>
                <a:pt x="0" y="94877"/>
              </a:lnTo>
              <a:lnTo>
                <a:pt x="0" y="1897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DA4087-A0E6-4A04-84D8-E7E3EFA6A3D5}">
      <dsp:nvSpPr>
        <dsp:cNvPr id="0" name=""/>
        <dsp:cNvSpPr/>
      </dsp:nvSpPr>
      <dsp:spPr>
        <a:xfrm>
          <a:off x="453746" y="2609647"/>
          <a:ext cx="3280053" cy="189755"/>
        </a:xfrm>
        <a:custGeom>
          <a:avLst/>
          <a:gdLst/>
          <a:ahLst/>
          <a:cxnLst/>
          <a:rect l="0" t="0" r="0" b="0"/>
          <a:pathLst>
            <a:path>
              <a:moveTo>
                <a:pt x="3280053" y="0"/>
              </a:moveTo>
              <a:lnTo>
                <a:pt x="3280053" y="94877"/>
              </a:lnTo>
              <a:lnTo>
                <a:pt x="0" y="94877"/>
              </a:lnTo>
              <a:lnTo>
                <a:pt x="0" y="1897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DD8144-B536-4EEE-B869-3DE6FB9005FF}">
      <dsp:nvSpPr>
        <dsp:cNvPr id="0" name=""/>
        <dsp:cNvSpPr/>
      </dsp:nvSpPr>
      <dsp:spPr>
        <a:xfrm>
          <a:off x="3203676" y="1549399"/>
          <a:ext cx="1060247" cy="106024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5A341-3C14-4E0D-872C-AA7F4467C635}">
      <dsp:nvSpPr>
        <dsp:cNvPr id="0" name=""/>
        <dsp:cNvSpPr/>
      </dsp:nvSpPr>
      <dsp:spPr>
        <a:xfrm>
          <a:off x="3203676" y="1549399"/>
          <a:ext cx="1060247" cy="106024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22FA4-BFBB-4E21-9B66-401566D6E6AD}">
      <dsp:nvSpPr>
        <dsp:cNvPr id="0" name=""/>
        <dsp:cNvSpPr/>
      </dsp:nvSpPr>
      <dsp:spPr>
        <a:xfrm>
          <a:off x="2673552" y="1740244"/>
          <a:ext cx="2120495" cy="6785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 scalar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multiplication</a:t>
          </a:r>
          <a:endParaRPr lang="en-US" sz="1800" kern="1200" dirty="0"/>
        </a:p>
      </dsp:txBody>
      <dsp:txXfrm>
        <a:off x="2673552" y="1740244"/>
        <a:ext cx="2120495" cy="678558"/>
      </dsp:txXfrm>
    </dsp:sp>
    <dsp:sp modelId="{B4AAB22A-1254-48B8-A148-17F65F34EC07}">
      <dsp:nvSpPr>
        <dsp:cNvPr id="0" name=""/>
        <dsp:cNvSpPr/>
      </dsp:nvSpPr>
      <dsp:spPr>
        <a:xfrm>
          <a:off x="227847" y="2799402"/>
          <a:ext cx="451798" cy="45179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D62B9-5578-4A6B-B87A-62AC0680A181}">
      <dsp:nvSpPr>
        <dsp:cNvPr id="0" name=""/>
        <dsp:cNvSpPr/>
      </dsp:nvSpPr>
      <dsp:spPr>
        <a:xfrm>
          <a:off x="227847" y="2799402"/>
          <a:ext cx="451798" cy="45179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23433-9077-40C9-B749-C63E08D9B415}">
      <dsp:nvSpPr>
        <dsp:cNvPr id="0" name=""/>
        <dsp:cNvSpPr/>
      </dsp:nvSpPr>
      <dsp:spPr>
        <a:xfrm>
          <a:off x="1948" y="2880726"/>
          <a:ext cx="903596" cy="2891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Thread 1</a:t>
          </a:r>
          <a:endParaRPr lang="en-US" sz="1800" kern="1200" dirty="0"/>
        </a:p>
      </dsp:txBody>
      <dsp:txXfrm>
        <a:off x="1948" y="2880726"/>
        <a:ext cx="903596" cy="289150"/>
      </dsp:txXfrm>
    </dsp:sp>
    <dsp:sp modelId="{481036D4-404F-414A-8E30-9804A6419B22}">
      <dsp:nvSpPr>
        <dsp:cNvPr id="0" name=""/>
        <dsp:cNvSpPr/>
      </dsp:nvSpPr>
      <dsp:spPr>
        <a:xfrm>
          <a:off x="1321198" y="2799402"/>
          <a:ext cx="451798" cy="45179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FD6FC3-8BBB-4221-AF7C-C1D395B5FB0A}">
      <dsp:nvSpPr>
        <dsp:cNvPr id="0" name=""/>
        <dsp:cNvSpPr/>
      </dsp:nvSpPr>
      <dsp:spPr>
        <a:xfrm>
          <a:off x="1321198" y="2799402"/>
          <a:ext cx="451798" cy="45179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95D51-3A28-4E93-A3B0-FFC1AC3B4FC2}">
      <dsp:nvSpPr>
        <dsp:cNvPr id="0" name=""/>
        <dsp:cNvSpPr/>
      </dsp:nvSpPr>
      <dsp:spPr>
        <a:xfrm>
          <a:off x="1095299" y="2880726"/>
          <a:ext cx="903596" cy="2891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Thread 2</a:t>
          </a:r>
          <a:endParaRPr lang="en-US" sz="1800" kern="1200" dirty="0"/>
        </a:p>
      </dsp:txBody>
      <dsp:txXfrm>
        <a:off x="1095299" y="2880726"/>
        <a:ext cx="903596" cy="289150"/>
      </dsp:txXfrm>
    </dsp:sp>
    <dsp:sp modelId="{AC0A0FED-576C-4CA9-B431-4703F3B92ADB}">
      <dsp:nvSpPr>
        <dsp:cNvPr id="0" name=""/>
        <dsp:cNvSpPr/>
      </dsp:nvSpPr>
      <dsp:spPr>
        <a:xfrm>
          <a:off x="2414549" y="2799402"/>
          <a:ext cx="451798" cy="45179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CB953-39AB-4194-A381-3D6353704908}">
      <dsp:nvSpPr>
        <dsp:cNvPr id="0" name=""/>
        <dsp:cNvSpPr/>
      </dsp:nvSpPr>
      <dsp:spPr>
        <a:xfrm>
          <a:off x="2414549" y="2799402"/>
          <a:ext cx="451798" cy="45179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DDB4D-614C-40A6-8B55-B3D8DE7AB1E0}">
      <dsp:nvSpPr>
        <dsp:cNvPr id="0" name=""/>
        <dsp:cNvSpPr/>
      </dsp:nvSpPr>
      <dsp:spPr>
        <a:xfrm>
          <a:off x="2188650" y="2880726"/>
          <a:ext cx="903596" cy="2891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Thread 3</a:t>
          </a:r>
          <a:endParaRPr lang="en-US" sz="1800" kern="1200" dirty="0"/>
        </a:p>
      </dsp:txBody>
      <dsp:txXfrm>
        <a:off x="2188650" y="2880726"/>
        <a:ext cx="903596" cy="289150"/>
      </dsp:txXfrm>
    </dsp:sp>
    <dsp:sp modelId="{CD0251CB-F0CF-463A-8B00-D0BC917DAA88}">
      <dsp:nvSpPr>
        <dsp:cNvPr id="0" name=""/>
        <dsp:cNvSpPr/>
      </dsp:nvSpPr>
      <dsp:spPr>
        <a:xfrm>
          <a:off x="3507900" y="2799402"/>
          <a:ext cx="451798" cy="45179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6A0EC-A367-4EE5-BF57-3CBEE966672B}">
      <dsp:nvSpPr>
        <dsp:cNvPr id="0" name=""/>
        <dsp:cNvSpPr/>
      </dsp:nvSpPr>
      <dsp:spPr>
        <a:xfrm>
          <a:off x="3507900" y="2799402"/>
          <a:ext cx="451798" cy="45179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7BFC0-F202-47FB-BD08-33348F9B2577}">
      <dsp:nvSpPr>
        <dsp:cNvPr id="0" name=""/>
        <dsp:cNvSpPr/>
      </dsp:nvSpPr>
      <dsp:spPr>
        <a:xfrm>
          <a:off x="3282001" y="2880726"/>
          <a:ext cx="903596" cy="2891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Thread 4</a:t>
          </a:r>
          <a:endParaRPr lang="en-US" sz="1800" kern="1200" dirty="0"/>
        </a:p>
      </dsp:txBody>
      <dsp:txXfrm>
        <a:off x="3282001" y="2880726"/>
        <a:ext cx="903596" cy="289150"/>
      </dsp:txXfrm>
    </dsp:sp>
    <dsp:sp modelId="{43429149-2961-41BA-82BF-67B4ECA0DC37}">
      <dsp:nvSpPr>
        <dsp:cNvPr id="0" name=""/>
        <dsp:cNvSpPr/>
      </dsp:nvSpPr>
      <dsp:spPr>
        <a:xfrm>
          <a:off x="4601252" y="2799402"/>
          <a:ext cx="451798" cy="45179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A173A-9CF2-42AC-8DA5-AA1DCDAC2058}">
      <dsp:nvSpPr>
        <dsp:cNvPr id="0" name=""/>
        <dsp:cNvSpPr/>
      </dsp:nvSpPr>
      <dsp:spPr>
        <a:xfrm>
          <a:off x="4601252" y="2799402"/>
          <a:ext cx="451798" cy="45179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D3D83-ACFE-4685-B62A-16C781496B89}">
      <dsp:nvSpPr>
        <dsp:cNvPr id="0" name=""/>
        <dsp:cNvSpPr/>
      </dsp:nvSpPr>
      <dsp:spPr>
        <a:xfrm>
          <a:off x="4375353" y="2880726"/>
          <a:ext cx="903596" cy="2891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Thread 5</a:t>
          </a:r>
          <a:endParaRPr lang="en-US" sz="1800" kern="1200" dirty="0"/>
        </a:p>
      </dsp:txBody>
      <dsp:txXfrm>
        <a:off x="4375353" y="2880726"/>
        <a:ext cx="903596" cy="289150"/>
      </dsp:txXfrm>
    </dsp:sp>
    <dsp:sp modelId="{7B402BE7-126E-4A92-8F4A-BF583C600170}">
      <dsp:nvSpPr>
        <dsp:cNvPr id="0" name=""/>
        <dsp:cNvSpPr/>
      </dsp:nvSpPr>
      <dsp:spPr>
        <a:xfrm>
          <a:off x="5694603" y="2799402"/>
          <a:ext cx="451798" cy="45179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EDF45-BB2E-4823-BB93-CAEDD48A3F11}">
      <dsp:nvSpPr>
        <dsp:cNvPr id="0" name=""/>
        <dsp:cNvSpPr/>
      </dsp:nvSpPr>
      <dsp:spPr>
        <a:xfrm>
          <a:off x="5694603" y="2799402"/>
          <a:ext cx="451798" cy="45179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6FDBB-BD02-467B-8622-D41E82D30286}">
      <dsp:nvSpPr>
        <dsp:cNvPr id="0" name=""/>
        <dsp:cNvSpPr/>
      </dsp:nvSpPr>
      <dsp:spPr>
        <a:xfrm>
          <a:off x="5468704" y="2880726"/>
          <a:ext cx="903596" cy="2891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Thread 6</a:t>
          </a:r>
          <a:endParaRPr lang="en-US" sz="1800" kern="1200" dirty="0"/>
        </a:p>
      </dsp:txBody>
      <dsp:txXfrm>
        <a:off x="5468704" y="2880726"/>
        <a:ext cx="903596" cy="289150"/>
      </dsp:txXfrm>
    </dsp:sp>
    <dsp:sp modelId="{7F44A0E2-C897-48C3-801D-5F170CD779A7}">
      <dsp:nvSpPr>
        <dsp:cNvPr id="0" name=""/>
        <dsp:cNvSpPr/>
      </dsp:nvSpPr>
      <dsp:spPr>
        <a:xfrm>
          <a:off x="6787954" y="2799402"/>
          <a:ext cx="451798" cy="45179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EAE62-32DC-4937-98E8-547DBB718746}">
      <dsp:nvSpPr>
        <dsp:cNvPr id="0" name=""/>
        <dsp:cNvSpPr/>
      </dsp:nvSpPr>
      <dsp:spPr>
        <a:xfrm>
          <a:off x="6787954" y="2799402"/>
          <a:ext cx="451798" cy="45179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0A73B-FD30-4501-B190-A9242F575DD8}">
      <dsp:nvSpPr>
        <dsp:cNvPr id="0" name=""/>
        <dsp:cNvSpPr/>
      </dsp:nvSpPr>
      <dsp:spPr>
        <a:xfrm>
          <a:off x="6562055" y="2880726"/>
          <a:ext cx="903596" cy="2891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Thread 7</a:t>
          </a:r>
          <a:endParaRPr lang="en-US" sz="1800" kern="1200" dirty="0"/>
        </a:p>
      </dsp:txBody>
      <dsp:txXfrm>
        <a:off x="6562055" y="2880726"/>
        <a:ext cx="903596" cy="289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DE209-68A1-400D-910A-8900A4BE0EA5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36733-82B0-4974-B6B3-FD2AB6D9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0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E8-C8B3-4E46-AFB0-D8BB875753C2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44E7-B13C-4431-BDB8-4E6228A9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E8-C8B3-4E46-AFB0-D8BB875753C2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44E7-B13C-4431-BDB8-4E6228A9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4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E8-C8B3-4E46-AFB0-D8BB875753C2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44E7-B13C-4431-BDB8-4E6228A9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E8-C8B3-4E46-AFB0-D8BB875753C2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44E7-B13C-4431-BDB8-4E6228A9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E8-C8B3-4E46-AFB0-D8BB875753C2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44E7-B13C-4431-BDB8-4E6228A9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4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E8-C8B3-4E46-AFB0-D8BB875753C2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44E7-B13C-4431-BDB8-4E6228A9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4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E8-C8B3-4E46-AFB0-D8BB875753C2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44E7-B13C-4431-BDB8-4E6228A9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5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E8-C8B3-4E46-AFB0-D8BB875753C2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44E7-B13C-4431-BDB8-4E6228A9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9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E8-C8B3-4E46-AFB0-D8BB875753C2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44E7-B13C-4431-BDB8-4E6228A9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5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E8-C8B3-4E46-AFB0-D8BB875753C2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44E7-B13C-4431-BDB8-4E6228A9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6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E8-C8B3-4E46-AFB0-D8BB875753C2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44E7-B13C-4431-BDB8-4E6228A9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0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037E8-C8B3-4E46-AFB0-D8BB875753C2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844E7-B13C-4431-BDB8-4E6228A9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GPU-Powered ECDSA Verification for </a:t>
            </a:r>
            <a:r>
              <a:rPr lang="en-US" dirty="0" smtClean="0"/>
              <a:t>VANET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95800"/>
            <a:ext cx="6400800" cy="17145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Kostas Papagiannopoulos (RU)</a:t>
            </a:r>
          </a:p>
          <a:p>
            <a:pPr algn="l"/>
            <a:r>
              <a:rPr lang="en-US" dirty="0" smtClean="0"/>
              <a:t>Arturo Cedillo Torres (TU/e)</a:t>
            </a:r>
          </a:p>
          <a:p>
            <a:pPr algn="l"/>
            <a:r>
              <a:rPr lang="en-US" dirty="0" smtClean="0"/>
              <a:t>Mathias Morbitzer (RU)</a:t>
            </a:r>
            <a:br>
              <a:rPr lang="en-US" dirty="0" smtClean="0"/>
            </a:br>
            <a:endParaRPr lang="en-US" dirty="0" smtClean="0"/>
          </a:p>
          <a:p>
            <a:pPr algn="l"/>
            <a:r>
              <a:rPr lang="en-US" dirty="0" smtClean="0"/>
              <a:t>Jonathan Petit (UT)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4038600"/>
            <a:ext cx="1212344" cy="1185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44" y="5638800"/>
            <a:ext cx="1485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the Scalar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used the simple `Double and Add’ algorithm</a:t>
            </a:r>
          </a:p>
          <a:p>
            <a:r>
              <a:rPr lang="en-US" sz="2400" dirty="0" smtClean="0"/>
              <a:t>Scalar multiplication with an </a:t>
            </a:r>
            <a:r>
              <a:rPr lang="en-US" sz="2400" i="1" dirty="0" smtClean="0"/>
              <a:t>n-bit </a:t>
            </a:r>
            <a:r>
              <a:rPr lang="en-US" sz="2400" dirty="0" smtClean="0"/>
              <a:t>scalar costs: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i="1" dirty="0" smtClean="0"/>
              <a:t>n </a:t>
            </a:r>
            <a:r>
              <a:rPr lang="en-US" sz="1800" dirty="0" smtClean="0"/>
              <a:t>doublings in the elliptic curve</a:t>
            </a:r>
          </a:p>
          <a:p>
            <a:pPr lvl="1"/>
            <a:r>
              <a:rPr lang="en-US" sz="1800" i="1" dirty="0" smtClean="0"/>
              <a:t>n/2 </a:t>
            </a:r>
            <a:r>
              <a:rPr lang="en-US" sz="1800" dirty="0" smtClean="0"/>
              <a:t>additions in the elliptic curve</a:t>
            </a:r>
          </a:p>
          <a:p>
            <a:r>
              <a:rPr lang="en-US" sz="2200" dirty="0" smtClean="0"/>
              <a:t>For the P-224 curve it translates to 224 EC_DBL and 112 EC_ADD</a:t>
            </a:r>
          </a:p>
          <a:p>
            <a:r>
              <a:rPr lang="en-US" sz="2200" dirty="0" smtClean="0"/>
              <a:t>With affine coordinates, a single scalar multiplication would need:</a:t>
            </a:r>
          </a:p>
          <a:p>
            <a:pPr lvl="1"/>
            <a:r>
              <a:rPr lang="en-US" sz="1800" dirty="0" smtClean="0"/>
              <a:t>Almost 4000 modular multiplications of 224-bit numbers</a:t>
            </a:r>
          </a:p>
          <a:p>
            <a:pPr lvl="1"/>
            <a:r>
              <a:rPr lang="en-US" sz="1800" dirty="0" smtClean="0"/>
              <a:t>1000 modular inversions of 224-bit numbers</a:t>
            </a:r>
          </a:p>
          <a:p>
            <a:r>
              <a:rPr lang="en-US" sz="2200" dirty="0" smtClean="0"/>
              <a:t>Modular inversion in a large prime finite field is very time consuming and discouraged by crypto standards</a:t>
            </a:r>
          </a:p>
          <a:p>
            <a:r>
              <a:rPr lang="en-US" sz="2200" dirty="0" smtClean="0"/>
              <a:t>We need more efficient, inversion-free coordinates</a:t>
            </a:r>
          </a:p>
          <a:p>
            <a:endParaRPr lang="en-US" sz="22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3257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Elliptic Curve Coordinates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 smtClean="0">
                    <a:latin typeface="Cambria Math"/>
                  </a:rPr>
                  <a:t>The P-224 curve is a short </a:t>
                </a:r>
                <a:r>
                  <a:rPr lang="en-US" sz="2400" dirty="0" err="1" smtClean="0">
                    <a:latin typeface="Cambria Math"/>
                  </a:rPr>
                  <a:t>Weierstrass</a:t>
                </a:r>
                <a:r>
                  <a:rPr lang="en-US" sz="2400" dirty="0" smtClean="0">
                    <a:latin typeface="Cambria Math"/>
                  </a:rPr>
                  <a:t> curve over the finite field of order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224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96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+1</m:t>
                    </m:r>
                  </m:oMath>
                </a14:m>
                <a:endParaRPr lang="en-US" sz="240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∗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sz="2000" dirty="0" smtClean="0"/>
              </a:p>
              <a:p>
                <a:r>
                  <a:rPr lang="en-US" sz="2400" dirty="0" smtClean="0"/>
                  <a:t>To avoid modular inversions we use Projective Coordinates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𝑃𝑜𝑖𝑛𝑡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𝑃𝑜𝑖𝑛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</m:d>
                  </m:oMath>
                </a14:m>
                <a:endParaRPr lang="en-US" sz="2000" b="0" dirty="0" smtClean="0">
                  <a:ea typeface="Cambria Math"/>
                </a:endParaRPr>
              </a:p>
              <a:p>
                <a:r>
                  <a:rPr lang="en-US" sz="2400" dirty="0" smtClean="0"/>
                  <a:t>Additionally, parameter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=−3</m:t>
                    </m:r>
                  </m:oMath>
                </a14:m>
                <a:r>
                  <a:rPr lang="en-US" sz="2400" dirty="0" smtClean="0"/>
                  <a:t>, for P-224</a:t>
                </a:r>
              </a:p>
              <a:p>
                <a:pPr lvl="1"/>
                <a:r>
                  <a:rPr lang="en-US" sz="2000" dirty="0" smtClean="0"/>
                  <a:t>We use the Projective-3 coordinates that can double faster than simple Projective coordinates</a:t>
                </a:r>
              </a:p>
              <a:p>
                <a:r>
                  <a:rPr lang="en-US" sz="2400" dirty="0" smtClean="0"/>
                  <a:t>We use the state of the art in mathematical formulas for Projective-3 coordinates</a:t>
                </a:r>
              </a:p>
              <a:p>
                <a:pPr lvl="1"/>
                <a:r>
                  <a:rPr lang="en-US" sz="2000" dirty="0" smtClean="0"/>
                  <a:t>Lange &amp; Bernstein for Doubling, costing 7 MUL + 3 SQ</a:t>
                </a:r>
              </a:p>
              <a:p>
                <a:pPr lvl="1"/>
                <a:r>
                  <a:rPr lang="en-US" sz="2000" dirty="0" smtClean="0"/>
                  <a:t>Cohen, Miyaji, Ono for Addition , costing 12 MUL + </a:t>
                </a:r>
                <a:r>
                  <a:rPr lang="en-US" sz="2000" dirty="0" smtClean="0"/>
                  <a:t>2 SQ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887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51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</a:t>
            </a:r>
            <a:r>
              <a:rPr lang="en-US" dirty="0" err="1" smtClean="0"/>
              <a:t>Multiprecision</a:t>
            </a:r>
            <a:r>
              <a:rPr lang="en-US" dirty="0" smtClean="0"/>
              <a:t>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need to efficiently add 224 bit integers</a:t>
            </a:r>
          </a:p>
          <a:p>
            <a:r>
              <a:rPr lang="en-US" sz="2400" dirty="0" smtClean="0"/>
              <a:t>C language does not offer direct access to add/sub carry flag</a:t>
            </a:r>
          </a:p>
          <a:p>
            <a:r>
              <a:rPr lang="en-US" sz="2400" dirty="0" smtClean="0"/>
              <a:t>So we used GPU assembly!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add.cc.u32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a0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a0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b0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addc.cc.u32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a1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a1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b1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addc.cc.u32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a2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a2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b2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addc.cc.u32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a3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a3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b3;</a:t>
            </a:r>
          </a:p>
          <a:p>
            <a:pPr marL="0" indent="0">
              <a:buNone/>
            </a:pP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addc.cc.u32 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a4, a4, b4;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addc.cc.u32 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a5, a5, b5;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addc.cc.u32 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a6, a6, b6;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3500" y="3517900"/>
            <a:ext cx="7747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3517900"/>
            <a:ext cx="7747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22900" y="3517900"/>
            <a:ext cx="7747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84900" y="3517900"/>
            <a:ext cx="7747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72300" y="3517900"/>
            <a:ext cx="7747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7000" y="3517900"/>
            <a:ext cx="7747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98800" y="3517900"/>
            <a:ext cx="7747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73500" y="4495800"/>
            <a:ext cx="7747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48200" y="4495800"/>
            <a:ext cx="7747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22900" y="4495800"/>
            <a:ext cx="7747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84900" y="4495800"/>
            <a:ext cx="7747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72300" y="4495800"/>
            <a:ext cx="7747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47000" y="4495800"/>
            <a:ext cx="7747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98800" y="4495800"/>
            <a:ext cx="7747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98800" y="3599934"/>
            <a:ext cx="54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a0	a1	a2         a3         a4	        a5          a6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98800" y="4577834"/>
            <a:ext cx="54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b0	b1	b2         </a:t>
            </a:r>
            <a:r>
              <a:rPr lang="en-US" dirty="0"/>
              <a:t>b</a:t>
            </a:r>
            <a:r>
              <a:rPr lang="en-US" dirty="0" smtClean="0"/>
              <a:t>3         </a:t>
            </a:r>
            <a:r>
              <a:rPr lang="en-US" dirty="0"/>
              <a:t>b</a:t>
            </a:r>
            <a:r>
              <a:rPr lang="en-US" dirty="0" smtClean="0"/>
              <a:t>4	        b5          </a:t>
            </a:r>
            <a:r>
              <a:rPr lang="en-US" dirty="0"/>
              <a:t>b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86100" y="4051300"/>
            <a:ext cx="54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+	 +	 +            +           +             +             +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632200" y="4248666"/>
            <a:ext cx="4254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35475" y="4248666"/>
            <a:ext cx="4254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10175" y="4248666"/>
            <a:ext cx="4254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984875" y="4235966"/>
            <a:ext cx="4254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46875" y="4230132"/>
            <a:ext cx="4254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569200" y="4211598"/>
            <a:ext cx="4254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308975" y="4255532"/>
            <a:ext cx="4254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93150" y="3341638"/>
            <a:ext cx="333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</a:t>
            </a:r>
          </a:p>
          <a:p>
            <a:r>
              <a:rPr lang="en-US" dirty="0"/>
              <a:t>f</a:t>
            </a:r>
            <a:endParaRPr lang="en-US" dirty="0" smtClean="0"/>
          </a:p>
          <a:p>
            <a:r>
              <a:rPr lang="en-US" dirty="0" smtClean="0"/>
              <a:t>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4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</a:t>
            </a:r>
            <a:r>
              <a:rPr lang="en-US" dirty="0" smtClean="0"/>
              <a:t>Multiplication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2400" dirty="0" smtClean="0"/>
                  <a:t>We need to efficiently multiply 224 </a:t>
                </a:r>
                <a:r>
                  <a:rPr lang="en-US" sz="2400" dirty="0"/>
                  <a:t>bit </a:t>
                </a:r>
                <a:r>
                  <a:rPr lang="en-US" sz="2400" dirty="0" smtClean="0"/>
                  <a:t>integers</a:t>
                </a:r>
              </a:p>
              <a:p>
                <a:r>
                  <a:rPr lang="en-US" sz="2400" dirty="0" smtClean="0"/>
                  <a:t>Schoolbook multiplication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224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single digit multiplications [complexity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]</a:t>
                </a:r>
              </a:p>
              <a:p>
                <a:r>
                  <a:rPr lang="en-US" sz="2400" dirty="0" smtClean="0"/>
                  <a:t>We </a:t>
                </a:r>
                <a:r>
                  <a:rPr lang="en-US" sz="2400" dirty="0" smtClean="0"/>
                  <a:t>preferred </a:t>
                </a:r>
                <a:r>
                  <a:rPr lang="en-US" sz="2400" dirty="0" err="1" smtClean="0"/>
                  <a:t>Karatsuba</a:t>
                </a:r>
                <a:r>
                  <a:rPr lang="en-US" sz="2400" dirty="0" smtClean="0"/>
                  <a:t> multiplication, </a:t>
                </a:r>
                <a:r>
                  <a:rPr lang="en-US" sz="2400" dirty="0" smtClean="0"/>
                  <a:t>costing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224</m:t>
                        </m:r>
                      </m:e>
                      <m:sup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num>
                        <m:den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latin typeface="Cambria Math"/>
                      </a:rPr>
                      <m:t>16*42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2000" dirty="0" smtClean="0">
                        <a:latin typeface="Cambria Math"/>
                      </a:rPr>
                      <m:t>6 * 2 + 10  (1 *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/>
                      </a:rPr>
                      <m:t>2</m:t>
                    </m:r>
                    <m:r>
                      <m:rPr>
                        <m:nor/>
                      </m:rPr>
                      <a:rPr lang="en-US" sz="2000" dirty="0" smtClean="0">
                        <a:latin typeface="Cambria Math"/>
                      </a:rPr>
                      <m:t>) + 10 (6 * 4) +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(1 * 4)</m:t>
                    </m:r>
                  </m:oMath>
                </a14:m>
                <a:r>
                  <a:rPr lang="en-US" sz="2000" dirty="0" smtClean="0"/>
                  <a:t>     </a:t>
                </a:r>
                <a:r>
                  <a:rPr lang="en-US" sz="2000" dirty="0" smtClean="0"/>
                  <a:t>[4 MUL, 3 ADD]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16∗42=6 ∗ 2 + 10 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(1 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/>
                      </a:rPr>
                      <m:t>+6</m:t>
                    </m:r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/>
                      </a:rPr>
                      <m:t> * </m:t>
                    </m:r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(4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/>
                      </a:rPr>
                      <m:t>+2</m:t>
                    </m:r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)</m:t>
                    </m:r>
                    <m:r>
                      <a:rPr lang="en-US" sz="2000" b="0" i="1" dirty="0" smtClean="0">
                        <a:latin typeface="Cambria Math"/>
                      </a:rPr>
                      <m:t>−1∗4−6∗2]+</m:t>
                    </m:r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000" dirty="0" smtClean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1 ∗ 4)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[3 MULL, 4 ADD, 2 SUB]</a:t>
                </a:r>
                <a:endParaRPr lang="en-US" sz="20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39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applied the same procedure to the 224 bit integers</a:t>
            </a:r>
          </a:p>
          <a:p>
            <a:r>
              <a:rPr lang="en-US" sz="2000" dirty="0" smtClean="0"/>
              <a:t>3 levels of </a:t>
            </a:r>
            <a:r>
              <a:rPr lang="en-US" sz="2000" dirty="0" err="1" smtClean="0"/>
              <a:t>Karatsuba</a:t>
            </a:r>
            <a:r>
              <a:rPr lang="en-US" sz="2000" dirty="0" smtClean="0"/>
              <a:t> expansion</a:t>
            </a:r>
          </a:p>
          <a:p>
            <a:r>
              <a:rPr lang="en-US" sz="2000" dirty="0" smtClean="0"/>
              <a:t>GPU assembly at lowest level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27185159"/>
              </p:ext>
            </p:extLst>
          </p:nvPr>
        </p:nvGraphicFramePr>
        <p:xfrm>
          <a:off x="1905000" y="2286000"/>
          <a:ext cx="6400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486400" y="5046990"/>
            <a:ext cx="365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mul.lo.u32 %low32bits, %a, %b;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mul.hi.u32 %high32bits, %a, %b;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1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Modular Reduction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Be careful with optimizations!</a:t>
                </a:r>
              </a:p>
              <a:p>
                <a:r>
                  <a:rPr lang="en-US" sz="2400" dirty="0" smtClean="0"/>
                  <a:t>Montgomery is indeed the best reduction method</a:t>
                </a:r>
              </a:p>
              <a:p>
                <a:pPr lvl="1"/>
                <a:r>
                  <a:rPr lang="en-US" sz="2000" i="1" dirty="0" smtClean="0"/>
                  <a:t>After </a:t>
                </a:r>
                <a:r>
                  <a:rPr lang="en-US" sz="2000" dirty="0" smtClean="0"/>
                  <a:t>1024 bits…</a:t>
                </a:r>
              </a:p>
              <a:p>
                <a:pPr lvl="1"/>
                <a:r>
                  <a:rPr lang="en-US" sz="2000" dirty="0" smtClean="0"/>
                  <a:t>In fact for 224 bits, schoolbook reduction is faster…</a:t>
                </a:r>
              </a:p>
              <a:p>
                <a:r>
                  <a:rPr lang="en-US" sz="2400" dirty="0" smtClean="0"/>
                  <a:t>Barrett reduction is the best for 224 bits</a:t>
                </a:r>
              </a:p>
              <a:p>
                <a:pPr lvl="1"/>
                <a:r>
                  <a:rPr lang="en-US" sz="2000" dirty="0" smtClean="0"/>
                  <a:t>In general…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 smtClean="0"/>
                  <a:t>Our modulo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224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96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+1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000" dirty="0" smtClean="0"/>
                  <a:t>Is in the form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224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−(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96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+1)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Special Moduli reduction techniques can do faster!</a:t>
                </a:r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74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Modular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Simple case: Reduction after addition</a:t>
            </a:r>
          </a:p>
          <a:p>
            <a:pPr lvl="1"/>
            <a:r>
              <a:rPr lang="en-US" sz="1800" dirty="0" smtClean="0"/>
              <a:t>Addition of 224 bit integers results in 225 bit</a:t>
            </a:r>
          </a:p>
          <a:p>
            <a:pPr lvl="1"/>
            <a:r>
              <a:rPr lang="en-US" sz="1800" dirty="0" smtClean="0"/>
              <a:t>Reduction can be simply done with subtractions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Special Moduli case: Reduction after multiplication</a:t>
            </a:r>
          </a:p>
          <a:p>
            <a:pPr lvl="1"/>
            <a:r>
              <a:rPr lang="en-US" sz="1800" dirty="0" smtClean="0"/>
              <a:t>Multiplication of 224 bit integers results in 447 bit</a:t>
            </a:r>
          </a:p>
          <a:p>
            <a:pPr lvl="1"/>
            <a:r>
              <a:rPr lang="en-US" sz="1800" dirty="0" smtClean="0"/>
              <a:t>We use special moduli reduction</a:t>
            </a:r>
          </a:p>
          <a:p>
            <a:pPr lvl="1"/>
            <a:r>
              <a:rPr lang="en-US" sz="1800" dirty="0" smtClean="0"/>
              <a:t>Reduction is ‘reduced’ to shifts and subtractions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INPUT: a base b, positive integer x,</a:t>
            </a:r>
          </a:p>
          <a:p>
            <a:pPr marL="0" indent="0">
              <a:buNone/>
            </a:pP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and a modulus n =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^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224 – (2^96-1).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pt-B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OUTPUT: r = x mod n</a:t>
            </a:r>
            <a:r>
              <a:rPr lang="pt-B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0" indent="0">
              <a:buNone/>
            </a:pPr>
            <a:endParaRPr lang="pt-B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1.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q0 = x / 2^224    [shift]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2.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r0= x - q0 * 2^224 [shift, sub]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3. r=r0,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=0</a:t>
            </a:r>
          </a:p>
          <a:p>
            <a:pPr marL="0" indent="0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4. While qi &gt; 0 do the following:</a:t>
            </a:r>
          </a:p>
          <a:p>
            <a:pPr marL="0" indent="0">
              <a:buNone/>
            </a:pP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4.1 qi+1= (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qi * (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2^96-1)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/ 2^224 </a:t>
            </a:r>
          </a:p>
          <a:p>
            <a:pPr marL="0" indent="0">
              <a:buNone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[shift, sub, shift] 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4.2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=(qi * (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2^96-1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– qi + 1) 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*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2^224</a:t>
            </a:r>
          </a:p>
          <a:p>
            <a:pPr marL="0" indent="0">
              <a:buNone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[shift, sub, shift]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pt-B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4.3 i= i + 1, r= r + ri.</a:t>
            </a:r>
          </a:p>
          <a:p>
            <a:pPr marL="0" indent="0">
              <a:buNone/>
            </a:pPr>
            <a:r>
              <a:rPr lang="pt-B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5. While r &gt;= n do: r =r - n</a:t>
            </a:r>
          </a:p>
          <a:p>
            <a:pPr marL="0" indent="0">
              <a:buNone/>
            </a:pP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6. Return(r)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25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Deployment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used NVIDIA CUDA</a:t>
            </a:r>
          </a:p>
          <a:p>
            <a:r>
              <a:rPr lang="en-US" sz="2400" dirty="0" smtClean="0"/>
              <a:t>We assigned a scalar multiplication to each GPU thread</a:t>
            </a:r>
          </a:p>
          <a:p>
            <a:r>
              <a:rPr lang="en-US" sz="2400" dirty="0" smtClean="0"/>
              <a:t>Parallelism at message level</a:t>
            </a:r>
          </a:p>
          <a:p>
            <a:r>
              <a:rPr lang="en-US" sz="2400" dirty="0" smtClean="0"/>
              <a:t>Tested several CUDA kernel configurations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733800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achieved a minimum </a:t>
            </a:r>
            <a:r>
              <a:rPr lang="en-US" b="1" dirty="0" smtClean="0"/>
              <a:t>latency of 69 </a:t>
            </a:r>
            <a:r>
              <a:rPr lang="en-US" b="1" dirty="0" err="1" smtClean="0"/>
              <a:t>ms</a:t>
            </a:r>
            <a:r>
              <a:rPr lang="en-US" b="1" dirty="0" smtClean="0"/>
              <a:t> per scalar multiplication</a:t>
            </a:r>
          </a:p>
          <a:p>
            <a:endParaRPr lang="en-US" b="1" dirty="0" smtClean="0"/>
          </a:p>
          <a:p>
            <a:r>
              <a:rPr lang="en-US" dirty="0" smtClean="0"/>
              <a:t>We achieved a </a:t>
            </a:r>
            <a:r>
              <a:rPr lang="en-US" b="1" dirty="0" smtClean="0"/>
              <a:t>throughput</a:t>
            </a:r>
            <a:r>
              <a:rPr lang="en-US" dirty="0" smtClean="0"/>
              <a:t> </a:t>
            </a:r>
            <a:r>
              <a:rPr lang="en-US" b="1" dirty="0" smtClean="0"/>
              <a:t>of 10039 scalar multiplications per second </a:t>
            </a:r>
            <a:r>
              <a:rPr lang="en-US" dirty="0" smtClean="0"/>
              <a:t>with individual latency around 100ms</a:t>
            </a:r>
          </a:p>
          <a:p>
            <a:endParaRPr lang="en-US" dirty="0" smtClean="0"/>
          </a:p>
          <a:p>
            <a:r>
              <a:rPr lang="en-US" dirty="0" smtClean="0"/>
              <a:t>On a GeForce 525m with 96 CUDA cores, priced </a:t>
            </a:r>
            <a:r>
              <a:rPr lang="en-US" b="1" dirty="0" smtClean="0"/>
              <a:t>less than 50 euros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40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Apart from us, 3 other groups have implemented low latency scalar multiplication.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070656"/>
              </p:ext>
            </p:extLst>
          </p:nvPr>
        </p:nvGraphicFramePr>
        <p:xfrm>
          <a:off x="609600" y="2819400"/>
          <a:ext cx="7848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882"/>
                <a:gridCol w="899318"/>
                <a:gridCol w="1308100"/>
                <a:gridCol w="1308100"/>
                <a:gridCol w="1308100"/>
                <a:gridCol w="1308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Clock (MHz)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Latency 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Throughput</a:t>
                      </a:r>
                      <a:r>
                        <a:rPr lang="en-US" baseline="0" dirty="0" smtClean="0"/>
                        <a:t> (op/s)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Szerwinski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8800 GTS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305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1413</a:t>
                      </a:r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Our</a:t>
                      </a:r>
                      <a:r>
                        <a:rPr lang="en-US" b="1" baseline="0" dirty="0" smtClean="0"/>
                        <a:t> Group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525M GT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69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ms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10039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Antao</a:t>
                      </a:r>
                      <a:r>
                        <a:rPr lang="en-US" dirty="0" smtClean="0"/>
                        <a:t> et al.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8800 GTS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J. </a:t>
                      </a:r>
                      <a:r>
                        <a:rPr lang="en-US" dirty="0" err="1" smtClean="0"/>
                        <a:t>Bos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 GTX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237415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Openssl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</a:t>
                      </a:r>
                      <a:r>
                        <a:rPr lang="en-US" baseline="0" dirty="0" smtClean="0"/>
                        <a:t> i7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46176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3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GPU-Powered</a:t>
            </a:r>
            <a:r>
              <a:rPr lang="en-US" dirty="0" smtClean="0"/>
              <a:t> ECDSA Verification for VANET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Imagine the a job as a big tank filled with water!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You have to empty the tank…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55520"/>
            <a:ext cx="457915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Comparisons may be tricky due to different GPUs w.r.t. architecture and performance characteristics</a:t>
            </a:r>
          </a:p>
          <a:p>
            <a:r>
              <a:rPr lang="en-US" sz="2400" dirty="0" smtClean="0"/>
              <a:t>Still, our GeForce 525m is relatively similar to 8800 GTS</a:t>
            </a:r>
          </a:p>
          <a:p>
            <a:pPr lvl="1"/>
            <a:r>
              <a:rPr lang="en-US" sz="2000" dirty="0" smtClean="0"/>
              <a:t>Same amount of cores (96)</a:t>
            </a:r>
            <a:endParaRPr lang="en-US" sz="2000" dirty="0"/>
          </a:p>
          <a:p>
            <a:pPr lvl="1"/>
            <a:r>
              <a:rPr lang="en-US" sz="2000" dirty="0" smtClean="0"/>
              <a:t>Same clock speed (1200MHz)</a:t>
            </a:r>
          </a:p>
          <a:p>
            <a:pPr lvl="1"/>
            <a:r>
              <a:rPr lang="en-US" sz="2000" dirty="0" smtClean="0"/>
              <a:t>8800 GTS presents better benchmarks than 525m GT</a:t>
            </a:r>
          </a:p>
          <a:p>
            <a:pPr lvl="2"/>
            <a:r>
              <a:rPr lang="en-US" sz="1600" b="1" dirty="0" smtClean="0"/>
              <a:t>G3D Mark: 862 </a:t>
            </a:r>
            <a:r>
              <a:rPr lang="en-US" sz="1600" b="1" dirty="0" err="1" smtClean="0"/>
              <a:t>vs</a:t>
            </a:r>
            <a:r>
              <a:rPr lang="en-US" sz="1600" b="1" dirty="0" smtClean="0"/>
              <a:t> G3D Mark:  554</a:t>
            </a:r>
          </a:p>
          <a:p>
            <a:pPr lvl="1"/>
            <a:r>
              <a:rPr lang="en-US" sz="2000" dirty="0" smtClean="0"/>
              <a:t>525m uses a more recent architecture (Fermi)</a:t>
            </a:r>
          </a:p>
          <a:p>
            <a:endParaRPr lang="en-US" sz="2400" dirty="0"/>
          </a:p>
          <a:p>
            <a:r>
              <a:rPr lang="en-US" sz="2400" dirty="0" smtClean="0"/>
              <a:t>If we consider them to be equal what is the factor that drops their latency even more? (30 </a:t>
            </a:r>
            <a:r>
              <a:rPr lang="en-US" sz="2400" dirty="0" err="1" smtClean="0"/>
              <a:t>ms</a:t>
            </a:r>
            <a:r>
              <a:rPr lang="en-US" sz="2400" dirty="0" smtClean="0"/>
              <a:t> </a:t>
            </a:r>
            <a:r>
              <a:rPr lang="en-US" sz="2400" dirty="0" err="1" smtClean="0"/>
              <a:t>vs</a:t>
            </a:r>
            <a:r>
              <a:rPr lang="en-US" sz="2400" dirty="0" smtClean="0"/>
              <a:t> 69 </a:t>
            </a:r>
            <a:r>
              <a:rPr lang="en-US" sz="2400" dirty="0" err="1" smtClean="0"/>
              <a:t>ms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87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Similar mathematical techniques and optimizations were used w.r.t. modular arithmetic and elliptic curve arithmetic.</a:t>
            </a:r>
          </a:p>
          <a:p>
            <a:r>
              <a:rPr lang="en-US" sz="2400" dirty="0" err="1" smtClean="0"/>
              <a:t>Antao’s</a:t>
            </a:r>
            <a:r>
              <a:rPr lang="en-US" sz="2400" dirty="0" smtClean="0"/>
              <a:t> and </a:t>
            </a:r>
            <a:r>
              <a:rPr lang="en-US" sz="2400" dirty="0" err="1" smtClean="0"/>
              <a:t>Bos’s</a:t>
            </a:r>
            <a:r>
              <a:rPr lang="en-US" sz="2400" dirty="0" smtClean="0"/>
              <a:t> step ahead was to </a:t>
            </a:r>
            <a:r>
              <a:rPr lang="en-US" sz="2400" i="1" dirty="0" smtClean="0"/>
              <a:t>parallelize the elliptic curve arithmetic within a single scalar multiplication</a:t>
            </a:r>
          </a:p>
          <a:p>
            <a:endParaRPr lang="en-US" sz="2400" i="1" dirty="0" smtClean="0"/>
          </a:p>
          <a:p>
            <a:endParaRPr lang="en-US" sz="2400" i="1" dirty="0"/>
          </a:p>
          <a:p>
            <a:endParaRPr lang="en-US" sz="2400" i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56581758"/>
              </p:ext>
            </p:extLst>
          </p:nvPr>
        </p:nvGraphicFramePr>
        <p:xfrm>
          <a:off x="762000" y="2286000"/>
          <a:ext cx="7467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67000" y="5638800"/>
            <a:ext cx="441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J. </a:t>
            </a:r>
            <a:r>
              <a:rPr lang="en-US" i="1" dirty="0" err="1" smtClean="0"/>
              <a:t>Bos’s</a:t>
            </a:r>
            <a:r>
              <a:rPr lang="en-US" i="1" dirty="0" smtClean="0"/>
              <a:t> approach to scalar multiplication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8674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39512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There exists a tradeoff between latency and throughput</a:t>
            </a:r>
          </a:p>
          <a:p>
            <a:pPr lvl="1"/>
            <a:r>
              <a:rPr lang="en-US" sz="1600" dirty="0" smtClean="0"/>
              <a:t>There is a limited amount of streaming multiprocessors to dispatch</a:t>
            </a:r>
          </a:p>
          <a:p>
            <a:pPr lvl="1"/>
            <a:r>
              <a:rPr lang="en-US" sz="1600" dirty="0" smtClean="0"/>
              <a:t>The more you parallelize (in order to reduce latency) the more you get throughput penalty </a:t>
            </a:r>
          </a:p>
          <a:p>
            <a:pPr lvl="2"/>
            <a:r>
              <a:rPr lang="en-US" sz="1600" dirty="0" smtClean="0"/>
              <a:t>Our latency &gt; </a:t>
            </a:r>
            <a:r>
              <a:rPr lang="en-US" sz="1600" dirty="0" err="1" smtClean="0"/>
              <a:t>Antao’s</a:t>
            </a:r>
            <a:r>
              <a:rPr lang="en-US" sz="1600" dirty="0" smtClean="0"/>
              <a:t> latency</a:t>
            </a:r>
          </a:p>
          <a:p>
            <a:pPr lvl="2"/>
            <a:r>
              <a:rPr lang="en-US" sz="1600" dirty="0" smtClean="0"/>
              <a:t>Our throughput &gt; </a:t>
            </a:r>
            <a:r>
              <a:rPr lang="en-US" sz="1600" dirty="0" err="1" smtClean="0"/>
              <a:t>Antao’s</a:t>
            </a:r>
            <a:r>
              <a:rPr lang="en-US" sz="1600" dirty="0" smtClean="0"/>
              <a:t> </a:t>
            </a:r>
            <a:r>
              <a:rPr lang="en-US" sz="1600" dirty="0" err="1" smtClean="0"/>
              <a:t>troughput</a:t>
            </a:r>
            <a:endParaRPr lang="en-US" sz="1600" dirty="0" smtClean="0"/>
          </a:p>
          <a:p>
            <a:pPr lvl="1"/>
            <a:r>
              <a:rPr lang="en-US" sz="1600" dirty="0" smtClean="0"/>
              <a:t>Devices with a larger number of cores will manage greater throughput will less latency penalties</a:t>
            </a:r>
          </a:p>
          <a:p>
            <a:pPr lvl="1"/>
            <a:endParaRPr lang="en-US" sz="16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981200"/>
            <a:ext cx="4383666" cy="2893748"/>
          </a:xfrm>
        </p:spPr>
      </p:pic>
      <p:sp>
        <p:nvSpPr>
          <p:cNvPr id="10" name="TextBox 9"/>
          <p:cNvSpPr txBox="1"/>
          <p:nvPr/>
        </p:nvSpPr>
        <p:spPr>
          <a:xfrm>
            <a:off x="5029200" y="4953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Latency </a:t>
            </a:r>
            <a:r>
              <a:rPr lang="en-US" i="1" dirty="0" err="1" smtClean="0"/>
              <a:t>vs</a:t>
            </a:r>
            <a:r>
              <a:rPr lang="en-US" i="1" dirty="0" smtClean="0"/>
              <a:t> throughput diagram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063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GPU is architecturally a</a:t>
            </a:r>
            <a:r>
              <a:rPr lang="en-US" sz="2400" b="1" dirty="0" smtClean="0"/>
              <a:t> high latency – high throughput</a:t>
            </a:r>
            <a:r>
              <a:rPr lang="en-US" sz="2400" dirty="0" smtClean="0"/>
              <a:t> device</a:t>
            </a:r>
          </a:p>
          <a:p>
            <a:pPr lvl="1"/>
            <a:r>
              <a:rPr lang="en-US" sz="2000" dirty="0" smtClean="0"/>
              <a:t>It has a large number of cores and few caches</a:t>
            </a:r>
          </a:p>
          <a:p>
            <a:r>
              <a:rPr lang="en-US" sz="2400" dirty="0" smtClean="0"/>
              <a:t>On the other hand, the CPU is architecturally a </a:t>
            </a:r>
            <a:r>
              <a:rPr lang="en-US" sz="2400" b="1" dirty="0" smtClean="0"/>
              <a:t>low latency – low throughput</a:t>
            </a:r>
            <a:r>
              <a:rPr lang="en-US" sz="2400" dirty="0" smtClean="0"/>
              <a:t> device</a:t>
            </a:r>
          </a:p>
          <a:p>
            <a:pPr lvl="1"/>
            <a:r>
              <a:rPr lang="en-US" sz="2000" dirty="0" smtClean="0"/>
              <a:t>It has a small number of cores and a large cache hierarchy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Given a budget of </a:t>
            </a:r>
            <a:r>
              <a:rPr lang="en-US" sz="2400" b="1" i="1" dirty="0" smtClean="0"/>
              <a:t>C euros </a:t>
            </a:r>
            <a:r>
              <a:rPr lang="en-US" sz="2400" dirty="0" smtClean="0"/>
              <a:t>we could opt for a GPU or a CPU</a:t>
            </a:r>
          </a:p>
          <a:p>
            <a:r>
              <a:rPr lang="en-US" sz="2400" dirty="0" smtClean="0"/>
              <a:t>Perhaps we should consider splitting the budget in both!</a:t>
            </a:r>
          </a:p>
          <a:p>
            <a:endParaRPr lang="en-US" sz="2400" i="1" dirty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651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</a:t>
            </a:r>
            <a:r>
              <a:rPr lang="en-US" sz="2400" b="1" dirty="0" smtClean="0"/>
              <a:t> 2-tier</a:t>
            </a:r>
            <a:r>
              <a:rPr lang="en-US" sz="2400" dirty="0" smtClean="0"/>
              <a:t> architecture</a:t>
            </a:r>
          </a:p>
          <a:p>
            <a:r>
              <a:rPr lang="en-US" sz="2400" dirty="0" smtClean="0"/>
              <a:t>When network load is low, we use the CPU for low latency</a:t>
            </a:r>
          </a:p>
          <a:p>
            <a:r>
              <a:rPr lang="en-US" dirty="0" smtClean="0"/>
              <a:t>When network load increases, we offload to the GPU for high throughput</a:t>
            </a:r>
            <a:endParaRPr lang="en-US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295400"/>
            <a:ext cx="2392220" cy="3951288"/>
          </a:xfrm>
        </p:spPr>
      </p:pic>
      <p:sp>
        <p:nvSpPr>
          <p:cNvPr id="9" name="TextBox 8"/>
          <p:cNvSpPr txBox="1"/>
          <p:nvPr/>
        </p:nvSpPr>
        <p:spPr>
          <a:xfrm>
            <a:off x="5867400" y="5257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 two-tier architecture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535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GPU against the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b="1" dirty="0" smtClean="0"/>
              <a:t>The Verdict: Is the GPU a viable alternative to Cryptographic coprocessor or the FPGAs?</a:t>
            </a:r>
          </a:p>
          <a:p>
            <a:endParaRPr lang="en-US" sz="2400" dirty="0"/>
          </a:p>
          <a:p>
            <a:r>
              <a:rPr lang="en-US" sz="2400" b="1" u="sng" dirty="0" smtClean="0">
                <a:solidFill>
                  <a:srgbClr val="00B050"/>
                </a:solidFill>
              </a:rPr>
              <a:t>Pros</a:t>
            </a:r>
          </a:p>
          <a:p>
            <a:r>
              <a:rPr lang="en-US" sz="2400" dirty="0" smtClean="0"/>
              <a:t>It is cheap to buy and requires a very small R&amp;D budget (only for software implementation)</a:t>
            </a:r>
          </a:p>
          <a:p>
            <a:r>
              <a:rPr lang="en-US" sz="2400" dirty="0" smtClean="0"/>
              <a:t>It can produce an amazing throughput</a:t>
            </a:r>
          </a:p>
          <a:p>
            <a:r>
              <a:rPr lang="en-US" sz="2400" dirty="0" smtClean="0"/>
              <a:t>It can achieve low latency</a:t>
            </a:r>
          </a:p>
          <a:p>
            <a:endParaRPr lang="en-US" sz="2400" dirty="0"/>
          </a:p>
          <a:p>
            <a:r>
              <a:rPr lang="en-US" sz="2400" b="1" u="sng" dirty="0" smtClean="0">
                <a:solidFill>
                  <a:srgbClr val="FF0000"/>
                </a:solidFill>
              </a:rPr>
              <a:t>Cons</a:t>
            </a:r>
          </a:p>
          <a:p>
            <a:r>
              <a:rPr lang="en-US" sz="2400" dirty="0" smtClean="0"/>
              <a:t>High energy consumption (especially </a:t>
            </a:r>
            <a:r>
              <a:rPr lang="en-US" sz="2400" dirty="0" err="1" smtClean="0"/>
              <a:t>vs</a:t>
            </a:r>
            <a:r>
              <a:rPr lang="en-US" sz="2400" dirty="0" smtClean="0"/>
              <a:t> FPGAs)</a:t>
            </a:r>
          </a:p>
          <a:p>
            <a:r>
              <a:rPr lang="en-US" sz="2400" dirty="0" smtClean="0"/>
              <a:t>Problems with latency </a:t>
            </a:r>
          </a:p>
          <a:p>
            <a:r>
              <a:rPr lang="en-US" sz="2400" dirty="0" smtClean="0"/>
              <a:t>Not modifiable hardware (</a:t>
            </a:r>
            <a:r>
              <a:rPr lang="en-US" sz="2400" dirty="0" err="1" smtClean="0"/>
              <a:t>vs</a:t>
            </a:r>
            <a:r>
              <a:rPr lang="en-US" sz="2400" dirty="0" smtClean="0"/>
              <a:t> Crypto processor)</a:t>
            </a:r>
          </a:p>
          <a:p>
            <a:r>
              <a:rPr lang="en-US" sz="2400" dirty="0" smtClean="0"/>
              <a:t>Huge vulnerability to side channels</a:t>
            </a:r>
          </a:p>
          <a:p>
            <a:pPr lvl="1"/>
            <a:r>
              <a:rPr lang="en-US" sz="2000" dirty="0" smtClean="0"/>
              <a:t>Even when Montgomery ladder is used</a:t>
            </a:r>
          </a:p>
          <a:p>
            <a:pPr lvl="1"/>
            <a:r>
              <a:rPr lang="en-US" sz="2000" dirty="0" smtClean="0"/>
              <a:t>But not an issue in signature verification, only in generation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1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GPU-Powered</a:t>
            </a:r>
            <a:r>
              <a:rPr lang="en-US" dirty="0" smtClean="0"/>
              <a:t> ECDSA Verification for VANET Applications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2057400"/>
            <a:ext cx="3048000" cy="2027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133600"/>
            <a:ext cx="1295400" cy="15825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77958"/>
            <a:ext cx="83820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33600"/>
            <a:ext cx="1295400" cy="15825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40" y="2894399"/>
            <a:ext cx="838200" cy="838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5760" y="4571999"/>
            <a:ext cx="830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Would you like that 2 Supermen empty the tank?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They seem a good choice!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They are fast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They can use large buckets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But there are only 2 of them!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45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GPU-Powered</a:t>
            </a:r>
            <a:r>
              <a:rPr lang="en-US" dirty="0" smtClean="0"/>
              <a:t> ECDSA Verification for VANET Applications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057400"/>
            <a:ext cx="2978151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9760"/>
            <a:ext cx="3058472" cy="229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1889760"/>
            <a:ext cx="38100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2268220"/>
            <a:ext cx="3810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2646680"/>
            <a:ext cx="381000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3021330"/>
            <a:ext cx="3810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3402330"/>
            <a:ext cx="381000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3812539"/>
            <a:ext cx="381000" cy="381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889760"/>
            <a:ext cx="381000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89760"/>
            <a:ext cx="381000" cy="381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87270"/>
            <a:ext cx="381000" cy="381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87270"/>
            <a:ext cx="381000" cy="381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50" y="2646680"/>
            <a:ext cx="381000" cy="381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68270"/>
            <a:ext cx="381000" cy="38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50" y="3049270"/>
            <a:ext cx="381000" cy="381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084830"/>
            <a:ext cx="381000" cy="381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434080"/>
            <a:ext cx="381000" cy="38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465830"/>
            <a:ext cx="381000" cy="38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3840797"/>
            <a:ext cx="381000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846830"/>
            <a:ext cx="381000" cy="38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60828" y="4495800"/>
            <a:ext cx="69305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Or would you prefer an army of ants equipped with buckets?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They seem a bad choice!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They are slow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They can use small buckets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But there are </a:t>
            </a:r>
            <a:r>
              <a:rPr lang="en-US" dirty="0" smtClean="0"/>
              <a:t>lots </a:t>
            </a:r>
            <a:r>
              <a:rPr lang="en-US" dirty="0" smtClean="0"/>
              <a:t>of them!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0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GPU-Powered</a:t>
            </a:r>
            <a:r>
              <a:rPr lang="en-US" dirty="0" smtClean="0"/>
              <a:t> ECDSA Verification for VANET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 "If you were plowing a field, which would you </a:t>
            </a:r>
            <a:r>
              <a:rPr lang="en-US" i="1" dirty="0" smtClean="0"/>
              <a:t>rather </a:t>
            </a:r>
            <a:r>
              <a:rPr lang="en-US" i="1" dirty="0"/>
              <a:t>use: Two strong </a:t>
            </a:r>
            <a:r>
              <a:rPr lang="en-US" i="1" dirty="0" smtClean="0"/>
              <a:t>oxen </a:t>
            </a:r>
            <a:r>
              <a:rPr lang="en-US" i="1" dirty="0"/>
              <a:t>or 1024 chickens?" 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		</a:t>
            </a:r>
            <a:r>
              <a:rPr lang="en-US" sz="1600" i="1" dirty="0" smtClean="0"/>
              <a:t>-Seymour </a:t>
            </a:r>
            <a:r>
              <a:rPr lang="en-US" sz="1600" i="1" dirty="0"/>
              <a:t>Roger </a:t>
            </a:r>
            <a:r>
              <a:rPr lang="en-US" sz="1600" i="1" dirty="0" smtClean="0"/>
              <a:t>Cray, </a:t>
            </a:r>
            <a:r>
              <a:rPr lang="en-US" sz="1600" dirty="0"/>
              <a:t> </a:t>
            </a:r>
            <a:r>
              <a:rPr lang="en-US" sz="1600" i="1" dirty="0"/>
              <a:t>father of </a:t>
            </a:r>
            <a:r>
              <a:rPr lang="en-US" sz="1600" i="1" dirty="0" smtClean="0"/>
              <a:t>supercomputing</a:t>
            </a:r>
          </a:p>
          <a:p>
            <a:pPr marL="0" indent="0">
              <a:buNone/>
            </a:pPr>
            <a:endParaRPr lang="en-US" sz="1600" i="1" dirty="0" smtClean="0"/>
          </a:p>
          <a:p>
            <a:pPr marL="0" indent="0">
              <a:buNone/>
            </a:pPr>
            <a:endParaRPr lang="en-US" sz="1600" i="1" dirty="0"/>
          </a:p>
          <a:p>
            <a:r>
              <a:rPr lang="en-US" sz="2400" dirty="0" smtClean="0"/>
              <a:t>A CPU is the equivalent of Superman</a:t>
            </a:r>
          </a:p>
          <a:p>
            <a:r>
              <a:rPr lang="en-US" sz="2400" dirty="0" smtClean="0"/>
              <a:t>A GPU is the equivalent of the ant army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19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GPU-Powered</a:t>
            </a:r>
            <a:r>
              <a:rPr lang="en-US" dirty="0" smtClean="0"/>
              <a:t> ECDSA Verification for VANET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GPUs are very effective at conducting many parallel processes concurrently because they have a </a:t>
            </a:r>
            <a:r>
              <a:rPr lang="en-US" sz="2400" b="1" dirty="0" smtClean="0"/>
              <a:t>large amount of cores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pPr algn="just"/>
            <a:r>
              <a:rPr lang="en-US" sz="2400" b="1" dirty="0" smtClean="0"/>
              <a:t>The story so far:</a:t>
            </a:r>
            <a:r>
              <a:rPr lang="en-US" sz="2400" dirty="0" smtClean="0"/>
              <a:t> We have a powerful device for parallel processing! </a:t>
            </a:r>
            <a:r>
              <a:rPr lang="en-US" sz="2400" i="1" dirty="0" smtClean="0"/>
              <a:t>How</a:t>
            </a:r>
            <a:r>
              <a:rPr lang="en-US" sz="2400" dirty="0" smtClean="0"/>
              <a:t> will we use it and </a:t>
            </a:r>
            <a:r>
              <a:rPr lang="en-US" sz="2400" i="1" dirty="0" smtClean="0"/>
              <a:t>what</a:t>
            </a:r>
            <a:r>
              <a:rPr lang="en-US" sz="2400" dirty="0" smtClean="0"/>
              <a:t> will we try to achieve?</a:t>
            </a:r>
            <a:endParaRPr lang="el-GR" sz="2400" b="1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7 - Εικόνα" descr="cpugpucores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92829" y="2423886"/>
            <a:ext cx="3940629" cy="267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GPU-Powered ECDSA </a:t>
            </a:r>
            <a:r>
              <a:rPr lang="en-US" b="1" dirty="0" smtClean="0">
                <a:solidFill>
                  <a:srgbClr val="FF0000"/>
                </a:solidFill>
              </a:rPr>
              <a:t>Verification for VANET Applications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Vehicular Ad Hoc networks offer a large range of applications, including </a:t>
            </a:r>
            <a:r>
              <a:rPr lang="en-US" sz="2000" b="1" dirty="0" smtClean="0"/>
              <a:t>safety-critical </a:t>
            </a:r>
            <a:r>
              <a:rPr lang="en-US" sz="2000" dirty="0" smtClean="0"/>
              <a:t>ones</a:t>
            </a:r>
          </a:p>
          <a:p>
            <a:endParaRPr lang="en-US" sz="2000" dirty="0"/>
          </a:p>
          <a:p>
            <a:r>
              <a:rPr lang="en-US" sz="2000" dirty="0" smtClean="0"/>
              <a:t>Still, several security vulnerabilities exist, thus applications need to fulfill </a:t>
            </a:r>
            <a:r>
              <a:rPr lang="en-US" sz="2000" b="1" dirty="0" smtClean="0"/>
              <a:t>security requirements </a:t>
            </a:r>
            <a:r>
              <a:rPr lang="en-US" sz="2000" dirty="0" smtClean="0"/>
              <a:t>such as authentication/integrity</a:t>
            </a:r>
          </a:p>
          <a:p>
            <a:r>
              <a:rPr lang="en-US" sz="2000" dirty="0" smtClean="0"/>
              <a:t>The VANET may be limited in bandwidth, using demanding ad hoc protocols and having a large traffic load.</a:t>
            </a:r>
          </a:p>
          <a:p>
            <a:endParaRPr lang="en-US" sz="2000" b="1" dirty="0"/>
          </a:p>
          <a:p>
            <a:r>
              <a:rPr lang="en-US" sz="2000" b="1" dirty="0" smtClean="0"/>
              <a:t>The story so far: </a:t>
            </a:r>
            <a:r>
              <a:rPr lang="en-US" sz="2000" dirty="0" smtClean="0"/>
              <a:t>We need to achieve security efficiently, thus we will examine the GPU’s potential in a VANET context.</a:t>
            </a:r>
            <a:endParaRPr lang="en-US" sz="2000" b="1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28800"/>
            <a:ext cx="4038600" cy="2810535"/>
          </a:xfrm>
        </p:spPr>
      </p:pic>
      <p:sp>
        <p:nvSpPr>
          <p:cNvPr id="10" name="TextBox 9"/>
          <p:cNvSpPr txBox="1"/>
          <p:nvPr/>
        </p:nvSpPr>
        <p:spPr>
          <a:xfrm>
            <a:off x="5181600" y="4724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Is the emergency real or not?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857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GPU-Powered </a:t>
            </a:r>
            <a:r>
              <a:rPr lang="en-US" b="1" dirty="0" smtClean="0">
                <a:solidFill>
                  <a:srgbClr val="FF0000"/>
                </a:solidFill>
              </a:rPr>
              <a:t>ECDSA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Verification for VANET Applications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 smtClean="0"/>
              <a:t>Every </a:t>
            </a:r>
            <a:r>
              <a:rPr lang="en-US" sz="2000" dirty="0" smtClean="0"/>
              <a:t>second, the vehicular node receives a large number of messages that need to be </a:t>
            </a:r>
            <a:r>
              <a:rPr lang="en-US" sz="2000" dirty="0" smtClean="0"/>
              <a:t>verified and the GPU helps to compute parallel verifications efficiently</a:t>
            </a:r>
          </a:p>
          <a:p>
            <a:r>
              <a:rPr lang="en-US" sz="2000" dirty="0" smtClean="0"/>
              <a:t>Current IEEE standard proposes ECDSA for verification.</a:t>
            </a:r>
            <a:endParaRPr lang="en-US" sz="2000" dirty="0"/>
          </a:p>
          <a:p>
            <a:r>
              <a:rPr lang="en-US" sz="2400" b="1" dirty="0" smtClean="0"/>
              <a:t>Research Goal: Use the GPU capabilities to implement efficient  ECDSA signature verification. In a VANET setting we focus primarily on low latency and secondarily on high throughput.</a:t>
            </a:r>
            <a:endParaRPr lang="en-US" sz="2400" b="1" dirty="0"/>
          </a:p>
          <a:p>
            <a:r>
              <a:rPr lang="en-US" sz="2000" dirty="0" smtClean="0"/>
              <a:t>Common cryptographic libraries are not ported to CUDA.</a:t>
            </a:r>
            <a:endParaRPr lang="en-US" sz="2000" dirty="0" smtClean="0"/>
          </a:p>
          <a:p>
            <a:r>
              <a:rPr lang="en-US" sz="2000" dirty="0" smtClean="0"/>
              <a:t>We implemented </a:t>
            </a:r>
            <a:r>
              <a:rPr lang="en-US" sz="2000" dirty="0" smtClean="0"/>
              <a:t>our own from scratch [Project Lola Scam Van]</a:t>
            </a:r>
          </a:p>
          <a:p>
            <a:pPr lvl="1"/>
            <a:r>
              <a:rPr lang="en-US" sz="1600" dirty="0" smtClean="0"/>
              <a:t>Large integer arithmetic</a:t>
            </a:r>
          </a:p>
          <a:p>
            <a:pPr lvl="1"/>
            <a:r>
              <a:rPr lang="en-US" sz="1600" dirty="0" smtClean="0"/>
              <a:t>Elliptic curve arithmetic</a:t>
            </a:r>
          </a:p>
          <a:p>
            <a:pPr lvl="1"/>
            <a:r>
              <a:rPr lang="en-US" sz="1600" dirty="0" smtClean="0"/>
              <a:t>Optimized mathematical computations</a:t>
            </a:r>
          </a:p>
          <a:p>
            <a:pPr lvl="1"/>
            <a:r>
              <a:rPr lang="en-US" sz="1600" dirty="0" smtClean="0"/>
              <a:t>Low latency</a:t>
            </a:r>
          </a:p>
          <a:p>
            <a:pPr lvl="1"/>
            <a:r>
              <a:rPr lang="en-US" sz="1600" dirty="0" smtClean="0"/>
              <a:t>High throughput</a:t>
            </a:r>
            <a:endParaRPr lang="en-US" sz="16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6087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Analyzing the ECDSA Verification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981201"/>
                <a:ext cx="4800600" cy="3505200"/>
              </a:xfrm>
            </p:spPr>
            <p:txBody>
              <a:bodyPr>
                <a:normAutofit/>
              </a:bodyPr>
              <a:lstStyle/>
              <a:p>
                <a:r>
                  <a:rPr lang="en-US" sz="2100" b="1" dirty="0" smtClean="0"/>
                  <a:t>Signature Verification on P-224 curve</a:t>
                </a:r>
              </a:p>
              <a:p>
                <a:endParaRPr lang="en-US" sz="2100" b="1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100" dirty="0" smtClean="0"/>
                  <a:t>Get signature </a:t>
                </a:r>
                <a:r>
                  <a:rPr lang="en-US" sz="2100" i="1" dirty="0" smtClean="0"/>
                  <a:t>( r , s ) </a:t>
                </a:r>
                <a:r>
                  <a:rPr lang="en-US" sz="2100" dirty="0" smtClean="0"/>
                  <a:t>on message</a:t>
                </a:r>
                <a:endParaRPr lang="en-US" sz="2100" i="1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100" dirty="0" smtClean="0"/>
                  <a:t>Compute the hash of message </a:t>
                </a:r>
                <a:r>
                  <a:rPr lang="en-US" sz="2100" i="1" dirty="0" smtClean="0"/>
                  <a:t>	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100" dirty="0" smtClean="0"/>
                  <a:t>Perform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/>
                      </a:rPr>
                      <m:t>𝑤</m:t>
                    </m:r>
                    <m:r>
                      <a:rPr lang="en-US" sz="21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1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21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100" b="0" i="1" smtClean="0">
                        <a:latin typeface="Cambria Math"/>
                      </a:rPr>
                      <m:t>𝑚𝑜𝑑</m:t>
                    </m:r>
                    <m:r>
                      <a:rPr lang="en-US" sz="2100" b="0" i="1" smtClean="0">
                        <a:latin typeface="Cambria Math"/>
                      </a:rPr>
                      <m:t> </m:t>
                    </m:r>
                    <m:r>
                      <a:rPr lang="en-US" sz="21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100" b="0" dirty="0" smtClean="0"/>
                  <a:t>	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100" dirty="0" smtClean="0"/>
                  <a:t>Perform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/>
                      </a:rPr>
                      <m:t>𝑢</m:t>
                    </m:r>
                    <m:r>
                      <a:rPr lang="en-US" sz="2100" b="0" i="1" smtClean="0">
                        <a:latin typeface="Cambria Math"/>
                      </a:rPr>
                      <m:t>1=</m:t>
                    </m:r>
                    <m:r>
                      <a:rPr lang="en-US" sz="2100" b="0" i="1" smtClean="0">
                        <a:latin typeface="Cambria Math"/>
                      </a:rPr>
                      <m:t>𝑒𝑤</m:t>
                    </m:r>
                    <m:r>
                      <a:rPr lang="en-US" sz="2100" b="0" i="1" smtClean="0">
                        <a:latin typeface="Cambria Math"/>
                      </a:rPr>
                      <m:t> </m:t>
                    </m:r>
                    <m:r>
                      <a:rPr lang="en-US" sz="2100" b="0" i="1" smtClean="0">
                        <a:latin typeface="Cambria Math"/>
                      </a:rPr>
                      <m:t>𝑚𝑜𝑑</m:t>
                    </m:r>
                    <m:r>
                      <a:rPr lang="en-US" sz="21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100" b="1" i="1" dirty="0" smtClean="0">
                    <a:solidFill>
                      <a:srgbClr val="00B050"/>
                    </a:solidFill>
                  </a:rPr>
                  <a:t>	           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100" dirty="0" smtClean="0"/>
                  <a:t>Perform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/>
                      </a:rPr>
                      <m:t>𝑢</m:t>
                    </m:r>
                    <m:r>
                      <a:rPr lang="en-US" sz="2100" b="0" i="1" smtClean="0">
                        <a:latin typeface="Cambria Math"/>
                      </a:rPr>
                      <m:t>2=</m:t>
                    </m:r>
                    <m:r>
                      <a:rPr lang="en-US" sz="2100" b="0" i="1" smtClean="0">
                        <a:latin typeface="Cambria Math"/>
                      </a:rPr>
                      <m:t>𝑟𝑤</m:t>
                    </m:r>
                    <m:r>
                      <a:rPr lang="en-US" sz="2100" b="0" i="1" smtClean="0">
                        <a:latin typeface="Cambria Math"/>
                      </a:rPr>
                      <m:t> </m:t>
                    </m:r>
                    <m:r>
                      <a:rPr lang="en-US" sz="2100" b="0" i="1" smtClean="0">
                        <a:latin typeface="Cambria Math"/>
                      </a:rPr>
                      <m:t>𝑚𝑜𝑑</m:t>
                    </m:r>
                    <m:r>
                      <a:rPr lang="en-US" sz="21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100" b="1" i="1" dirty="0" smtClean="0">
                    <a:solidFill>
                      <a:srgbClr val="00B050"/>
                    </a:solidFill>
                  </a:rPr>
                  <a:t>	</a:t>
                </a:r>
                <a:endParaRPr lang="en-US" sz="2100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100" dirty="0" smtClean="0"/>
                  <a:t>Perform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/>
                          </a:rPr>
                          <m:t>𝑢</m:t>
                        </m:r>
                        <m:r>
                          <a:rPr lang="en-US" sz="21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100" b="0" i="1" smtClean="0">
                        <a:latin typeface="Cambria Math"/>
                      </a:rPr>
                      <m:t>𝐺</m:t>
                    </m:r>
                    <m:r>
                      <a:rPr lang="en-US" sz="2100" b="0" i="1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/>
                          </a:rPr>
                          <m:t>𝑢</m:t>
                        </m:r>
                        <m:r>
                          <a:rPr lang="en-US" sz="2100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100" b="0" i="1" smtClean="0">
                        <a:latin typeface="Cambria Math"/>
                      </a:rPr>
                      <m:t>𝑄</m:t>
                    </m:r>
                    <m:r>
                      <a:rPr lang="en-US" sz="2100" b="0" i="1" smtClean="0">
                        <a:latin typeface="Cambria Math"/>
                      </a:rPr>
                      <m:t>, </m:t>
                    </m:r>
                    <m:r>
                      <a:rPr lang="en-US" sz="2100" b="0" i="1" smtClean="0">
                        <a:latin typeface="Cambria Math"/>
                      </a:rPr>
                      <m:t>𝑔𝑖𝑣𝑒𝑛</m:t>
                    </m:r>
                    <m:r>
                      <a:rPr lang="en-US" sz="2100" b="0" i="1" smtClean="0">
                        <a:latin typeface="Cambria Math"/>
                      </a:rPr>
                      <m:t> </m:t>
                    </m:r>
                    <m:r>
                      <a:rPr lang="en-US" sz="2100" b="0" i="1" smtClean="0">
                        <a:latin typeface="Cambria Math"/>
                      </a:rPr>
                      <m:t>𝐺</m:t>
                    </m:r>
                    <m:r>
                      <a:rPr lang="en-US" sz="2100" b="0" i="1" smtClean="0">
                        <a:latin typeface="Cambria Math"/>
                      </a:rPr>
                      <m:t>,</m:t>
                    </m:r>
                    <m:r>
                      <a:rPr lang="en-US" sz="2100" b="0" i="1" smtClean="0">
                        <a:latin typeface="Cambria Math"/>
                      </a:rPr>
                      <m:t>𝑄</m:t>
                    </m:r>
                  </m:oMath>
                </a14:m>
                <a:endParaRPr lang="en-US" sz="2100" b="1" i="1" dirty="0" smtClean="0">
                  <a:solidFill>
                    <a:srgbClr val="FF0000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981201"/>
                <a:ext cx="4800600" cy="3505200"/>
              </a:xfrm>
              <a:blipFill rotWithShape="1">
                <a:blip r:embed="rId2"/>
                <a:stretch>
                  <a:fillRect l="-1271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828801"/>
            <a:ext cx="35052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i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00B050"/>
                </a:solidFill>
              </a:rPr>
              <a:t>1 hash calculation</a:t>
            </a:r>
          </a:p>
          <a:p>
            <a:pPr marL="0" lvl="1" indent="0">
              <a:buNone/>
            </a:pPr>
            <a:r>
              <a:rPr lang="en-US" sz="2000" b="1" i="1" dirty="0" smtClean="0">
                <a:solidFill>
                  <a:srgbClr val="7030A0"/>
                </a:solidFill>
              </a:rPr>
              <a:t>1 modular inversion</a:t>
            </a:r>
          </a:p>
          <a:p>
            <a:pPr marL="0" lvl="1" indent="0">
              <a:buNone/>
            </a:pPr>
            <a:r>
              <a:rPr lang="en-US" sz="2000" b="1" i="1" dirty="0" smtClean="0">
                <a:solidFill>
                  <a:srgbClr val="00B050"/>
                </a:solidFill>
              </a:rPr>
              <a:t>1 modular multiplication</a:t>
            </a:r>
          </a:p>
          <a:p>
            <a:pPr marL="0" lvl="1" indent="0">
              <a:buNone/>
            </a:pPr>
            <a:r>
              <a:rPr lang="en-US" sz="2000" b="1" i="1" dirty="0" smtClean="0">
                <a:solidFill>
                  <a:srgbClr val="00B050"/>
                </a:solidFill>
              </a:rPr>
              <a:t>1 modular multiplication</a:t>
            </a:r>
            <a:endParaRPr lang="en-US" sz="2000" b="0" dirty="0" smtClean="0"/>
          </a:p>
          <a:p>
            <a:pPr marL="0" lvl="1" indent="0">
              <a:buNone/>
            </a:pPr>
            <a:endParaRPr lang="en-US" sz="2000" b="0" dirty="0" smtClean="0"/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FF0000"/>
                </a:solidFill>
              </a:rPr>
              <a:t>2 scalar multiplications!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5792232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identified the scalar multiplication to be the most computationally intensive part of the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4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1773</Words>
  <Application>Microsoft Office PowerPoint</Application>
  <PresentationFormat>On-screen Show (4:3)</PresentationFormat>
  <Paragraphs>313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GPU-Powered ECDSA Verification for VANET Applications</vt:lpstr>
      <vt:lpstr>GPU-Powered ECDSA Verification for VANET Applications</vt:lpstr>
      <vt:lpstr>GPU-Powered ECDSA Verification for VANET Applications</vt:lpstr>
      <vt:lpstr>GPU-Powered ECDSA Verification for VANET Applications</vt:lpstr>
      <vt:lpstr>GPU-Powered ECDSA Verification for VANET Applications</vt:lpstr>
      <vt:lpstr>GPU-Powered ECDSA Verification for VANET Applications</vt:lpstr>
      <vt:lpstr>GPU-Powered ECDSA Verification for VANET Applications</vt:lpstr>
      <vt:lpstr>GPU-Powered ECDSA Verification for VANET Applications</vt:lpstr>
      <vt:lpstr>Analyzing the ECDSA Verification</vt:lpstr>
      <vt:lpstr>Analyzing the Scalar Multiplication</vt:lpstr>
      <vt:lpstr>Elliptic Curve Coordinates</vt:lpstr>
      <vt:lpstr>Optimizing Multiprecision Addition</vt:lpstr>
      <vt:lpstr>Optimizing Multiplication</vt:lpstr>
      <vt:lpstr>Optimizing multiplication</vt:lpstr>
      <vt:lpstr>Optimizing Modular Reduction</vt:lpstr>
      <vt:lpstr>Optimizing Modular Reduction</vt:lpstr>
      <vt:lpstr>CUDA Deployment</vt:lpstr>
      <vt:lpstr>Benchmarks</vt:lpstr>
      <vt:lpstr>Benchmarks</vt:lpstr>
      <vt:lpstr>Benchmarks</vt:lpstr>
      <vt:lpstr>Benchmarks</vt:lpstr>
      <vt:lpstr>Benchmarks</vt:lpstr>
      <vt:lpstr>Architecture</vt:lpstr>
      <vt:lpstr>Architecture</vt:lpstr>
      <vt:lpstr>The GPU against the world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airwizard</dc:creator>
  <cp:lastModifiedBy>airwizard</cp:lastModifiedBy>
  <cp:revision>192</cp:revision>
  <dcterms:created xsi:type="dcterms:W3CDTF">2013-01-10T08:42:38Z</dcterms:created>
  <dcterms:modified xsi:type="dcterms:W3CDTF">2013-01-10T19:34:42Z</dcterms:modified>
</cp:coreProperties>
</file>