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21D9E-D660-4BEE-A435-1467C75D8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BEBFEC-0126-42EA-A854-446378266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500539-ADBE-4EDE-BD42-C1C37119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084-65FC-4114-8AFA-B44D56A4802E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6BCAEE-1639-42D6-B6FB-F9B843E0C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B2FE4F-0AF0-4F8B-BD80-2D89CC44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30E9-76EC-4002-8FF8-9B738B070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88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5F300-D89A-483F-A380-4F46A0A71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E0EC86-851A-4380-9A66-6DF53185D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CCD04A-79B1-4119-B85F-CB8738E1B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084-65FC-4114-8AFA-B44D56A4802E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62552C-D29B-4185-B003-4DE21489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EED4FE-D41F-4001-BA08-FBC8E562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30E9-76EC-4002-8FF8-9B738B070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2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6493DF9-BE90-4735-A0BC-0E4AF33B7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4B8132-AB42-46D1-A43E-B669D173F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763505-8DBB-4C65-AB7E-683F6B4F1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084-65FC-4114-8AFA-B44D56A4802E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82378-0C27-4BC8-8645-5905171C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E9030E-E68B-4B26-B0C2-9B7676CC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30E9-76EC-4002-8FF8-9B738B070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15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45C501-92B3-4900-8551-559117D5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90B2B2-8D10-4192-9386-8DECF76CD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F2BF02-2AB8-4FDE-A4AB-5BED99FA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084-65FC-4114-8AFA-B44D56A4802E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BF6EE4-5333-4EAC-9266-7F270BDE8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E6EA6B-B56A-4329-942F-D32F0169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30E9-76EC-4002-8FF8-9B738B070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24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988A4E-BD68-4A8F-931E-16679A300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E1CC33-CAEB-48A2-B9D9-1B02CC265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2F3459-509D-4333-80D8-57F09F43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084-65FC-4114-8AFA-B44D56A4802E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B50BA7-6FBF-4C5C-9FC5-6344E43E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7867A8-144B-4FC7-9286-3652EB63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30E9-76EC-4002-8FF8-9B738B070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93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C74747-3319-4314-BB30-D88C751E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938580-29E8-4B44-875F-F070789B3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9F0EAE-52A0-4DFB-A0C3-A2AABEF9D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FB6F99-62C2-419B-859D-60092F40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084-65FC-4114-8AFA-B44D56A4802E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4F4B17-18D0-40AC-B321-045F5ACD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A1FEF0-F57E-45ED-AB4D-197BFB35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30E9-76EC-4002-8FF8-9B738B070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6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0454F9-65FC-4338-AA09-AF878C13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8CAEA4-7189-4CF8-A8F5-E23E0B08A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03F0DF-53BB-4A3A-B9FF-B6D849C83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0022F1A-E51B-4481-97AC-C2FE69FC8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663C2A4-F1DA-40FE-98DC-9BBEFFDD7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173BD87-CD53-4F38-856F-85DA3649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084-65FC-4114-8AFA-B44D56A4802E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D71EF9F-18CA-41F7-A88B-236D25CE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F6A66E2-B3CA-4010-8EB1-6A6C6E38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30E9-76EC-4002-8FF8-9B738B070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11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BD829-7E3F-45D1-A09A-AE86A016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FFDF98-CEF6-45BD-B8DC-627B02BC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084-65FC-4114-8AFA-B44D56A4802E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ADF389F-93A5-46ED-BBCD-F9F7A6CC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0D82A4-534B-4047-9329-3EE3A052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30E9-76EC-4002-8FF8-9B738B070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E88DE56-9608-42CE-81F9-AE48C6FE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084-65FC-4114-8AFA-B44D56A4802E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B53F37D-8C57-4E62-A191-E0A724E0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21B37C-1BED-4592-885C-A53D7254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30E9-76EC-4002-8FF8-9B738B070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12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8BA535-B63F-4D80-A7B8-0AF99F82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C39073-6A8E-46CC-8A34-1643F56C5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A254E8-D10E-42BC-9F50-B3BD1147B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77225C-2E0F-4296-9F47-22302FF0A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084-65FC-4114-8AFA-B44D56A4802E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921DD3-9BA8-4914-B317-2CAC44F2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5BEE07-39B8-4C68-9CFA-EEC3976C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30E9-76EC-4002-8FF8-9B738B070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84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734FF-A879-4D37-98F5-A7F7E80D7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D002695-B7C2-4B9E-8647-59F74079A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60F1CF-1BD0-4AA4-A7C4-5A39B4C66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66AC33-4562-49C9-A49B-CE52A036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084-65FC-4114-8AFA-B44D56A4802E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107BA3-E222-4C28-824E-F5043151F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1B5BCB-5B7B-4722-9061-B057489C0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30E9-76EC-4002-8FF8-9B738B070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10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E3D664-465A-465C-80A8-538F3A766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0BF341-DE10-4450-A0F2-030F63A00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EE9E03-9DB8-41E2-B07A-E5B1BE62D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2E084-65FC-4114-8AFA-B44D56A4802E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195DBE-4D2A-4944-BBCB-D3C6D1F03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69FB89-C332-4D73-99AB-6D5EE37FA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030E9-76EC-4002-8FF8-9B738B070C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67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922A7B-B4EC-4506-B7BC-266356839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3299" y="156542"/>
            <a:ext cx="9144000" cy="291232"/>
          </a:xfrm>
        </p:spPr>
        <p:txBody>
          <a:bodyPr>
            <a:normAutofit/>
          </a:bodyPr>
          <a:lstStyle/>
          <a:p>
            <a:r>
              <a:rPr lang="en-US" sz="1400" b="1" dirty="0"/>
              <a:t>Catalog page with pagination and opportunity to choose category of products</a:t>
            </a:r>
            <a:endParaRPr lang="ru-RU" sz="14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D48C1C-C6AB-4469-8101-E25DC5097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57" y="447774"/>
            <a:ext cx="9390085" cy="617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0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B820C1C-4C4D-469E-ABEF-556A77F930A2}"/>
              </a:ext>
            </a:extLst>
          </p:cNvPr>
          <p:cNvSpPr txBox="1">
            <a:spLocks/>
          </p:cNvSpPr>
          <p:nvPr/>
        </p:nvSpPr>
        <p:spPr>
          <a:xfrm>
            <a:off x="771956" y="202491"/>
            <a:ext cx="11170384" cy="291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Profile page. Shows user’s basket and profile data. Allows to change user data using Django forms and to change basket</a:t>
            </a:r>
            <a:r>
              <a:rPr lang="ru-RU" sz="1400" b="1" dirty="0"/>
              <a:t> </a:t>
            </a:r>
            <a:r>
              <a:rPr lang="en-US" sz="1400" b="1" dirty="0"/>
              <a:t>filling using JavaScript</a:t>
            </a:r>
            <a:endParaRPr lang="ru-RU" sz="14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997310-F0CD-43B9-95B7-617ECAB34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67" y="493723"/>
            <a:ext cx="11308234" cy="634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98C9A34-CC8A-44B8-A621-08FF3EA6F653}"/>
              </a:ext>
            </a:extLst>
          </p:cNvPr>
          <p:cNvSpPr txBox="1">
            <a:spLocks/>
          </p:cNvSpPr>
          <p:nvPr/>
        </p:nvSpPr>
        <p:spPr>
          <a:xfrm>
            <a:off x="771956" y="202491"/>
            <a:ext cx="11170384" cy="291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                                                          Order’s page. Allows to create, to change, to delete user’s orders. Uses Django </a:t>
            </a:r>
            <a:r>
              <a:rPr lang="en-US" sz="1400" b="1" dirty="0" err="1"/>
              <a:t>Formsets</a:t>
            </a:r>
            <a:endParaRPr lang="ru-RU" sz="14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5DA699-7151-4449-9A11-06D81BAB9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33" y="1428682"/>
            <a:ext cx="11606908" cy="40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8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BCB00E21-25E4-4716-BD56-B72B545D97D4}"/>
              </a:ext>
            </a:extLst>
          </p:cNvPr>
          <p:cNvSpPr txBox="1">
            <a:spLocks/>
          </p:cNvSpPr>
          <p:nvPr/>
        </p:nvSpPr>
        <p:spPr>
          <a:xfrm>
            <a:off x="303268" y="202491"/>
            <a:ext cx="11639072" cy="291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     Custom admin panel. Allows to create, to change, to delete users, product categories and products, to add some discount for some category of products</a:t>
            </a:r>
            <a:endParaRPr lang="ru-RU" sz="14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B9478A-D4EA-4F4C-9F64-A98B0CDD9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9" y="1175425"/>
            <a:ext cx="11786112" cy="450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6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3B1E5E-001B-41F4-9E7F-7F19B7CC4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44" y="1148249"/>
            <a:ext cx="11804490" cy="456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11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725F6AC2-DEC5-4278-8E97-D38695593B47}"/>
              </a:ext>
            </a:extLst>
          </p:cNvPr>
          <p:cNvSpPr txBox="1">
            <a:spLocks/>
          </p:cNvSpPr>
          <p:nvPr/>
        </p:nvSpPr>
        <p:spPr>
          <a:xfrm>
            <a:off x="771956" y="202491"/>
            <a:ext cx="11170384" cy="291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				Login page. Allows to authorize using social network too</a:t>
            </a:r>
            <a:endParaRPr lang="ru-RU" sz="14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5197B8-76C2-448C-8A25-E0D71DA75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14" y="777068"/>
            <a:ext cx="11698806" cy="530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40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99</Words>
  <Application>Microsoft Office PowerPoint</Application>
  <PresentationFormat>Широкоэкранный</PresentationFormat>
  <Paragraphs>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Kostenko</dc:creator>
  <cp:lastModifiedBy>Sergey Kostenko</cp:lastModifiedBy>
  <cp:revision>6</cp:revision>
  <dcterms:created xsi:type="dcterms:W3CDTF">2021-04-09T15:38:35Z</dcterms:created>
  <dcterms:modified xsi:type="dcterms:W3CDTF">2021-04-09T15:56:41Z</dcterms:modified>
</cp:coreProperties>
</file>