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35E08-1335-4ABA-8FA2-9DF1BFBE8223}" v="10" dt="2022-05-14T17:52:24.217"/>
    <p1510:client id="{E266FC6B-43B9-3965-207B-A200B6FDC15A}" v="1901" dt="2022-06-01T19:28:34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D5CC4C-CBF4-4E8B-9749-5B421894B7B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F464F6-1E40-4898-A7E7-523A73C63886}">
      <dgm:prSet/>
      <dgm:spPr/>
      <dgm:t>
        <a:bodyPr/>
        <a:lstStyle/>
        <a:p>
          <a:r>
            <a:rPr lang="sr-Latn-RS" b="1" i="1" dirty="0" err="1"/>
            <a:t>Back</a:t>
          </a:r>
          <a:r>
            <a:rPr lang="sr-Latn-RS" b="1" i="1" dirty="0"/>
            <a:t> </a:t>
          </a:r>
          <a:r>
            <a:rPr lang="sr-Latn-RS" b="1" i="1" dirty="0" err="1"/>
            <a:t>Up</a:t>
          </a:r>
          <a:r>
            <a:rPr lang="sr-Latn-RS" b="1" i="1" dirty="0"/>
            <a:t> </a:t>
          </a:r>
          <a:r>
            <a:rPr lang="sr-Latn-RS" b="1" i="1" dirty="0" err="1"/>
            <a:t>with</a:t>
          </a:r>
          <a:r>
            <a:rPr lang="sr-Latn-RS" b="1" i="1" dirty="0"/>
            <a:t> Atlas</a:t>
          </a:r>
          <a:endParaRPr lang="en-US" b="1" dirty="0"/>
        </a:p>
      </dgm:t>
    </dgm:pt>
    <dgm:pt modelId="{A7F51BB7-366D-4555-8F67-7B657C0BA404}" type="parTrans" cxnId="{93A214A8-631F-4774-A075-B840A7AAB546}">
      <dgm:prSet/>
      <dgm:spPr/>
      <dgm:t>
        <a:bodyPr/>
        <a:lstStyle/>
        <a:p>
          <a:endParaRPr lang="en-US"/>
        </a:p>
      </dgm:t>
    </dgm:pt>
    <dgm:pt modelId="{2EFA9D54-279A-4F12-B3D1-08222A9FB46D}" type="sibTrans" cxnId="{93A214A8-631F-4774-A075-B840A7AAB54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E639F64-046E-4AAA-84D9-DE1299CD963F}">
      <dgm:prSet/>
      <dgm:spPr/>
      <dgm:t>
        <a:bodyPr/>
        <a:lstStyle/>
        <a:p>
          <a:r>
            <a:rPr lang="sr-Latn-RS" b="1" i="1" dirty="0" err="1"/>
            <a:t>Back</a:t>
          </a:r>
          <a:r>
            <a:rPr lang="sr-Latn-RS" b="1" i="1" dirty="0"/>
            <a:t> </a:t>
          </a:r>
          <a:r>
            <a:rPr lang="sr-Latn-RS" b="1" i="1" dirty="0" err="1"/>
            <a:t>Up</a:t>
          </a:r>
          <a:r>
            <a:rPr lang="sr-Latn-RS" b="1" i="1" dirty="0"/>
            <a:t> </a:t>
          </a:r>
          <a:r>
            <a:rPr lang="sr-Latn-RS" b="1" i="1" dirty="0" err="1"/>
            <a:t>with</a:t>
          </a:r>
          <a:r>
            <a:rPr lang="sr-Latn-RS" b="1" i="1" dirty="0"/>
            <a:t> </a:t>
          </a:r>
          <a:r>
            <a:rPr lang="sr-Latn-RS" b="1" i="1" dirty="0" err="1"/>
            <a:t>MongoDB</a:t>
          </a:r>
          <a:r>
            <a:rPr lang="sr-Latn-RS" b="1" i="1" dirty="0"/>
            <a:t> </a:t>
          </a:r>
          <a:r>
            <a:rPr lang="sr-Latn-RS" b="1" i="1" dirty="0" err="1"/>
            <a:t>Cloud</a:t>
          </a:r>
          <a:r>
            <a:rPr lang="sr-Latn-RS" b="1" i="1" dirty="0"/>
            <a:t> Manager </a:t>
          </a:r>
          <a:r>
            <a:rPr lang="sr-Latn-RS" b="1" i="1" dirty="0" err="1"/>
            <a:t>or</a:t>
          </a:r>
          <a:r>
            <a:rPr lang="sr-Latn-RS" b="1" i="1" dirty="0"/>
            <a:t> </a:t>
          </a:r>
          <a:r>
            <a:rPr lang="sr-Latn-RS" b="1" i="1" dirty="0" err="1"/>
            <a:t>Ops</a:t>
          </a:r>
          <a:r>
            <a:rPr lang="sr-Latn-RS" b="1" i="1" dirty="0"/>
            <a:t> Manager</a:t>
          </a:r>
          <a:endParaRPr lang="en-US" b="1" dirty="0"/>
        </a:p>
      </dgm:t>
    </dgm:pt>
    <dgm:pt modelId="{A23824B9-D273-4909-A51B-7DEAABCFB698}" type="parTrans" cxnId="{239327BD-26EA-4CFB-BEAB-EB9830762EB6}">
      <dgm:prSet/>
      <dgm:spPr/>
      <dgm:t>
        <a:bodyPr/>
        <a:lstStyle/>
        <a:p>
          <a:endParaRPr lang="en-US"/>
        </a:p>
      </dgm:t>
    </dgm:pt>
    <dgm:pt modelId="{21CC0913-88A3-47CF-B0F9-A526FA7F5BFA}" type="sibTrans" cxnId="{239327BD-26EA-4CFB-BEAB-EB9830762EB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DDBF1D4-42BD-408F-B7B7-86A734B487AC}">
      <dgm:prSet/>
      <dgm:spPr/>
      <dgm:t>
        <a:bodyPr/>
        <a:lstStyle/>
        <a:p>
          <a:r>
            <a:rPr lang="sr-Latn-RS" b="1" i="1" dirty="0" err="1"/>
            <a:t>Back</a:t>
          </a:r>
          <a:r>
            <a:rPr lang="sr-Latn-RS" b="1" i="1" dirty="0"/>
            <a:t> </a:t>
          </a:r>
          <a:r>
            <a:rPr lang="sr-Latn-RS" b="1" i="1" dirty="0" err="1"/>
            <a:t>Up</a:t>
          </a:r>
          <a:r>
            <a:rPr lang="sr-Latn-RS" b="1" i="1" dirty="0"/>
            <a:t> </a:t>
          </a:r>
          <a:r>
            <a:rPr lang="sr-Latn-RS" b="1" i="1" dirty="0" err="1"/>
            <a:t>by</a:t>
          </a:r>
          <a:r>
            <a:rPr lang="sr-Latn-RS" b="1" i="1" dirty="0"/>
            <a:t> </a:t>
          </a:r>
          <a:r>
            <a:rPr lang="sr-Latn-RS" b="1" i="1" dirty="0" err="1"/>
            <a:t>Copying</a:t>
          </a:r>
          <a:r>
            <a:rPr lang="sr-Latn-RS" b="1" i="1" dirty="0"/>
            <a:t> </a:t>
          </a:r>
          <a:r>
            <a:rPr lang="sr-Latn-RS" b="1" i="1" dirty="0" err="1"/>
            <a:t>Underlying</a:t>
          </a:r>
          <a:r>
            <a:rPr lang="sr-Latn-RS" b="1" i="1" dirty="0"/>
            <a:t> Data </a:t>
          </a:r>
          <a:r>
            <a:rPr lang="sr-Latn-RS" b="1" i="1" dirty="0" err="1"/>
            <a:t>Files</a:t>
          </a:r>
          <a:endParaRPr lang="en-US" b="1" dirty="0" err="1"/>
        </a:p>
      </dgm:t>
    </dgm:pt>
    <dgm:pt modelId="{6F7553AF-E28F-4913-99E8-A894825752E1}" type="parTrans" cxnId="{AB109620-1FA1-4731-B344-2B8728C97D28}">
      <dgm:prSet/>
      <dgm:spPr/>
      <dgm:t>
        <a:bodyPr/>
        <a:lstStyle/>
        <a:p>
          <a:endParaRPr lang="en-US"/>
        </a:p>
      </dgm:t>
    </dgm:pt>
    <dgm:pt modelId="{FE07276A-F611-41EB-93DC-DA1130A708C9}" type="sibTrans" cxnId="{AB109620-1FA1-4731-B344-2B8728C97D2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4027858-5950-4DA3-85D3-07E1813C00F0}">
      <dgm:prSet/>
      <dgm:spPr/>
      <dgm:t>
        <a:bodyPr/>
        <a:lstStyle/>
        <a:p>
          <a:r>
            <a:rPr lang="sr-Latn-RS" b="1" i="1" dirty="0" err="1"/>
            <a:t>Back</a:t>
          </a:r>
          <a:r>
            <a:rPr lang="sr-Latn-RS" b="1" i="1" dirty="0"/>
            <a:t> </a:t>
          </a:r>
          <a:r>
            <a:rPr lang="sr-Latn-RS" b="1" i="1" dirty="0" err="1"/>
            <a:t>Up</a:t>
          </a:r>
          <a:r>
            <a:rPr lang="sr-Latn-RS" b="1" i="1" dirty="0"/>
            <a:t> </a:t>
          </a:r>
          <a:r>
            <a:rPr lang="sr-Latn-RS" b="1" i="1" dirty="0" err="1"/>
            <a:t>with</a:t>
          </a:r>
          <a:r>
            <a:rPr lang="sr-Latn-RS" b="1" i="1" dirty="0"/>
            <a:t> </a:t>
          </a:r>
          <a:r>
            <a:rPr lang="sr-Latn-RS" b="1" i="1" dirty="0" err="1"/>
            <a:t>mongodump</a:t>
          </a:r>
          <a:endParaRPr lang="en-US" b="1" dirty="0" err="1"/>
        </a:p>
      </dgm:t>
    </dgm:pt>
    <dgm:pt modelId="{8EBC1D38-5EF3-442B-B1C5-C4FE74C1982E}" type="parTrans" cxnId="{91B06585-B4FB-400A-B36C-EB0645BD64A1}">
      <dgm:prSet/>
      <dgm:spPr/>
      <dgm:t>
        <a:bodyPr/>
        <a:lstStyle/>
        <a:p>
          <a:endParaRPr lang="en-US"/>
        </a:p>
      </dgm:t>
    </dgm:pt>
    <dgm:pt modelId="{1F4B9CE8-1E69-4B36-A011-9FC6FF486711}" type="sibTrans" cxnId="{91B06585-B4FB-400A-B36C-EB0645BD64A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F79E6F5-BD62-414B-A6F5-0792AEC201FF}" type="pres">
      <dgm:prSet presAssocID="{54D5CC4C-CBF4-4E8B-9749-5B421894B7BD}" presName="Name0" presStyleCnt="0">
        <dgm:presLayoutVars>
          <dgm:animLvl val="lvl"/>
          <dgm:resizeHandles val="exact"/>
        </dgm:presLayoutVars>
      </dgm:prSet>
      <dgm:spPr/>
    </dgm:pt>
    <dgm:pt modelId="{93F31B20-3A44-4C4F-9185-897CEB0C3C44}" type="pres">
      <dgm:prSet presAssocID="{41F464F6-1E40-4898-A7E7-523A73C63886}" presName="compositeNode" presStyleCnt="0">
        <dgm:presLayoutVars>
          <dgm:bulletEnabled val="1"/>
        </dgm:presLayoutVars>
      </dgm:prSet>
      <dgm:spPr/>
    </dgm:pt>
    <dgm:pt modelId="{B1B7DB61-6491-4FCA-A113-4B3BBF1A6848}" type="pres">
      <dgm:prSet presAssocID="{41F464F6-1E40-4898-A7E7-523A73C63886}" presName="bgRect" presStyleLbl="alignNode1" presStyleIdx="0" presStyleCnt="4"/>
      <dgm:spPr/>
    </dgm:pt>
    <dgm:pt modelId="{665B9DC2-CF6C-4F20-94F8-78395BA4CD0A}" type="pres">
      <dgm:prSet presAssocID="{2EFA9D54-279A-4F12-B3D1-08222A9FB46D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E80D930-30CA-4D67-B694-1A328982AA47}" type="pres">
      <dgm:prSet presAssocID="{41F464F6-1E40-4898-A7E7-523A73C63886}" presName="nodeRect" presStyleLbl="alignNode1" presStyleIdx="0" presStyleCnt="4">
        <dgm:presLayoutVars>
          <dgm:bulletEnabled val="1"/>
        </dgm:presLayoutVars>
      </dgm:prSet>
      <dgm:spPr/>
    </dgm:pt>
    <dgm:pt modelId="{9E1D05FA-3DE3-44A1-A682-5DBF74FE376E}" type="pres">
      <dgm:prSet presAssocID="{2EFA9D54-279A-4F12-B3D1-08222A9FB46D}" presName="sibTrans" presStyleCnt="0"/>
      <dgm:spPr/>
    </dgm:pt>
    <dgm:pt modelId="{38626AD4-8B56-431F-9D36-3270B41285C5}" type="pres">
      <dgm:prSet presAssocID="{2E639F64-046E-4AAA-84D9-DE1299CD963F}" presName="compositeNode" presStyleCnt="0">
        <dgm:presLayoutVars>
          <dgm:bulletEnabled val="1"/>
        </dgm:presLayoutVars>
      </dgm:prSet>
      <dgm:spPr/>
    </dgm:pt>
    <dgm:pt modelId="{610A047A-40E4-4A9E-97E8-3CCC2987C430}" type="pres">
      <dgm:prSet presAssocID="{2E639F64-046E-4AAA-84D9-DE1299CD963F}" presName="bgRect" presStyleLbl="alignNode1" presStyleIdx="1" presStyleCnt="4"/>
      <dgm:spPr/>
    </dgm:pt>
    <dgm:pt modelId="{B4956AA5-A981-46C5-B706-322A90AF1DD7}" type="pres">
      <dgm:prSet presAssocID="{21CC0913-88A3-47CF-B0F9-A526FA7F5BF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0C82619-BAF2-4512-8042-CB9FAE72D17D}" type="pres">
      <dgm:prSet presAssocID="{2E639F64-046E-4AAA-84D9-DE1299CD963F}" presName="nodeRect" presStyleLbl="alignNode1" presStyleIdx="1" presStyleCnt="4">
        <dgm:presLayoutVars>
          <dgm:bulletEnabled val="1"/>
        </dgm:presLayoutVars>
      </dgm:prSet>
      <dgm:spPr/>
    </dgm:pt>
    <dgm:pt modelId="{9B00ABBA-813E-4B1A-BE05-5EF0C595728D}" type="pres">
      <dgm:prSet presAssocID="{21CC0913-88A3-47CF-B0F9-A526FA7F5BFA}" presName="sibTrans" presStyleCnt="0"/>
      <dgm:spPr/>
    </dgm:pt>
    <dgm:pt modelId="{480A327E-76C5-415F-B1DD-357F2F401404}" type="pres">
      <dgm:prSet presAssocID="{0DDBF1D4-42BD-408F-B7B7-86A734B487AC}" presName="compositeNode" presStyleCnt="0">
        <dgm:presLayoutVars>
          <dgm:bulletEnabled val="1"/>
        </dgm:presLayoutVars>
      </dgm:prSet>
      <dgm:spPr/>
    </dgm:pt>
    <dgm:pt modelId="{157192A9-5DDB-415B-AE39-09230761900B}" type="pres">
      <dgm:prSet presAssocID="{0DDBF1D4-42BD-408F-B7B7-86A734B487AC}" presName="bgRect" presStyleLbl="alignNode1" presStyleIdx="2" presStyleCnt="4"/>
      <dgm:spPr/>
    </dgm:pt>
    <dgm:pt modelId="{EFD878EA-7E9E-4A03-ABDA-20A7B60DFB8D}" type="pres">
      <dgm:prSet presAssocID="{FE07276A-F611-41EB-93DC-DA1130A708C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E93B779A-2214-4F96-B444-66A38A3D6149}" type="pres">
      <dgm:prSet presAssocID="{0DDBF1D4-42BD-408F-B7B7-86A734B487AC}" presName="nodeRect" presStyleLbl="alignNode1" presStyleIdx="2" presStyleCnt="4">
        <dgm:presLayoutVars>
          <dgm:bulletEnabled val="1"/>
        </dgm:presLayoutVars>
      </dgm:prSet>
      <dgm:spPr/>
    </dgm:pt>
    <dgm:pt modelId="{B3BBB543-2E00-4FB6-ACAC-DC803B5EF831}" type="pres">
      <dgm:prSet presAssocID="{FE07276A-F611-41EB-93DC-DA1130A708C9}" presName="sibTrans" presStyleCnt="0"/>
      <dgm:spPr/>
    </dgm:pt>
    <dgm:pt modelId="{CD0C841A-747F-4FF3-B3FF-2498E4292FBD}" type="pres">
      <dgm:prSet presAssocID="{94027858-5950-4DA3-85D3-07E1813C00F0}" presName="compositeNode" presStyleCnt="0">
        <dgm:presLayoutVars>
          <dgm:bulletEnabled val="1"/>
        </dgm:presLayoutVars>
      </dgm:prSet>
      <dgm:spPr/>
    </dgm:pt>
    <dgm:pt modelId="{A1EBE25E-A8C2-4F21-AD30-C95B93754A0C}" type="pres">
      <dgm:prSet presAssocID="{94027858-5950-4DA3-85D3-07E1813C00F0}" presName="bgRect" presStyleLbl="alignNode1" presStyleIdx="3" presStyleCnt="4"/>
      <dgm:spPr/>
    </dgm:pt>
    <dgm:pt modelId="{DE8BDA6A-654E-4948-A3B6-8C0BB3CF1205}" type="pres">
      <dgm:prSet presAssocID="{1F4B9CE8-1E69-4B36-A011-9FC6FF486711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3DD9259-5694-4535-9070-A9ED9C2F9EAF}" type="pres">
      <dgm:prSet presAssocID="{94027858-5950-4DA3-85D3-07E1813C00F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13CC106-FB79-4282-87EC-80FA96E63639}" type="presOf" srcId="{54D5CC4C-CBF4-4E8B-9749-5B421894B7BD}" destId="{9F79E6F5-BD62-414B-A6F5-0792AEC201FF}" srcOrd="0" destOrd="0" presId="urn:microsoft.com/office/officeart/2016/7/layout/LinearBlockProcessNumbered"/>
    <dgm:cxn modelId="{CC51E50E-41AB-4C1F-8FB3-49DB71E39999}" type="presOf" srcId="{0DDBF1D4-42BD-408F-B7B7-86A734B487AC}" destId="{E93B779A-2214-4F96-B444-66A38A3D6149}" srcOrd="1" destOrd="0" presId="urn:microsoft.com/office/officeart/2016/7/layout/LinearBlockProcessNumbered"/>
    <dgm:cxn modelId="{8FF6671D-3038-401F-9FB2-0291FE738976}" type="presOf" srcId="{21CC0913-88A3-47CF-B0F9-A526FA7F5BFA}" destId="{B4956AA5-A981-46C5-B706-322A90AF1DD7}" srcOrd="0" destOrd="0" presId="urn:microsoft.com/office/officeart/2016/7/layout/LinearBlockProcessNumbered"/>
    <dgm:cxn modelId="{AB109620-1FA1-4731-B344-2B8728C97D28}" srcId="{54D5CC4C-CBF4-4E8B-9749-5B421894B7BD}" destId="{0DDBF1D4-42BD-408F-B7B7-86A734B487AC}" srcOrd="2" destOrd="0" parTransId="{6F7553AF-E28F-4913-99E8-A894825752E1}" sibTransId="{FE07276A-F611-41EB-93DC-DA1130A708C9}"/>
    <dgm:cxn modelId="{63B45E35-DD33-4217-8612-0152210990F0}" type="presOf" srcId="{41F464F6-1E40-4898-A7E7-523A73C63886}" destId="{7E80D930-30CA-4D67-B694-1A328982AA47}" srcOrd="1" destOrd="0" presId="urn:microsoft.com/office/officeart/2016/7/layout/LinearBlockProcessNumbered"/>
    <dgm:cxn modelId="{524C8A5E-86D9-4B7A-A363-CBAB0FB7BE61}" type="presOf" srcId="{94027858-5950-4DA3-85D3-07E1813C00F0}" destId="{A1EBE25E-A8C2-4F21-AD30-C95B93754A0C}" srcOrd="0" destOrd="0" presId="urn:microsoft.com/office/officeart/2016/7/layout/LinearBlockProcessNumbered"/>
    <dgm:cxn modelId="{32DF954B-1FA9-4512-B841-1D6F01972BBA}" type="presOf" srcId="{2EFA9D54-279A-4F12-B3D1-08222A9FB46D}" destId="{665B9DC2-CF6C-4F20-94F8-78395BA4CD0A}" srcOrd="0" destOrd="0" presId="urn:microsoft.com/office/officeart/2016/7/layout/LinearBlockProcessNumbered"/>
    <dgm:cxn modelId="{91B06585-B4FB-400A-B36C-EB0645BD64A1}" srcId="{54D5CC4C-CBF4-4E8B-9749-5B421894B7BD}" destId="{94027858-5950-4DA3-85D3-07E1813C00F0}" srcOrd="3" destOrd="0" parTransId="{8EBC1D38-5EF3-442B-B1C5-C4FE74C1982E}" sibTransId="{1F4B9CE8-1E69-4B36-A011-9FC6FF486711}"/>
    <dgm:cxn modelId="{4569448C-281A-414B-955F-AB8E0D092069}" type="presOf" srcId="{94027858-5950-4DA3-85D3-07E1813C00F0}" destId="{13DD9259-5694-4535-9070-A9ED9C2F9EAF}" srcOrd="1" destOrd="0" presId="urn:microsoft.com/office/officeart/2016/7/layout/LinearBlockProcessNumbered"/>
    <dgm:cxn modelId="{827992A4-1C8F-4369-B8CE-A18444314E79}" type="presOf" srcId="{0DDBF1D4-42BD-408F-B7B7-86A734B487AC}" destId="{157192A9-5DDB-415B-AE39-09230761900B}" srcOrd="0" destOrd="0" presId="urn:microsoft.com/office/officeart/2016/7/layout/LinearBlockProcessNumbered"/>
    <dgm:cxn modelId="{93A214A8-631F-4774-A075-B840A7AAB546}" srcId="{54D5CC4C-CBF4-4E8B-9749-5B421894B7BD}" destId="{41F464F6-1E40-4898-A7E7-523A73C63886}" srcOrd="0" destOrd="0" parTransId="{A7F51BB7-366D-4555-8F67-7B657C0BA404}" sibTransId="{2EFA9D54-279A-4F12-B3D1-08222A9FB46D}"/>
    <dgm:cxn modelId="{239327BD-26EA-4CFB-BEAB-EB9830762EB6}" srcId="{54D5CC4C-CBF4-4E8B-9749-5B421894B7BD}" destId="{2E639F64-046E-4AAA-84D9-DE1299CD963F}" srcOrd="1" destOrd="0" parTransId="{A23824B9-D273-4909-A51B-7DEAABCFB698}" sibTransId="{21CC0913-88A3-47CF-B0F9-A526FA7F5BFA}"/>
    <dgm:cxn modelId="{1C973AC6-4D56-4103-9006-0ADAC565B3C5}" type="presOf" srcId="{1F4B9CE8-1E69-4B36-A011-9FC6FF486711}" destId="{DE8BDA6A-654E-4948-A3B6-8C0BB3CF1205}" srcOrd="0" destOrd="0" presId="urn:microsoft.com/office/officeart/2016/7/layout/LinearBlockProcessNumbered"/>
    <dgm:cxn modelId="{B4668CE0-6D57-4452-A54F-A9DB03C339DE}" type="presOf" srcId="{FE07276A-F611-41EB-93DC-DA1130A708C9}" destId="{EFD878EA-7E9E-4A03-ABDA-20A7B60DFB8D}" srcOrd="0" destOrd="0" presId="urn:microsoft.com/office/officeart/2016/7/layout/LinearBlockProcessNumbered"/>
    <dgm:cxn modelId="{E59CF9E0-7530-4D80-BA6C-AD58E67098EA}" type="presOf" srcId="{41F464F6-1E40-4898-A7E7-523A73C63886}" destId="{B1B7DB61-6491-4FCA-A113-4B3BBF1A6848}" srcOrd="0" destOrd="0" presId="urn:microsoft.com/office/officeart/2016/7/layout/LinearBlockProcessNumbered"/>
    <dgm:cxn modelId="{E43FC6F4-D65B-4679-B75E-A6A7273D00E5}" type="presOf" srcId="{2E639F64-046E-4AAA-84D9-DE1299CD963F}" destId="{610A047A-40E4-4A9E-97E8-3CCC2987C430}" srcOrd="0" destOrd="0" presId="urn:microsoft.com/office/officeart/2016/7/layout/LinearBlockProcessNumbered"/>
    <dgm:cxn modelId="{B08612F6-B36E-4269-92A4-34D5857F3FAD}" type="presOf" srcId="{2E639F64-046E-4AAA-84D9-DE1299CD963F}" destId="{D0C82619-BAF2-4512-8042-CB9FAE72D17D}" srcOrd="1" destOrd="0" presId="urn:microsoft.com/office/officeart/2016/7/layout/LinearBlockProcessNumbered"/>
    <dgm:cxn modelId="{96FA45B1-E8C9-492B-9DA6-D5CB572B8D1F}" type="presParOf" srcId="{9F79E6F5-BD62-414B-A6F5-0792AEC201FF}" destId="{93F31B20-3A44-4C4F-9185-897CEB0C3C44}" srcOrd="0" destOrd="0" presId="urn:microsoft.com/office/officeart/2016/7/layout/LinearBlockProcessNumbered"/>
    <dgm:cxn modelId="{61E95970-E403-44BF-A6D7-7EB275EC1036}" type="presParOf" srcId="{93F31B20-3A44-4C4F-9185-897CEB0C3C44}" destId="{B1B7DB61-6491-4FCA-A113-4B3BBF1A6848}" srcOrd="0" destOrd="0" presId="urn:microsoft.com/office/officeart/2016/7/layout/LinearBlockProcessNumbered"/>
    <dgm:cxn modelId="{01D356D8-8D69-4E60-B5CC-5C7B6279C294}" type="presParOf" srcId="{93F31B20-3A44-4C4F-9185-897CEB0C3C44}" destId="{665B9DC2-CF6C-4F20-94F8-78395BA4CD0A}" srcOrd="1" destOrd="0" presId="urn:microsoft.com/office/officeart/2016/7/layout/LinearBlockProcessNumbered"/>
    <dgm:cxn modelId="{18795FB5-172D-4A56-AEAC-4A62E44C9D59}" type="presParOf" srcId="{93F31B20-3A44-4C4F-9185-897CEB0C3C44}" destId="{7E80D930-30CA-4D67-B694-1A328982AA47}" srcOrd="2" destOrd="0" presId="urn:microsoft.com/office/officeart/2016/7/layout/LinearBlockProcessNumbered"/>
    <dgm:cxn modelId="{F578C33F-3858-48A4-9FD1-844FC084709D}" type="presParOf" srcId="{9F79E6F5-BD62-414B-A6F5-0792AEC201FF}" destId="{9E1D05FA-3DE3-44A1-A682-5DBF74FE376E}" srcOrd="1" destOrd="0" presId="urn:microsoft.com/office/officeart/2016/7/layout/LinearBlockProcessNumbered"/>
    <dgm:cxn modelId="{A028ABFC-F97F-43A3-9F00-3827E52E1CBB}" type="presParOf" srcId="{9F79E6F5-BD62-414B-A6F5-0792AEC201FF}" destId="{38626AD4-8B56-431F-9D36-3270B41285C5}" srcOrd="2" destOrd="0" presId="urn:microsoft.com/office/officeart/2016/7/layout/LinearBlockProcessNumbered"/>
    <dgm:cxn modelId="{BD8659B0-95E9-46C6-9DC6-20D9707EB77C}" type="presParOf" srcId="{38626AD4-8B56-431F-9D36-3270B41285C5}" destId="{610A047A-40E4-4A9E-97E8-3CCC2987C430}" srcOrd="0" destOrd="0" presId="urn:microsoft.com/office/officeart/2016/7/layout/LinearBlockProcessNumbered"/>
    <dgm:cxn modelId="{C246B521-6BCD-4CB1-AFC1-702E82EC752C}" type="presParOf" srcId="{38626AD4-8B56-431F-9D36-3270B41285C5}" destId="{B4956AA5-A981-46C5-B706-322A90AF1DD7}" srcOrd="1" destOrd="0" presId="urn:microsoft.com/office/officeart/2016/7/layout/LinearBlockProcessNumbered"/>
    <dgm:cxn modelId="{C06DB4DA-786F-48F9-9BAE-8A944BF8471B}" type="presParOf" srcId="{38626AD4-8B56-431F-9D36-3270B41285C5}" destId="{D0C82619-BAF2-4512-8042-CB9FAE72D17D}" srcOrd="2" destOrd="0" presId="urn:microsoft.com/office/officeart/2016/7/layout/LinearBlockProcessNumbered"/>
    <dgm:cxn modelId="{27C6486A-B8BE-450C-A5BE-6DF183CC88CE}" type="presParOf" srcId="{9F79E6F5-BD62-414B-A6F5-0792AEC201FF}" destId="{9B00ABBA-813E-4B1A-BE05-5EF0C595728D}" srcOrd="3" destOrd="0" presId="urn:microsoft.com/office/officeart/2016/7/layout/LinearBlockProcessNumbered"/>
    <dgm:cxn modelId="{56EC19BA-8E82-4907-88CE-7C7442CE4F0D}" type="presParOf" srcId="{9F79E6F5-BD62-414B-A6F5-0792AEC201FF}" destId="{480A327E-76C5-415F-B1DD-357F2F401404}" srcOrd="4" destOrd="0" presId="urn:microsoft.com/office/officeart/2016/7/layout/LinearBlockProcessNumbered"/>
    <dgm:cxn modelId="{9CD06A10-8837-4B14-9E32-6FFDE07064B6}" type="presParOf" srcId="{480A327E-76C5-415F-B1DD-357F2F401404}" destId="{157192A9-5DDB-415B-AE39-09230761900B}" srcOrd="0" destOrd="0" presId="urn:microsoft.com/office/officeart/2016/7/layout/LinearBlockProcessNumbered"/>
    <dgm:cxn modelId="{73EA65DC-B458-4771-8B4C-37140FBA67F0}" type="presParOf" srcId="{480A327E-76C5-415F-B1DD-357F2F401404}" destId="{EFD878EA-7E9E-4A03-ABDA-20A7B60DFB8D}" srcOrd="1" destOrd="0" presId="urn:microsoft.com/office/officeart/2016/7/layout/LinearBlockProcessNumbered"/>
    <dgm:cxn modelId="{FC2A1411-FB85-4EBF-B232-73106DBB7F0B}" type="presParOf" srcId="{480A327E-76C5-415F-B1DD-357F2F401404}" destId="{E93B779A-2214-4F96-B444-66A38A3D6149}" srcOrd="2" destOrd="0" presId="urn:microsoft.com/office/officeart/2016/7/layout/LinearBlockProcessNumbered"/>
    <dgm:cxn modelId="{1721F76F-0B37-4081-BDE4-F44100EE613F}" type="presParOf" srcId="{9F79E6F5-BD62-414B-A6F5-0792AEC201FF}" destId="{B3BBB543-2E00-4FB6-ACAC-DC803B5EF831}" srcOrd="5" destOrd="0" presId="urn:microsoft.com/office/officeart/2016/7/layout/LinearBlockProcessNumbered"/>
    <dgm:cxn modelId="{2CB2D641-6DCF-4E23-8652-3A5BC8CAE881}" type="presParOf" srcId="{9F79E6F5-BD62-414B-A6F5-0792AEC201FF}" destId="{CD0C841A-747F-4FF3-B3FF-2498E4292FBD}" srcOrd="6" destOrd="0" presId="urn:microsoft.com/office/officeart/2016/7/layout/LinearBlockProcessNumbered"/>
    <dgm:cxn modelId="{0CE245FE-0E8D-4C2A-AE8E-E27B331F42C4}" type="presParOf" srcId="{CD0C841A-747F-4FF3-B3FF-2498E4292FBD}" destId="{A1EBE25E-A8C2-4F21-AD30-C95B93754A0C}" srcOrd="0" destOrd="0" presId="urn:microsoft.com/office/officeart/2016/7/layout/LinearBlockProcessNumbered"/>
    <dgm:cxn modelId="{6AB14033-7501-412B-ACCB-93A0981807AD}" type="presParOf" srcId="{CD0C841A-747F-4FF3-B3FF-2498E4292FBD}" destId="{DE8BDA6A-654E-4948-A3B6-8C0BB3CF1205}" srcOrd="1" destOrd="0" presId="urn:microsoft.com/office/officeart/2016/7/layout/LinearBlockProcessNumbered"/>
    <dgm:cxn modelId="{2454DC70-E6E9-42E0-BF91-11FD23B1BE89}" type="presParOf" srcId="{CD0C841A-747F-4FF3-B3FF-2498E4292FBD}" destId="{13DD9259-5694-4535-9070-A9ED9C2F9EA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75322-7275-47DE-BD15-F66A9DCF80A7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sr-Latn-RS"/>
        </a:p>
      </dgm:t>
    </dgm:pt>
    <dgm:pt modelId="{BDE0F9D4-046A-4107-9CBE-DB58CB68F6BE}">
      <dgm:prSet phldrT="[Tekst]" phldr="0"/>
      <dgm:spPr/>
      <dgm:t>
        <a:bodyPr/>
        <a:lstStyle/>
        <a:p>
          <a:r>
            <a:rPr lang="sr-Latn-RS" err="1"/>
            <a:t>Cloud</a:t>
          </a:r>
          <a:r>
            <a:rPr lang="sr-Latn-RS"/>
            <a:t> </a:t>
          </a:r>
          <a:r>
            <a:rPr lang="sr-Latn-RS" err="1"/>
            <a:t>Backups</a:t>
          </a:r>
          <a:endParaRPr lang="en-US" err="1"/>
        </a:p>
      </dgm:t>
    </dgm:pt>
    <dgm:pt modelId="{CEAF1FBE-D8AB-47E8-A729-CD3F9920163D}" type="parTrans" cxnId="{6CE18838-19F0-4311-8831-B09C9997DF57}">
      <dgm:prSet/>
      <dgm:spPr/>
      <dgm:t>
        <a:bodyPr/>
        <a:lstStyle/>
        <a:p>
          <a:endParaRPr lang="sr-Latn-RS"/>
        </a:p>
      </dgm:t>
    </dgm:pt>
    <dgm:pt modelId="{E29F503B-E776-47FB-9430-59EF9EFA8714}" type="sibTrans" cxnId="{6CE18838-19F0-4311-8831-B09C9997DF57}">
      <dgm:prSet/>
      <dgm:spPr/>
      <dgm:t>
        <a:bodyPr/>
        <a:lstStyle/>
        <a:p>
          <a:endParaRPr lang="sr-Latn-RS"/>
        </a:p>
      </dgm:t>
    </dgm:pt>
    <dgm:pt modelId="{02651B98-84C3-4EA4-9AF8-295F77056EF4}">
      <dgm:prSet phldrT="[Tekst]" phldr="0"/>
      <dgm:spPr/>
      <dgm:t>
        <a:bodyPr/>
        <a:lstStyle/>
        <a:p>
          <a:r>
            <a:rPr lang="sr-Latn-RS"/>
            <a:t>On-</a:t>
          </a:r>
          <a:r>
            <a:rPr lang="sr-Latn-RS" err="1"/>
            <a:t>demand</a:t>
          </a:r>
          <a:r>
            <a:rPr lang="sr-Latn-RS"/>
            <a:t> </a:t>
          </a:r>
          <a:r>
            <a:rPr lang="sr-Latn-RS" err="1"/>
            <a:t>snapshots</a:t>
          </a:r>
        </a:p>
      </dgm:t>
    </dgm:pt>
    <dgm:pt modelId="{A9E62AB9-0296-4000-AC28-94CA8798194C}" type="parTrans" cxnId="{D764C293-CD5F-45C3-9F0B-D9B597674EAB}">
      <dgm:prSet/>
      <dgm:spPr/>
      <dgm:t>
        <a:bodyPr/>
        <a:lstStyle/>
        <a:p>
          <a:endParaRPr lang="sr-Latn-RS"/>
        </a:p>
      </dgm:t>
    </dgm:pt>
    <dgm:pt modelId="{16C3A8BF-25ED-496B-B43B-F43914161BA2}" type="sibTrans" cxnId="{D764C293-CD5F-45C3-9F0B-D9B597674EAB}">
      <dgm:prSet/>
      <dgm:spPr/>
      <dgm:t>
        <a:bodyPr/>
        <a:lstStyle/>
        <a:p>
          <a:endParaRPr lang="sr-Latn-RS"/>
        </a:p>
      </dgm:t>
    </dgm:pt>
    <dgm:pt modelId="{B8EAB7A6-31A5-4381-B3C2-2F8AB9D0436D}">
      <dgm:prSet phldrT="[Tekst]" phldr="0"/>
      <dgm:spPr/>
      <dgm:t>
        <a:bodyPr/>
        <a:lstStyle/>
        <a:p>
          <a:r>
            <a:rPr lang="sr-Latn-RS" err="1"/>
            <a:t>Continuous</a:t>
          </a:r>
          <a:r>
            <a:rPr lang="sr-Latn-RS"/>
            <a:t> </a:t>
          </a:r>
          <a:r>
            <a:rPr lang="sr-Latn-RS" err="1"/>
            <a:t>cloud</a:t>
          </a:r>
          <a:r>
            <a:rPr lang="sr-Latn-RS"/>
            <a:t> </a:t>
          </a:r>
          <a:r>
            <a:rPr lang="sr-Latn-RS" err="1"/>
            <a:t>backups</a:t>
          </a:r>
        </a:p>
      </dgm:t>
    </dgm:pt>
    <dgm:pt modelId="{E88762FC-5A92-44B8-B113-2037DFAE21A2}" type="parTrans" cxnId="{FFDCAA3E-A535-4A87-9AAE-0A7FFCD4DCDA}">
      <dgm:prSet/>
      <dgm:spPr/>
      <dgm:t>
        <a:bodyPr/>
        <a:lstStyle/>
        <a:p>
          <a:endParaRPr lang="sr-Latn-RS"/>
        </a:p>
      </dgm:t>
    </dgm:pt>
    <dgm:pt modelId="{A3CAC88D-613D-4DFB-A48C-43DEDE91A539}" type="sibTrans" cxnId="{FFDCAA3E-A535-4A87-9AAE-0A7FFCD4DCDA}">
      <dgm:prSet/>
      <dgm:spPr/>
      <dgm:t>
        <a:bodyPr/>
        <a:lstStyle/>
        <a:p>
          <a:endParaRPr lang="sr-Latn-RS"/>
        </a:p>
      </dgm:t>
    </dgm:pt>
    <dgm:pt modelId="{7CAB1858-4BF3-4D3D-90C1-3C13F308BB09}">
      <dgm:prSet phldrT="[Tekst]" phldr="0"/>
      <dgm:spPr/>
      <dgm:t>
        <a:bodyPr/>
        <a:lstStyle/>
        <a:p>
          <a:r>
            <a:rPr lang="sr-Latn-RS" err="1"/>
            <a:t>Legacy</a:t>
          </a:r>
          <a:r>
            <a:rPr lang="sr-Latn-RS"/>
            <a:t> </a:t>
          </a:r>
          <a:r>
            <a:rPr lang="sr-Latn-RS" err="1"/>
            <a:t>Backups</a:t>
          </a:r>
          <a:endParaRPr lang="sr-Latn-RS"/>
        </a:p>
      </dgm:t>
    </dgm:pt>
    <dgm:pt modelId="{39401567-23FA-42F2-9F14-FF3D6AAE0C47}" type="parTrans" cxnId="{35ADE377-C179-448A-922F-12D41A9B55DE}">
      <dgm:prSet/>
      <dgm:spPr/>
      <dgm:t>
        <a:bodyPr/>
        <a:lstStyle/>
        <a:p>
          <a:endParaRPr lang="sr-Latn-RS"/>
        </a:p>
      </dgm:t>
    </dgm:pt>
    <dgm:pt modelId="{DFCB5522-CE8A-4B59-ACB6-5D5C9152D052}" type="sibTrans" cxnId="{35ADE377-C179-448A-922F-12D41A9B55DE}">
      <dgm:prSet/>
      <dgm:spPr/>
      <dgm:t>
        <a:bodyPr/>
        <a:lstStyle/>
        <a:p>
          <a:endParaRPr lang="sr-Latn-RS"/>
        </a:p>
      </dgm:t>
    </dgm:pt>
    <dgm:pt modelId="{A20F7EB1-D0FC-4AE5-B858-40ECE1F2A1B1}" type="pres">
      <dgm:prSet presAssocID="{67575322-7275-47DE-BD15-F66A9DCF80A7}" presName="linear" presStyleCnt="0">
        <dgm:presLayoutVars>
          <dgm:dir/>
          <dgm:animLvl val="lvl"/>
          <dgm:resizeHandles val="exact"/>
        </dgm:presLayoutVars>
      </dgm:prSet>
      <dgm:spPr/>
    </dgm:pt>
    <dgm:pt modelId="{C1CA4086-F08E-40DF-BF34-132403CB3F4F}" type="pres">
      <dgm:prSet presAssocID="{BDE0F9D4-046A-4107-9CBE-DB58CB68F6BE}" presName="parentLin" presStyleCnt="0"/>
      <dgm:spPr/>
    </dgm:pt>
    <dgm:pt modelId="{0C61BE2F-B615-43DC-93B8-04B7E01FC3FC}" type="pres">
      <dgm:prSet presAssocID="{BDE0F9D4-046A-4107-9CBE-DB58CB68F6BE}" presName="parentLeftMargin" presStyleLbl="node1" presStyleIdx="0" presStyleCnt="2"/>
      <dgm:spPr/>
    </dgm:pt>
    <dgm:pt modelId="{50ABDCEC-B71E-4451-980F-5AA5AAC1DB4A}" type="pres">
      <dgm:prSet presAssocID="{BDE0F9D4-046A-4107-9CBE-DB58CB68F6B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818B4E-E239-4AB6-966F-A9341CD17835}" type="pres">
      <dgm:prSet presAssocID="{BDE0F9D4-046A-4107-9CBE-DB58CB68F6BE}" presName="negativeSpace" presStyleCnt="0"/>
      <dgm:spPr/>
    </dgm:pt>
    <dgm:pt modelId="{50472305-23DF-444C-A293-54B4676D694D}" type="pres">
      <dgm:prSet presAssocID="{BDE0F9D4-046A-4107-9CBE-DB58CB68F6BE}" presName="childText" presStyleLbl="conFgAcc1" presStyleIdx="0" presStyleCnt="2">
        <dgm:presLayoutVars>
          <dgm:bulletEnabled val="1"/>
        </dgm:presLayoutVars>
      </dgm:prSet>
      <dgm:spPr/>
    </dgm:pt>
    <dgm:pt modelId="{032797F0-CD24-4E84-B272-E6B752E182C1}" type="pres">
      <dgm:prSet presAssocID="{E29F503B-E776-47FB-9430-59EF9EFA8714}" presName="spaceBetweenRectangles" presStyleCnt="0"/>
      <dgm:spPr/>
    </dgm:pt>
    <dgm:pt modelId="{902F1792-F281-40AE-AD2F-656E51BCBC00}" type="pres">
      <dgm:prSet presAssocID="{7CAB1858-4BF3-4D3D-90C1-3C13F308BB09}" presName="parentLin" presStyleCnt="0"/>
      <dgm:spPr/>
    </dgm:pt>
    <dgm:pt modelId="{C938702B-3DB4-4C16-9784-293B016A4483}" type="pres">
      <dgm:prSet presAssocID="{7CAB1858-4BF3-4D3D-90C1-3C13F308BB09}" presName="parentLeftMargin" presStyleLbl="node1" presStyleIdx="0" presStyleCnt="2"/>
      <dgm:spPr/>
    </dgm:pt>
    <dgm:pt modelId="{D12624DF-BCC5-4945-A0D8-4D6B6DC93574}" type="pres">
      <dgm:prSet presAssocID="{7CAB1858-4BF3-4D3D-90C1-3C13F308BB0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805120-DBD7-4A24-8317-1966B0DACBD5}" type="pres">
      <dgm:prSet presAssocID="{7CAB1858-4BF3-4D3D-90C1-3C13F308BB09}" presName="negativeSpace" presStyleCnt="0"/>
      <dgm:spPr/>
    </dgm:pt>
    <dgm:pt modelId="{C867EACD-B61E-44BF-90EE-9040417E6610}" type="pres">
      <dgm:prSet presAssocID="{7CAB1858-4BF3-4D3D-90C1-3C13F308BB0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990511F-2DB4-4B50-A37F-E0A9D23ECFF2}" type="presOf" srcId="{02651B98-84C3-4EA4-9AF8-295F77056EF4}" destId="{50472305-23DF-444C-A293-54B4676D694D}" srcOrd="0" destOrd="0" presId="urn:microsoft.com/office/officeart/2005/8/layout/list1"/>
    <dgm:cxn modelId="{6CE18838-19F0-4311-8831-B09C9997DF57}" srcId="{67575322-7275-47DE-BD15-F66A9DCF80A7}" destId="{BDE0F9D4-046A-4107-9CBE-DB58CB68F6BE}" srcOrd="0" destOrd="0" parTransId="{CEAF1FBE-D8AB-47E8-A729-CD3F9920163D}" sibTransId="{E29F503B-E776-47FB-9430-59EF9EFA8714}"/>
    <dgm:cxn modelId="{FFDCAA3E-A535-4A87-9AAE-0A7FFCD4DCDA}" srcId="{BDE0F9D4-046A-4107-9CBE-DB58CB68F6BE}" destId="{B8EAB7A6-31A5-4381-B3C2-2F8AB9D0436D}" srcOrd="1" destOrd="0" parTransId="{E88762FC-5A92-44B8-B113-2037DFAE21A2}" sibTransId="{A3CAC88D-613D-4DFB-A48C-43DEDE91A539}"/>
    <dgm:cxn modelId="{35ADE377-C179-448A-922F-12D41A9B55DE}" srcId="{67575322-7275-47DE-BD15-F66A9DCF80A7}" destId="{7CAB1858-4BF3-4D3D-90C1-3C13F308BB09}" srcOrd="1" destOrd="0" parTransId="{39401567-23FA-42F2-9F14-FF3D6AAE0C47}" sibTransId="{DFCB5522-CE8A-4B59-ACB6-5D5C9152D052}"/>
    <dgm:cxn modelId="{D76CA67E-322C-4D2D-98C5-4D94213E2A1C}" type="presOf" srcId="{7CAB1858-4BF3-4D3D-90C1-3C13F308BB09}" destId="{C938702B-3DB4-4C16-9784-293B016A4483}" srcOrd="0" destOrd="0" presId="urn:microsoft.com/office/officeart/2005/8/layout/list1"/>
    <dgm:cxn modelId="{D764C293-CD5F-45C3-9F0B-D9B597674EAB}" srcId="{BDE0F9D4-046A-4107-9CBE-DB58CB68F6BE}" destId="{02651B98-84C3-4EA4-9AF8-295F77056EF4}" srcOrd="0" destOrd="0" parTransId="{A9E62AB9-0296-4000-AC28-94CA8798194C}" sibTransId="{16C3A8BF-25ED-496B-B43B-F43914161BA2}"/>
    <dgm:cxn modelId="{D2293194-6E27-4577-8EAF-CC1A422903AA}" type="presOf" srcId="{7CAB1858-4BF3-4D3D-90C1-3C13F308BB09}" destId="{D12624DF-BCC5-4945-A0D8-4D6B6DC93574}" srcOrd="1" destOrd="0" presId="urn:microsoft.com/office/officeart/2005/8/layout/list1"/>
    <dgm:cxn modelId="{A3357EBD-087C-40DC-8F15-87C991E1D953}" type="presOf" srcId="{BDE0F9D4-046A-4107-9CBE-DB58CB68F6BE}" destId="{50ABDCEC-B71E-4451-980F-5AA5AAC1DB4A}" srcOrd="1" destOrd="0" presId="urn:microsoft.com/office/officeart/2005/8/layout/list1"/>
    <dgm:cxn modelId="{6A802DD8-2CE7-45EF-A3C3-23CA163CFD0F}" type="presOf" srcId="{BDE0F9D4-046A-4107-9CBE-DB58CB68F6BE}" destId="{0C61BE2F-B615-43DC-93B8-04B7E01FC3FC}" srcOrd="0" destOrd="0" presId="urn:microsoft.com/office/officeart/2005/8/layout/list1"/>
    <dgm:cxn modelId="{ED3608EF-BA01-42E0-B028-140E01E79F59}" type="presOf" srcId="{B8EAB7A6-31A5-4381-B3C2-2F8AB9D0436D}" destId="{50472305-23DF-444C-A293-54B4676D694D}" srcOrd="0" destOrd="1" presId="urn:microsoft.com/office/officeart/2005/8/layout/list1"/>
    <dgm:cxn modelId="{A45CB2F6-54B8-4ECD-83C8-750EF8F7C124}" type="presOf" srcId="{67575322-7275-47DE-BD15-F66A9DCF80A7}" destId="{A20F7EB1-D0FC-4AE5-B858-40ECE1F2A1B1}" srcOrd="0" destOrd="0" presId="urn:microsoft.com/office/officeart/2005/8/layout/list1"/>
    <dgm:cxn modelId="{EF0D37E5-5132-46C7-9B3B-E87C456D5DFE}" type="presParOf" srcId="{A20F7EB1-D0FC-4AE5-B858-40ECE1F2A1B1}" destId="{C1CA4086-F08E-40DF-BF34-132403CB3F4F}" srcOrd="0" destOrd="0" presId="urn:microsoft.com/office/officeart/2005/8/layout/list1"/>
    <dgm:cxn modelId="{CBC46518-7F75-4F0F-8ADE-9D8A1F818633}" type="presParOf" srcId="{C1CA4086-F08E-40DF-BF34-132403CB3F4F}" destId="{0C61BE2F-B615-43DC-93B8-04B7E01FC3FC}" srcOrd="0" destOrd="0" presId="urn:microsoft.com/office/officeart/2005/8/layout/list1"/>
    <dgm:cxn modelId="{94AF9D21-4E55-4FC5-8AB3-49C766D5C068}" type="presParOf" srcId="{C1CA4086-F08E-40DF-BF34-132403CB3F4F}" destId="{50ABDCEC-B71E-4451-980F-5AA5AAC1DB4A}" srcOrd="1" destOrd="0" presId="urn:microsoft.com/office/officeart/2005/8/layout/list1"/>
    <dgm:cxn modelId="{51A3B43B-91BF-4F71-A868-957E10CCAF35}" type="presParOf" srcId="{A20F7EB1-D0FC-4AE5-B858-40ECE1F2A1B1}" destId="{B9818B4E-E239-4AB6-966F-A9341CD17835}" srcOrd="1" destOrd="0" presId="urn:microsoft.com/office/officeart/2005/8/layout/list1"/>
    <dgm:cxn modelId="{84B4C9B1-8D14-44E9-AED7-FF75F268A16A}" type="presParOf" srcId="{A20F7EB1-D0FC-4AE5-B858-40ECE1F2A1B1}" destId="{50472305-23DF-444C-A293-54B4676D694D}" srcOrd="2" destOrd="0" presId="urn:microsoft.com/office/officeart/2005/8/layout/list1"/>
    <dgm:cxn modelId="{186F9300-5A6A-46D4-8527-6ED623936CBE}" type="presParOf" srcId="{A20F7EB1-D0FC-4AE5-B858-40ECE1F2A1B1}" destId="{032797F0-CD24-4E84-B272-E6B752E182C1}" srcOrd="3" destOrd="0" presId="urn:microsoft.com/office/officeart/2005/8/layout/list1"/>
    <dgm:cxn modelId="{D99F7D66-F443-43B2-B3D4-3144F57AB3C5}" type="presParOf" srcId="{A20F7EB1-D0FC-4AE5-B858-40ECE1F2A1B1}" destId="{902F1792-F281-40AE-AD2F-656E51BCBC00}" srcOrd="4" destOrd="0" presId="urn:microsoft.com/office/officeart/2005/8/layout/list1"/>
    <dgm:cxn modelId="{AA4FAE3D-102F-4410-8F26-9D5F4B042A1E}" type="presParOf" srcId="{902F1792-F281-40AE-AD2F-656E51BCBC00}" destId="{C938702B-3DB4-4C16-9784-293B016A4483}" srcOrd="0" destOrd="0" presId="urn:microsoft.com/office/officeart/2005/8/layout/list1"/>
    <dgm:cxn modelId="{A13CECB0-A05D-4302-A394-423DCD97EE7C}" type="presParOf" srcId="{902F1792-F281-40AE-AD2F-656E51BCBC00}" destId="{D12624DF-BCC5-4945-A0D8-4D6B6DC93574}" srcOrd="1" destOrd="0" presId="urn:microsoft.com/office/officeart/2005/8/layout/list1"/>
    <dgm:cxn modelId="{5CD20859-D250-42E8-9F08-316548EDAC7F}" type="presParOf" srcId="{A20F7EB1-D0FC-4AE5-B858-40ECE1F2A1B1}" destId="{7A805120-DBD7-4A24-8317-1966B0DACBD5}" srcOrd="5" destOrd="0" presId="urn:microsoft.com/office/officeart/2005/8/layout/list1"/>
    <dgm:cxn modelId="{46CE8B78-89E9-4EF1-BD69-C7478A5B6F4F}" type="presParOf" srcId="{A20F7EB1-D0FC-4AE5-B858-40ECE1F2A1B1}" destId="{C867EACD-B61E-44BF-90EE-9040417E661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DF4D78-2A43-4829-8B98-AD7EF7FD885D}" type="doc">
      <dgm:prSet loTypeId="urn:microsoft.com/office/officeart/2005/8/layout/list1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sr-Latn-RS"/>
        </a:p>
      </dgm:t>
    </dgm:pt>
    <dgm:pt modelId="{2AD1EF5F-1BF3-4905-B3BE-ECC58E4E9DE0}">
      <dgm:prSet phldrT="[Tekst]" phldr="0"/>
      <dgm:spPr/>
      <dgm:t>
        <a:bodyPr/>
        <a:lstStyle/>
        <a:p>
          <a:r>
            <a:rPr lang="sr-Latn-RS" dirty="0">
              <a:latin typeface="Neue Haas Grotesk Text Pro"/>
            </a:rPr>
            <a:t>Korišćenjem</a:t>
          </a:r>
          <a:r>
            <a:rPr lang="sr-Latn-RS" dirty="0"/>
            <a:t> </a:t>
          </a:r>
          <a:r>
            <a:rPr lang="sr-Latn-RS" dirty="0" err="1"/>
            <a:t>filesystem</a:t>
          </a:r>
          <a:r>
            <a:rPr lang="sr-Latn-RS" dirty="0"/>
            <a:t> </a:t>
          </a:r>
          <a:r>
            <a:rPr lang="sr-Latn-RS" dirty="0" err="1"/>
            <a:t>snapshot</a:t>
          </a:r>
          <a:r>
            <a:rPr lang="sr-Latn-RS" dirty="0"/>
            <a:t>-ova</a:t>
          </a:r>
          <a:endParaRPr lang="en-US" dirty="0"/>
        </a:p>
      </dgm:t>
    </dgm:pt>
    <dgm:pt modelId="{04B6ACAC-F880-45C6-B0B2-F11AF958CEFB}" type="parTrans" cxnId="{D8505E29-62EA-4661-A71E-F8C236CA84AB}">
      <dgm:prSet/>
      <dgm:spPr/>
      <dgm:t>
        <a:bodyPr/>
        <a:lstStyle/>
        <a:p>
          <a:endParaRPr lang="sr-Latn-RS"/>
        </a:p>
      </dgm:t>
    </dgm:pt>
    <dgm:pt modelId="{91845037-3327-4DB0-8140-8B46317AFB06}" type="sibTrans" cxnId="{D8505E29-62EA-4661-A71E-F8C236CA84AB}">
      <dgm:prSet/>
      <dgm:spPr/>
      <dgm:t>
        <a:bodyPr/>
        <a:lstStyle/>
        <a:p>
          <a:endParaRPr lang="sr-Latn-RS"/>
        </a:p>
      </dgm:t>
    </dgm:pt>
    <dgm:pt modelId="{210E30B9-43AA-4AEF-9D24-1C62036E65BC}">
      <dgm:prSet phldrT="[Tekst]" phldr="0"/>
      <dgm:spPr/>
      <dgm:t>
        <a:bodyPr/>
        <a:lstStyle/>
        <a:p>
          <a:r>
            <a:rPr lang="sr-Latn-RS" dirty="0">
              <a:latin typeface="Neue Haas Grotesk Text Pro"/>
            </a:rPr>
            <a:t>Uz</a:t>
          </a:r>
          <a:r>
            <a:rPr lang="sr-Latn-RS" dirty="0"/>
            <a:t> pomoć </a:t>
          </a:r>
          <a:r>
            <a:rPr lang="sr-Latn-RS" dirty="0" err="1"/>
            <a:t>cp</a:t>
          </a:r>
          <a:r>
            <a:rPr lang="sr-Latn-RS" dirty="0"/>
            <a:t> i </a:t>
          </a:r>
          <a:r>
            <a:rPr lang="sr-Latn-RS" dirty="0" err="1"/>
            <a:t>rsync</a:t>
          </a:r>
          <a:r>
            <a:rPr lang="sr-Latn-RS" dirty="0"/>
            <a:t> alata</a:t>
          </a:r>
        </a:p>
      </dgm:t>
    </dgm:pt>
    <dgm:pt modelId="{8A268C3F-60E8-40BD-9139-0C3B19BE6055}" type="parTrans" cxnId="{FA87996E-2DD7-48AA-86D0-47BC06D1E956}">
      <dgm:prSet/>
      <dgm:spPr/>
      <dgm:t>
        <a:bodyPr/>
        <a:lstStyle/>
        <a:p>
          <a:endParaRPr lang="sr-Latn-RS"/>
        </a:p>
      </dgm:t>
    </dgm:pt>
    <dgm:pt modelId="{71042B4A-844B-4AD6-801C-B850CD867B64}" type="sibTrans" cxnId="{FA87996E-2DD7-48AA-86D0-47BC06D1E956}">
      <dgm:prSet/>
      <dgm:spPr/>
      <dgm:t>
        <a:bodyPr/>
        <a:lstStyle/>
        <a:p>
          <a:endParaRPr lang="sr-Latn-RS"/>
        </a:p>
      </dgm:t>
    </dgm:pt>
    <dgm:pt modelId="{A41F5200-DDFC-4EF6-8AA5-9E1295538E10}" type="pres">
      <dgm:prSet presAssocID="{3DDF4D78-2A43-4829-8B98-AD7EF7FD885D}" presName="linear" presStyleCnt="0">
        <dgm:presLayoutVars>
          <dgm:dir/>
          <dgm:animLvl val="lvl"/>
          <dgm:resizeHandles val="exact"/>
        </dgm:presLayoutVars>
      </dgm:prSet>
      <dgm:spPr/>
    </dgm:pt>
    <dgm:pt modelId="{865465DB-2605-4FE0-863E-DCECFBE93C20}" type="pres">
      <dgm:prSet presAssocID="{2AD1EF5F-1BF3-4905-B3BE-ECC58E4E9DE0}" presName="parentLin" presStyleCnt="0"/>
      <dgm:spPr/>
    </dgm:pt>
    <dgm:pt modelId="{15269C8A-E947-4D75-87C0-B6C71F4793A6}" type="pres">
      <dgm:prSet presAssocID="{2AD1EF5F-1BF3-4905-B3BE-ECC58E4E9DE0}" presName="parentLeftMargin" presStyleLbl="node1" presStyleIdx="0" presStyleCnt="2"/>
      <dgm:spPr/>
    </dgm:pt>
    <dgm:pt modelId="{806DFD6C-F1FA-4140-BD3C-736B3F9BB291}" type="pres">
      <dgm:prSet presAssocID="{2AD1EF5F-1BF3-4905-B3BE-ECC58E4E9D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975E4BB-0B33-484B-9C32-2CAB596D80B0}" type="pres">
      <dgm:prSet presAssocID="{2AD1EF5F-1BF3-4905-B3BE-ECC58E4E9DE0}" presName="negativeSpace" presStyleCnt="0"/>
      <dgm:spPr/>
    </dgm:pt>
    <dgm:pt modelId="{69AAD629-83F3-4D02-A9FC-70646BC9F7A4}" type="pres">
      <dgm:prSet presAssocID="{2AD1EF5F-1BF3-4905-B3BE-ECC58E4E9DE0}" presName="childText" presStyleLbl="conFgAcc1" presStyleIdx="0" presStyleCnt="2">
        <dgm:presLayoutVars>
          <dgm:bulletEnabled val="1"/>
        </dgm:presLayoutVars>
      </dgm:prSet>
      <dgm:spPr/>
    </dgm:pt>
    <dgm:pt modelId="{2C594FC9-825A-4E25-A2EF-704553802542}" type="pres">
      <dgm:prSet presAssocID="{91845037-3327-4DB0-8140-8B46317AFB06}" presName="spaceBetweenRectangles" presStyleCnt="0"/>
      <dgm:spPr/>
    </dgm:pt>
    <dgm:pt modelId="{619A2CB7-B9F6-4E2D-A47C-DE802D803762}" type="pres">
      <dgm:prSet presAssocID="{210E30B9-43AA-4AEF-9D24-1C62036E65BC}" presName="parentLin" presStyleCnt="0"/>
      <dgm:spPr/>
    </dgm:pt>
    <dgm:pt modelId="{4BCDB1E6-F297-4AAB-A41F-59BA8124DCA7}" type="pres">
      <dgm:prSet presAssocID="{210E30B9-43AA-4AEF-9D24-1C62036E65BC}" presName="parentLeftMargin" presStyleLbl="node1" presStyleIdx="0" presStyleCnt="2"/>
      <dgm:spPr/>
    </dgm:pt>
    <dgm:pt modelId="{90CD238A-7E0C-4083-8BF5-CFA4336B09AC}" type="pres">
      <dgm:prSet presAssocID="{210E30B9-43AA-4AEF-9D24-1C62036E65B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275715C-EEF7-4509-8D8B-C8DB94618196}" type="pres">
      <dgm:prSet presAssocID="{210E30B9-43AA-4AEF-9D24-1C62036E65BC}" presName="negativeSpace" presStyleCnt="0"/>
      <dgm:spPr/>
    </dgm:pt>
    <dgm:pt modelId="{CCAABE36-5E8D-43E1-B2B3-1E07BBEDCF96}" type="pres">
      <dgm:prSet presAssocID="{210E30B9-43AA-4AEF-9D24-1C62036E65B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E2D1928-56F2-403E-A4A5-781AFFB99C1D}" type="presOf" srcId="{210E30B9-43AA-4AEF-9D24-1C62036E65BC}" destId="{90CD238A-7E0C-4083-8BF5-CFA4336B09AC}" srcOrd="1" destOrd="0" presId="urn:microsoft.com/office/officeart/2005/8/layout/list1"/>
    <dgm:cxn modelId="{D8505E29-62EA-4661-A71E-F8C236CA84AB}" srcId="{3DDF4D78-2A43-4829-8B98-AD7EF7FD885D}" destId="{2AD1EF5F-1BF3-4905-B3BE-ECC58E4E9DE0}" srcOrd="0" destOrd="0" parTransId="{04B6ACAC-F880-45C6-B0B2-F11AF958CEFB}" sibTransId="{91845037-3327-4DB0-8140-8B46317AFB06}"/>
    <dgm:cxn modelId="{FA87996E-2DD7-48AA-86D0-47BC06D1E956}" srcId="{3DDF4D78-2A43-4829-8B98-AD7EF7FD885D}" destId="{210E30B9-43AA-4AEF-9D24-1C62036E65BC}" srcOrd="1" destOrd="0" parTransId="{8A268C3F-60E8-40BD-9139-0C3B19BE6055}" sibTransId="{71042B4A-844B-4AD6-801C-B850CD867B64}"/>
    <dgm:cxn modelId="{ED59C652-39D8-4DDC-9538-7AC54CCA3030}" type="presOf" srcId="{3DDF4D78-2A43-4829-8B98-AD7EF7FD885D}" destId="{A41F5200-DDFC-4EF6-8AA5-9E1295538E10}" srcOrd="0" destOrd="0" presId="urn:microsoft.com/office/officeart/2005/8/layout/list1"/>
    <dgm:cxn modelId="{A208A4A1-6A78-422C-B5B0-277C7EBFCD31}" type="presOf" srcId="{2AD1EF5F-1BF3-4905-B3BE-ECC58E4E9DE0}" destId="{806DFD6C-F1FA-4140-BD3C-736B3F9BB291}" srcOrd="1" destOrd="0" presId="urn:microsoft.com/office/officeart/2005/8/layout/list1"/>
    <dgm:cxn modelId="{14124DEA-C199-4625-81C0-17B4E73DD423}" type="presOf" srcId="{2AD1EF5F-1BF3-4905-B3BE-ECC58E4E9DE0}" destId="{15269C8A-E947-4D75-87C0-B6C71F4793A6}" srcOrd="0" destOrd="0" presId="urn:microsoft.com/office/officeart/2005/8/layout/list1"/>
    <dgm:cxn modelId="{DF98BDF2-1C76-4DF8-A35C-0C5DC3AB5126}" type="presOf" srcId="{210E30B9-43AA-4AEF-9D24-1C62036E65BC}" destId="{4BCDB1E6-F297-4AAB-A41F-59BA8124DCA7}" srcOrd="0" destOrd="0" presId="urn:microsoft.com/office/officeart/2005/8/layout/list1"/>
    <dgm:cxn modelId="{96BB24EE-76FA-40AD-A16E-A6B7DF94B6BF}" type="presParOf" srcId="{A41F5200-DDFC-4EF6-8AA5-9E1295538E10}" destId="{865465DB-2605-4FE0-863E-DCECFBE93C20}" srcOrd="0" destOrd="0" presId="urn:microsoft.com/office/officeart/2005/8/layout/list1"/>
    <dgm:cxn modelId="{9410BE53-A1D7-4EAF-8819-802708C92D49}" type="presParOf" srcId="{865465DB-2605-4FE0-863E-DCECFBE93C20}" destId="{15269C8A-E947-4D75-87C0-B6C71F4793A6}" srcOrd="0" destOrd="0" presId="urn:microsoft.com/office/officeart/2005/8/layout/list1"/>
    <dgm:cxn modelId="{F3FE123B-5F4C-4160-9806-12CFD1FEA1A9}" type="presParOf" srcId="{865465DB-2605-4FE0-863E-DCECFBE93C20}" destId="{806DFD6C-F1FA-4140-BD3C-736B3F9BB291}" srcOrd="1" destOrd="0" presId="urn:microsoft.com/office/officeart/2005/8/layout/list1"/>
    <dgm:cxn modelId="{00022026-DC9F-4994-965A-CEA869A7EA1C}" type="presParOf" srcId="{A41F5200-DDFC-4EF6-8AA5-9E1295538E10}" destId="{9975E4BB-0B33-484B-9C32-2CAB596D80B0}" srcOrd="1" destOrd="0" presId="urn:microsoft.com/office/officeart/2005/8/layout/list1"/>
    <dgm:cxn modelId="{710BDC63-F165-49CD-80B0-FBAF9C419A0A}" type="presParOf" srcId="{A41F5200-DDFC-4EF6-8AA5-9E1295538E10}" destId="{69AAD629-83F3-4D02-A9FC-70646BC9F7A4}" srcOrd="2" destOrd="0" presId="urn:microsoft.com/office/officeart/2005/8/layout/list1"/>
    <dgm:cxn modelId="{60144951-197C-4595-B07B-1918C69C3977}" type="presParOf" srcId="{A41F5200-DDFC-4EF6-8AA5-9E1295538E10}" destId="{2C594FC9-825A-4E25-A2EF-704553802542}" srcOrd="3" destOrd="0" presId="urn:microsoft.com/office/officeart/2005/8/layout/list1"/>
    <dgm:cxn modelId="{91626599-F6DA-44D2-8DD8-77F74025220E}" type="presParOf" srcId="{A41F5200-DDFC-4EF6-8AA5-9E1295538E10}" destId="{619A2CB7-B9F6-4E2D-A47C-DE802D803762}" srcOrd="4" destOrd="0" presId="urn:microsoft.com/office/officeart/2005/8/layout/list1"/>
    <dgm:cxn modelId="{187FA551-11C2-475F-ADD8-730261DFE20F}" type="presParOf" srcId="{619A2CB7-B9F6-4E2D-A47C-DE802D803762}" destId="{4BCDB1E6-F297-4AAB-A41F-59BA8124DCA7}" srcOrd="0" destOrd="0" presId="urn:microsoft.com/office/officeart/2005/8/layout/list1"/>
    <dgm:cxn modelId="{8A419D62-3DB5-4F46-81C6-3BA802AA2622}" type="presParOf" srcId="{619A2CB7-B9F6-4E2D-A47C-DE802D803762}" destId="{90CD238A-7E0C-4083-8BF5-CFA4336B09AC}" srcOrd="1" destOrd="0" presId="urn:microsoft.com/office/officeart/2005/8/layout/list1"/>
    <dgm:cxn modelId="{524F6F5F-01C1-41F1-8478-72A0BD2AC156}" type="presParOf" srcId="{A41F5200-DDFC-4EF6-8AA5-9E1295538E10}" destId="{9275715C-EEF7-4509-8D8B-C8DB94618196}" srcOrd="5" destOrd="0" presId="urn:microsoft.com/office/officeart/2005/8/layout/list1"/>
    <dgm:cxn modelId="{CDEFE3B7-0DD6-427F-808D-D0B53D320B97}" type="presParOf" srcId="{A41F5200-DDFC-4EF6-8AA5-9E1295538E10}" destId="{CCAABE36-5E8D-43E1-B2B3-1E07BBEDCF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2A65D4-42EF-41F0-9B94-4B5B1E4FD72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0641B82B-1C8A-4EFD-89F5-EDFD9638CDC8}">
      <dgm:prSet phldrT="[Tekst]" phldr="0"/>
      <dgm:spPr/>
      <dgm:t>
        <a:bodyPr/>
        <a:lstStyle/>
        <a:p>
          <a:pPr algn="l" rtl="0"/>
          <a:r>
            <a:rPr lang="sr-Latn-RS" dirty="0">
              <a:latin typeface="Neue Haas Grotesk Text Pro"/>
            </a:rPr>
            <a:t>4. </a:t>
          </a:r>
          <a:r>
            <a:rPr lang="sr-Latn-RS" dirty="0"/>
            <a:t>Povezivanje </a:t>
          </a:r>
          <a:r>
            <a:rPr lang="sr-Latn-RS" i="1" dirty="0"/>
            <a:t>mongosh </a:t>
          </a:r>
          <a:r>
            <a:rPr lang="sr-Latn-RS" dirty="0"/>
            <a:t>na </a:t>
          </a:r>
          <a:r>
            <a:rPr lang="sr-Latn-RS" i="1" dirty="0"/>
            <a:t>mongod</a:t>
          </a:r>
          <a:r>
            <a:rPr lang="sr-Latn-RS" dirty="0"/>
            <a:t> instance </a:t>
          </a:r>
        </a:p>
      </dgm:t>
    </dgm:pt>
    <dgm:pt modelId="{581D6A4A-2278-4BE2-ACC1-CF790958391B}" type="parTrans" cxnId="{871305E9-2F92-4491-87CA-D2BF4CAA3F94}">
      <dgm:prSet/>
      <dgm:spPr/>
      <dgm:t>
        <a:bodyPr/>
        <a:lstStyle/>
        <a:p>
          <a:endParaRPr lang="sr-Latn-RS"/>
        </a:p>
      </dgm:t>
    </dgm:pt>
    <dgm:pt modelId="{F51A0E8E-1CC9-46F5-91AD-ED8E26543ED1}" type="sibTrans" cxnId="{871305E9-2F92-4491-87CA-D2BF4CAA3F94}">
      <dgm:prSet/>
      <dgm:spPr/>
      <dgm:t>
        <a:bodyPr/>
        <a:lstStyle/>
        <a:p>
          <a:endParaRPr lang="sr-Latn-RS"/>
        </a:p>
      </dgm:t>
    </dgm:pt>
    <dgm:pt modelId="{7905FEC9-5D2F-4CA9-B83B-6081A5F081BF}">
      <dgm:prSet phldrT="[Tekst]" phldr="0"/>
      <dgm:spPr/>
      <dgm:t>
        <a:bodyPr/>
        <a:lstStyle/>
        <a:p>
          <a:pPr algn="l" rtl="0"/>
          <a:r>
            <a:rPr lang="sr-Latn-RS" dirty="0">
              <a:latin typeface="Neue Haas Grotesk Text Pro"/>
            </a:rPr>
            <a:t>5. Inicijalizovanje</a:t>
          </a:r>
          <a:r>
            <a:rPr lang="sr-Latn-RS" dirty="0"/>
            <a:t> novog skupa replika </a:t>
          </a:r>
        </a:p>
      </dgm:t>
    </dgm:pt>
    <dgm:pt modelId="{4A5AA720-3BB0-435C-BB0E-C989CE6D8C1B}" type="parTrans" cxnId="{E922D8EE-6174-41AE-BBCE-2BF80092F010}">
      <dgm:prSet/>
      <dgm:spPr/>
      <dgm:t>
        <a:bodyPr/>
        <a:lstStyle/>
        <a:p>
          <a:endParaRPr lang="sr-Latn-RS"/>
        </a:p>
      </dgm:t>
    </dgm:pt>
    <dgm:pt modelId="{5A4C5659-86D7-4048-B881-AE2C395F554E}" type="sibTrans" cxnId="{E922D8EE-6174-41AE-BBCE-2BF80092F010}">
      <dgm:prSet/>
      <dgm:spPr/>
      <dgm:t>
        <a:bodyPr/>
        <a:lstStyle/>
        <a:p>
          <a:endParaRPr lang="sr-Latn-RS"/>
        </a:p>
      </dgm:t>
    </dgm:pt>
    <dgm:pt modelId="{3CA77C5D-4B6A-4C3E-A5CA-6A849EFF8B50}">
      <dgm:prSet phldr="0"/>
      <dgm:spPr/>
      <dgm:t>
        <a:bodyPr/>
        <a:lstStyle/>
        <a:p>
          <a:pPr algn="l" rtl="0"/>
          <a:r>
            <a:rPr lang="sr-Latn-RS" dirty="0">
              <a:latin typeface="Neue Haas Grotesk Text Pro"/>
            </a:rPr>
            <a:t> 1. Pribavljanje</a:t>
          </a:r>
          <a:r>
            <a:rPr lang="sr-Latn-RS" dirty="0"/>
            <a:t> </a:t>
          </a:r>
          <a:r>
            <a:rPr lang="sr-Latn-RS" i="1" dirty="0" err="1"/>
            <a:t>MongoDB</a:t>
          </a:r>
          <a:r>
            <a:rPr lang="sr-Latn-RS" dirty="0"/>
            <a:t> </a:t>
          </a:r>
          <a:r>
            <a:rPr lang="sr-Latn-RS" i="1" dirty="0" err="1"/>
            <a:t>backup</a:t>
          </a:r>
          <a:r>
            <a:rPr lang="sr-Latn-RS" i="1" dirty="0"/>
            <a:t> </a:t>
          </a:r>
          <a:r>
            <a:rPr lang="sr-Latn-RS" dirty="0"/>
            <a:t>fajlova </a:t>
          </a:r>
        </a:p>
      </dgm:t>
    </dgm:pt>
    <dgm:pt modelId="{7BC8FB58-B76A-4130-B5D9-ED688ECA98B6}" type="parTrans" cxnId="{0491E0FA-E7EF-4AA6-921C-10E0BF0B7E79}">
      <dgm:prSet/>
      <dgm:spPr/>
    </dgm:pt>
    <dgm:pt modelId="{F1001B25-E1A8-484E-AB91-2F3F95B56930}" type="sibTrans" cxnId="{0491E0FA-E7EF-4AA6-921C-10E0BF0B7E79}">
      <dgm:prSet/>
      <dgm:spPr/>
    </dgm:pt>
    <dgm:pt modelId="{5B128DD8-2556-4453-BC08-D8F9B630E6A0}">
      <dgm:prSet phldr="0"/>
      <dgm:spPr/>
      <dgm:t>
        <a:bodyPr/>
        <a:lstStyle/>
        <a:p>
          <a:pPr algn="l" rtl="0"/>
          <a:r>
            <a:rPr lang="sr-Latn-RS" dirty="0">
              <a:latin typeface="Neue Haas Grotesk Text Pro"/>
            </a:rPr>
            <a:t>2. Drop-ovanje</a:t>
          </a:r>
          <a:r>
            <a:rPr lang="sr-Latn-RS" dirty="0"/>
            <a:t> lokalne baze podataka ako ona postoji u </a:t>
          </a:r>
          <a:r>
            <a:rPr lang="sr-Latn-RS" dirty="0" err="1"/>
            <a:t>backup</a:t>
          </a:r>
          <a:r>
            <a:rPr lang="sr-Latn-RS" dirty="0"/>
            <a:t>-u</a:t>
          </a:r>
          <a:endParaRPr lang="en-US" dirty="0"/>
        </a:p>
      </dgm:t>
    </dgm:pt>
    <dgm:pt modelId="{EB219B3A-8E06-4C96-81E1-39448FF8B3B8}" type="parTrans" cxnId="{08B4CD57-BAAB-428C-AA50-4CFAFD62CA7D}">
      <dgm:prSet/>
      <dgm:spPr/>
    </dgm:pt>
    <dgm:pt modelId="{E75245B0-7576-42D5-8FCB-F19CAF4A060B}" type="sibTrans" cxnId="{08B4CD57-BAAB-428C-AA50-4CFAFD62CA7D}">
      <dgm:prSet/>
      <dgm:spPr/>
    </dgm:pt>
    <dgm:pt modelId="{EE1413D3-0990-4780-8C30-955D0F472951}">
      <dgm:prSet phldr="0"/>
      <dgm:spPr/>
      <dgm:t>
        <a:bodyPr/>
        <a:lstStyle/>
        <a:p>
          <a:pPr algn="l" rtl="0"/>
          <a:r>
            <a:rPr lang="sr-Latn-RS" dirty="0">
              <a:latin typeface="Neue Haas Grotesk Text Pro"/>
            </a:rPr>
            <a:t>3. </a:t>
          </a:r>
          <a:r>
            <a:rPr lang="sr-Latn-RS" dirty="0"/>
            <a:t>Start-</a:t>
          </a:r>
          <a:r>
            <a:rPr lang="sr-Latn-RS" dirty="0" err="1"/>
            <a:t>ovanje</a:t>
          </a:r>
          <a:r>
            <a:rPr lang="sr-Latn-RS" dirty="0"/>
            <a:t> novog </a:t>
          </a:r>
          <a:r>
            <a:rPr lang="sr-Latn-RS" i="1" dirty="0"/>
            <a:t>single-</a:t>
          </a:r>
          <a:r>
            <a:rPr lang="sr-Latn-RS" i="1" dirty="0" err="1"/>
            <a:t>node</a:t>
          </a:r>
          <a:r>
            <a:rPr lang="sr-Latn-RS" dirty="0"/>
            <a:t> seta replika </a:t>
          </a:r>
        </a:p>
      </dgm:t>
    </dgm:pt>
    <dgm:pt modelId="{20D8DE17-7419-4DA6-B9A3-88678A6D02C0}" type="parTrans" cxnId="{57A5343D-02CE-4328-B4D7-91ACAC0B0F58}">
      <dgm:prSet/>
      <dgm:spPr/>
    </dgm:pt>
    <dgm:pt modelId="{870B557A-972E-427C-A3A2-EB291C71FA26}" type="sibTrans" cxnId="{57A5343D-02CE-4328-B4D7-91ACAC0B0F58}">
      <dgm:prSet/>
      <dgm:spPr/>
    </dgm:pt>
    <dgm:pt modelId="{793BCAC4-1BB1-4E57-A646-F012BA208936}" type="pres">
      <dgm:prSet presAssocID="{742A65D4-42EF-41F0-9B94-4B5B1E4FD72F}" presName="linear" presStyleCnt="0">
        <dgm:presLayoutVars>
          <dgm:dir/>
          <dgm:animLvl val="lvl"/>
          <dgm:resizeHandles val="exact"/>
        </dgm:presLayoutVars>
      </dgm:prSet>
      <dgm:spPr/>
    </dgm:pt>
    <dgm:pt modelId="{86F194B8-6B5D-4139-A261-CDB1E3A6EAAB}" type="pres">
      <dgm:prSet presAssocID="{3CA77C5D-4B6A-4C3E-A5CA-6A849EFF8B50}" presName="parentLin" presStyleCnt="0"/>
      <dgm:spPr/>
    </dgm:pt>
    <dgm:pt modelId="{DB2E493E-0D69-4A70-AA71-38FD612852C5}" type="pres">
      <dgm:prSet presAssocID="{3CA77C5D-4B6A-4C3E-A5CA-6A849EFF8B50}" presName="parentLeftMargin" presStyleLbl="node1" presStyleIdx="0" presStyleCnt="5"/>
      <dgm:spPr/>
    </dgm:pt>
    <dgm:pt modelId="{3BAB6808-196A-4C3C-B5AE-17626EA05EEC}" type="pres">
      <dgm:prSet presAssocID="{3CA77C5D-4B6A-4C3E-A5CA-6A849EFF8B5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451676-858E-431A-B7E9-CAE384A433D6}" type="pres">
      <dgm:prSet presAssocID="{3CA77C5D-4B6A-4C3E-A5CA-6A849EFF8B50}" presName="negativeSpace" presStyleCnt="0"/>
      <dgm:spPr/>
    </dgm:pt>
    <dgm:pt modelId="{3691C6F1-8F88-4BE9-B420-1E322AC96A5F}" type="pres">
      <dgm:prSet presAssocID="{3CA77C5D-4B6A-4C3E-A5CA-6A849EFF8B50}" presName="childText" presStyleLbl="conFgAcc1" presStyleIdx="0" presStyleCnt="5">
        <dgm:presLayoutVars>
          <dgm:bulletEnabled val="1"/>
        </dgm:presLayoutVars>
      </dgm:prSet>
      <dgm:spPr/>
    </dgm:pt>
    <dgm:pt modelId="{30CA762C-D673-45C6-B2E4-096F5CD9F5F6}" type="pres">
      <dgm:prSet presAssocID="{F1001B25-E1A8-484E-AB91-2F3F95B56930}" presName="spaceBetweenRectangles" presStyleCnt="0"/>
      <dgm:spPr/>
    </dgm:pt>
    <dgm:pt modelId="{1DD0A504-D6E9-49B0-8397-601C0A437C98}" type="pres">
      <dgm:prSet presAssocID="{5B128DD8-2556-4453-BC08-D8F9B630E6A0}" presName="parentLin" presStyleCnt="0"/>
      <dgm:spPr/>
    </dgm:pt>
    <dgm:pt modelId="{14081445-5F45-4546-BA92-795A9EE3C50F}" type="pres">
      <dgm:prSet presAssocID="{5B128DD8-2556-4453-BC08-D8F9B630E6A0}" presName="parentLeftMargin" presStyleLbl="node1" presStyleIdx="0" presStyleCnt="5"/>
      <dgm:spPr/>
    </dgm:pt>
    <dgm:pt modelId="{56BC3440-A597-4BC4-80F6-066DF6596DCC}" type="pres">
      <dgm:prSet presAssocID="{5B128DD8-2556-4453-BC08-D8F9B630E6A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A7C7965-6C82-418E-8215-CCF04DA0B63E}" type="pres">
      <dgm:prSet presAssocID="{5B128DD8-2556-4453-BC08-D8F9B630E6A0}" presName="negativeSpace" presStyleCnt="0"/>
      <dgm:spPr/>
    </dgm:pt>
    <dgm:pt modelId="{04699AE6-7A78-4F76-971D-4F9C119677B6}" type="pres">
      <dgm:prSet presAssocID="{5B128DD8-2556-4453-BC08-D8F9B630E6A0}" presName="childText" presStyleLbl="conFgAcc1" presStyleIdx="1" presStyleCnt="5">
        <dgm:presLayoutVars>
          <dgm:bulletEnabled val="1"/>
        </dgm:presLayoutVars>
      </dgm:prSet>
      <dgm:spPr/>
    </dgm:pt>
    <dgm:pt modelId="{CCD2AA2A-4069-4744-9840-CEBB0E0C9801}" type="pres">
      <dgm:prSet presAssocID="{E75245B0-7576-42D5-8FCB-F19CAF4A060B}" presName="spaceBetweenRectangles" presStyleCnt="0"/>
      <dgm:spPr/>
    </dgm:pt>
    <dgm:pt modelId="{A4210432-AE0F-4491-9EB3-657EE5536762}" type="pres">
      <dgm:prSet presAssocID="{EE1413D3-0990-4780-8C30-955D0F472951}" presName="parentLin" presStyleCnt="0"/>
      <dgm:spPr/>
    </dgm:pt>
    <dgm:pt modelId="{9557E51B-7623-4CA5-9AFC-E76293215830}" type="pres">
      <dgm:prSet presAssocID="{EE1413D3-0990-4780-8C30-955D0F472951}" presName="parentLeftMargin" presStyleLbl="node1" presStyleIdx="1" presStyleCnt="5"/>
      <dgm:spPr/>
    </dgm:pt>
    <dgm:pt modelId="{4137D792-BACD-41F4-A6F1-936B3491C9ED}" type="pres">
      <dgm:prSet presAssocID="{EE1413D3-0990-4780-8C30-955D0F47295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F4D8A0F-8F66-4955-BC2B-AF6DE29F4393}" type="pres">
      <dgm:prSet presAssocID="{EE1413D3-0990-4780-8C30-955D0F472951}" presName="negativeSpace" presStyleCnt="0"/>
      <dgm:spPr/>
    </dgm:pt>
    <dgm:pt modelId="{43156C07-5F09-4AAE-BCC9-4B5F07C1F0C8}" type="pres">
      <dgm:prSet presAssocID="{EE1413D3-0990-4780-8C30-955D0F472951}" presName="childText" presStyleLbl="conFgAcc1" presStyleIdx="2" presStyleCnt="5">
        <dgm:presLayoutVars>
          <dgm:bulletEnabled val="1"/>
        </dgm:presLayoutVars>
      </dgm:prSet>
      <dgm:spPr/>
    </dgm:pt>
    <dgm:pt modelId="{2AE47DFC-D6B5-4326-9016-79F36608D925}" type="pres">
      <dgm:prSet presAssocID="{870B557A-972E-427C-A3A2-EB291C71FA26}" presName="spaceBetweenRectangles" presStyleCnt="0"/>
      <dgm:spPr/>
    </dgm:pt>
    <dgm:pt modelId="{ED57DD0E-8D53-4944-8213-946B85DFA86F}" type="pres">
      <dgm:prSet presAssocID="{0641B82B-1C8A-4EFD-89F5-EDFD9638CDC8}" presName="parentLin" presStyleCnt="0"/>
      <dgm:spPr/>
    </dgm:pt>
    <dgm:pt modelId="{52F02822-2617-4BE2-B44E-6B7E7EE7E864}" type="pres">
      <dgm:prSet presAssocID="{0641B82B-1C8A-4EFD-89F5-EDFD9638CDC8}" presName="parentLeftMargin" presStyleLbl="node1" presStyleIdx="2" presStyleCnt="5"/>
      <dgm:spPr/>
    </dgm:pt>
    <dgm:pt modelId="{5673D057-2CF3-497F-8A51-D8980B7B11FF}" type="pres">
      <dgm:prSet presAssocID="{0641B82B-1C8A-4EFD-89F5-EDFD9638CDC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0245EA5-FCEA-4482-B84A-0A3BA05BB9F3}" type="pres">
      <dgm:prSet presAssocID="{0641B82B-1C8A-4EFD-89F5-EDFD9638CDC8}" presName="negativeSpace" presStyleCnt="0"/>
      <dgm:spPr/>
    </dgm:pt>
    <dgm:pt modelId="{0082FB89-082D-419F-ABB3-C4E1087CE13E}" type="pres">
      <dgm:prSet presAssocID="{0641B82B-1C8A-4EFD-89F5-EDFD9638CDC8}" presName="childText" presStyleLbl="conFgAcc1" presStyleIdx="3" presStyleCnt="5">
        <dgm:presLayoutVars>
          <dgm:bulletEnabled val="1"/>
        </dgm:presLayoutVars>
      </dgm:prSet>
      <dgm:spPr/>
    </dgm:pt>
    <dgm:pt modelId="{56225FB0-1AE1-4BE3-BAC3-F21F236A29FA}" type="pres">
      <dgm:prSet presAssocID="{F51A0E8E-1CC9-46F5-91AD-ED8E26543ED1}" presName="spaceBetweenRectangles" presStyleCnt="0"/>
      <dgm:spPr/>
    </dgm:pt>
    <dgm:pt modelId="{DB736A31-6C42-46FB-89E2-F5FB6AF73C12}" type="pres">
      <dgm:prSet presAssocID="{7905FEC9-5D2F-4CA9-B83B-6081A5F081BF}" presName="parentLin" presStyleCnt="0"/>
      <dgm:spPr/>
    </dgm:pt>
    <dgm:pt modelId="{1EDE7011-0901-467F-884C-36FDB438D8D0}" type="pres">
      <dgm:prSet presAssocID="{7905FEC9-5D2F-4CA9-B83B-6081A5F081BF}" presName="parentLeftMargin" presStyleLbl="node1" presStyleIdx="3" presStyleCnt="5"/>
      <dgm:spPr/>
    </dgm:pt>
    <dgm:pt modelId="{8AEE49D6-DCB1-4602-837E-095CF6E22E65}" type="pres">
      <dgm:prSet presAssocID="{7905FEC9-5D2F-4CA9-B83B-6081A5F081B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01553E7-C39D-4C3B-8B9C-3E54239870C7}" type="pres">
      <dgm:prSet presAssocID="{7905FEC9-5D2F-4CA9-B83B-6081A5F081BF}" presName="negativeSpace" presStyleCnt="0"/>
      <dgm:spPr/>
    </dgm:pt>
    <dgm:pt modelId="{6C4317F1-B25C-475A-A51C-F64C55E21BE0}" type="pres">
      <dgm:prSet presAssocID="{7905FEC9-5D2F-4CA9-B83B-6081A5F081B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95D3A34-73EF-4EC8-B209-DE7923478CC4}" type="presOf" srcId="{EE1413D3-0990-4780-8C30-955D0F472951}" destId="{9557E51B-7623-4CA5-9AFC-E76293215830}" srcOrd="0" destOrd="0" presId="urn:microsoft.com/office/officeart/2005/8/layout/list1"/>
    <dgm:cxn modelId="{30A40137-BC82-44DC-920B-C3E1933257CB}" type="presOf" srcId="{3CA77C5D-4B6A-4C3E-A5CA-6A849EFF8B50}" destId="{DB2E493E-0D69-4A70-AA71-38FD612852C5}" srcOrd="0" destOrd="0" presId="urn:microsoft.com/office/officeart/2005/8/layout/list1"/>
    <dgm:cxn modelId="{57A5343D-02CE-4328-B4D7-91ACAC0B0F58}" srcId="{742A65D4-42EF-41F0-9B94-4B5B1E4FD72F}" destId="{EE1413D3-0990-4780-8C30-955D0F472951}" srcOrd="2" destOrd="0" parTransId="{20D8DE17-7419-4DA6-B9A3-88678A6D02C0}" sibTransId="{870B557A-972E-427C-A3A2-EB291C71FA26}"/>
    <dgm:cxn modelId="{9E0FBD5F-227E-4730-827E-303FD39A98B4}" type="presOf" srcId="{742A65D4-42EF-41F0-9B94-4B5B1E4FD72F}" destId="{793BCAC4-1BB1-4E57-A646-F012BA208936}" srcOrd="0" destOrd="0" presId="urn:microsoft.com/office/officeart/2005/8/layout/list1"/>
    <dgm:cxn modelId="{66C59D6E-B3DA-4951-8963-FE2DDCC9BA80}" type="presOf" srcId="{0641B82B-1C8A-4EFD-89F5-EDFD9638CDC8}" destId="{5673D057-2CF3-497F-8A51-D8980B7B11FF}" srcOrd="1" destOrd="0" presId="urn:microsoft.com/office/officeart/2005/8/layout/list1"/>
    <dgm:cxn modelId="{08B4CD57-BAAB-428C-AA50-4CFAFD62CA7D}" srcId="{742A65D4-42EF-41F0-9B94-4B5B1E4FD72F}" destId="{5B128DD8-2556-4453-BC08-D8F9B630E6A0}" srcOrd="1" destOrd="0" parTransId="{EB219B3A-8E06-4C96-81E1-39448FF8B3B8}" sibTransId="{E75245B0-7576-42D5-8FCB-F19CAF4A060B}"/>
    <dgm:cxn modelId="{2520D68E-0769-4876-9C4A-393B5D690A31}" type="presOf" srcId="{EE1413D3-0990-4780-8C30-955D0F472951}" destId="{4137D792-BACD-41F4-A6F1-936B3491C9ED}" srcOrd="1" destOrd="0" presId="urn:microsoft.com/office/officeart/2005/8/layout/list1"/>
    <dgm:cxn modelId="{AE8FA091-E4E8-4DC7-A11E-0E9C55451F2D}" type="presOf" srcId="{3CA77C5D-4B6A-4C3E-A5CA-6A849EFF8B50}" destId="{3BAB6808-196A-4C3C-B5AE-17626EA05EEC}" srcOrd="1" destOrd="0" presId="urn:microsoft.com/office/officeart/2005/8/layout/list1"/>
    <dgm:cxn modelId="{EAFACFBB-454F-4E57-8D4B-2CA0D4EBEF23}" type="presOf" srcId="{0641B82B-1C8A-4EFD-89F5-EDFD9638CDC8}" destId="{52F02822-2617-4BE2-B44E-6B7E7EE7E864}" srcOrd="0" destOrd="0" presId="urn:microsoft.com/office/officeart/2005/8/layout/list1"/>
    <dgm:cxn modelId="{21B0CBC9-0610-40FA-A158-EED806F03BED}" type="presOf" srcId="{5B128DD8-2556-4453-BC08-D8F9B630E6A0}" destId="{14081445-5F45-4546-BA92-795A9EE3C50F}" srcOrd="0" destOrd="0" presId="urn:microsoft.com/office/officeart/2005/8/layout/list1"/>
    <dgm:cxn modelId="{E56525D0-713E-46A5-83BC-4CCD87B32E4B}" type="presOf" srcId="{7905FEC9-5D2F-4CA9-B83B-6081A5F081BF}" destId="{8AEE49D6-DCB1-4602-837E-095CF6E22E65}" srcOrd="1" destOrd="0" presId="urn:microsoft.com/office/officeart/2005/8/layout/list1"/>
    <dgm:cxn modelId="{D1F29AE3-8765-4A2A-A15F-198DC6B946BF}" type="presOf" srcId="{5B128DD8-2556-4453-BC08-D8F9B630E6A0}" destId="{56BC3440-A597-4BC4-80F6-066DF6596DCC}" srcOrd="1" destOrd="0" presId="urn:microsoft.com/office/officeart/2005/8/layout/list1"/>
    <dgm:cxn modelId="{871305E9-2F92-4491-87CA-D2BF4CAA3F94}" srcId="{742A65D4-42EF-41F0-9B94-4B5B1E4FD72F}" destId="{0641B82B-1C8A-4EFD-89F5-EDFD9638CDC8}" srcOrd="3" destOrd="0" parTransId="{581D6A4A-2278-4BE2-ACC1-CF790958391B}" sibTransId="{F51A0E8E-1CC9-46F5-91AD-ED8E26543ED1}"/>
    <dgm:cxn modelId="{E922D8EE-6174-41AE-BBCE-2BF80092F010}" srcId="{742A65D4-42EF-41F0-9B94-4B5B1E4FD72F}" destId="{7905FEC9-5D2F-4CA9-B83B-6081A5F081BF}" srcOrd="4" destOrd="0" parTransId="{4A5AA720-3BB0-435C-BB0E-C989CE6D8C1B}" sibTransId="{5A4C5659-86D7-4048-B881-AE2C395F554E}"/>
    <dgm:cxn modelId="{0491E0FA-E7EF-4AA6-921C-10E0BF0B7E79}" srcId="{742A65D4-42EF-41F0-9B94-4B5B1E4FD72F}" destId="{3CA77C5D-4B6A-4C3E-A5CA-6A849EFF8B50}" srcOrd="0" destOrd="0" parTransId="{7BC8FB58-B76A-4130-B5D9-ED688ECA98B6}" sibTransId="{F1001B25-E1A8-484E-AB91-2F3F95B56930}"/>
    <dgm:cxn modelId="{E59E47FD-BBD6-40D8-ACB8-EE0408AB3EE9}" type="presOf" srcId="{7905FEC9-5D2F-4CA9-B83B-6081A5F081BF}" destId="{1EDE7011-0901-467F-884C-36FDB438D8D0}" srcOrd="0" destOrd="0" presId="urn:microsoft.com/office/officeart/2005/8/layout/list1"/>
    <dgm:cxn modelId="{A449EF51-F23B-4AC5-B1FF-4BE488F2F6E4}" type="presParOf" srcId="{793BCAC4-1BB1-4E57-A646-F012BA208936}" destId="{86F194B8-6B5D-4139-A261-CDB1E3A6EAAB}" srcOrd="0" destOrd="0" presId="urn:microsoft.com/office/officeart/2005/8/layout/list1"/>
    <dgm:cxn modelId="{725B41A0-9C27-4869-87F3-42023329C142}" type="presParOf" srcId="{86F194B8-6B5D-4139-A261-CDB1E3A6EAAB}" destId="{DB2E493E-0D69-4A70-AA71-38FD612852C5}" srcOrd="0" destOrd="0" presId="urn:microsoft.com/office/officeart/2005/8/layout/list1"/>
    <dgm:cxn modelId="{DC2C95FE-2349-4AA7-A176-550200F60C03}" type="presParOf" srcId="{86F194B8-6B5D-4139-A261-CDB1E3A6EAAB}" destId="{3BAB6808-196A-4C3C-B5AE-17626EA05EEC}" srcOrd="1" destOrd="0" presId="urn:microsoft.com/office/officeart/2005/8/layout/list1"/>
    <dgm:cxn modelId="{CA667AAA-B30F-494E-9553-A6ABE6C27D15}" type="presParOf" srcId="{793BCAC4-1BB1-4E57-A646-F012BA208936}" destId="{36451676-858E-431A-B7E9-CAE384A433D6}" srcOrd="1" destOrd="0" presId="urn:microsoft.com/office/officeart/2005/8/layout/list1"/>
    <dgm:cxn modelId="{E170580E-6CD8-4F45-B5EF-BD7479CBA50D}" type="presParOf" srcId="{793BCAC4-1BB1-4E57-A646-F012BA208936}" destId="{3691C6F1-8F88-4BE9-B420-1E322AC96A5F}" srcOrd="2" destOrd="0" presId="urn:microsoft.com/office/officeart/2005/8/layout/list1"/>
    <dgm:cxn modelId="{AE9F1C07-1703-4E9F-8E19-697FF100863E}" type="presParOf" srcId="{793BCAC4-1BB1-4E57-A646-F012BA208936}" destId="{30CA762C-D673-45C6-B2E4-096F5CD9F5F6}" srcOrd="3" destOrd="0" presId="urn:microsoft.com/office/officeart/2005/8/layout/list1"/>
    <dgm:cxn modelId="{C48CA5A4-15C0-4414-B55D-C6BC842C8C81}" type="presParOf" srcId="{793BCAC4-1BB1-4E57-A646-F012BA208936}" destId="{1DD0A504-D6E9-49B0-8397-601C0A437C98}" srcOrd="4" destOrd="0" presId="urn:microsoft.com/office/officeart/2005/8/layout/list1"/>
    <dgm:cxn modelId="{9650FC51-250C-44B0-B052-173C034C3A1F}" type="presParOf" srcId="{1DD0A504-D6E9-49B0-8397-601C0A437C98}" destId="{14081445-5F45-4546-BA92-795A9EE3C50F}" srcOrd="0" destOrd="0" presId="urn:microsoft.com/office/officeart/2005/8/layout/list1"/>
    <dgm:cxn modelId="{60C197E1-313E-488C-8B0F-992D1E0B409B}" type="presParOf" srcId="{1DD0A504-D6E9-49B0-8397-601C0A437C98}" destId="{56BC3440-A597-4BC4-80F6-066DF6596DCC}" srcOrd="1" destOrd="0" presId="urn:microsoft.com/office/officeart/2005/8/layout/list1"/>
    <dgm:cxn modelId="{FDB4974A-66F6-4D78-AA4E-D4F4A3464A45}" type="presParOf" srcId="{793BCAC4-1BB1-4E57-A646-F012BA208936}" destId="{1A7C7965-6C82-418E-8215-CCF04DA0B63E}" srcOrd="5" destOrd="0" presId="urn:microsoft.com/office/officeart/2005/8/layout/list1"/>
    <dgm:cxn modelId="{4AC513E5-BACD-48EB-9609-AFD8FB0D8A62}" type="presParOf" srcId="{793BCAC4-1BB1-4E57-A646-F012BA208936}" destId="{04699AE6-7A78-4F76-971D-4F9C119677B6}" srcOrd="6" destOrd="0" presId="urn:microsoft.com/office/officeart/2005/8/layout/list1"/>
    <dgm:cxn modelId="{CC81DFE0-6F73-4019-9397-570BAB0828CA}" type="presParOf" srcId="{793BCAC4-1BB1-4E57-A646-F012BA208936}" destId="{CCD2AA2A-4069-4744-9840-CEBB0E0C9801}" srcOrd="7" destOrd="0" presId="urn:microsoft.com/office/officeart/2005/8/layout/list1"/>
    <dgm:cxn modelId="{F2EB1CAB-6BFD-49FD-8DFA-92684E55EFC5}" type="presParOf" srcId="{793BCAC4-1BB1-4E57-A646-F012BA208936}" destId="{A4210432-AE0F-4491-9EB3-657EE5536762}" srcOrd="8" destOrd="0" presId="urn:microsoft.com/office/officeart/2005/8/layout/list1"/>
    <dgm:cxn modelId="{107D7428-7F3E-4E0B-8E25-BE209E271C19}" type="presParOf" srcId="{A4210432-AE0F-4491-9EB3-657EE5536762}" destId="{9557E51B-7623-4CA5-9AFC-E76293215830}" srcOrd="0" destOrd="0" presId="urn:microsoft.com/office/officeart/2005/8/layout/list1"/>
    <dgm:cxn modelId="{11F8E592-D942-40A8-B031-E4147711615A}" type="presParOf" srcId="{A4210432-AE0F-4491-9EB3-657EE5536762}" destId="{4137D792-BACD-41F4-A6F1-936B3491C9ED}" srcOrd="1" destOrd="0" presId="urn:microsoft.com/office/officeart/2005/8/layout/list1"/>
    <dgm:cxn modelId="{9B299DD6-186E-4CEC-9BFF-DE0E371C18BB}" type="presParOf" srcId="{793BCAC4-1BB1-4E57-A646-F012BA208936}" destId="{AF4D8A0F-8F66-4955-BC2B-AF6DE29F4393}" srcOrd="9" destOrd="0" presId="urn:microsoft.com/office/officeart/2005/8/layout/list1"/>
    <dgm:cxn modelId="{71FB3AC7-B5A8-4BC1-9063-C2765B63F116}" type="presParOf" srcId="{793BCAC4-1BB1-4E57-A646-F012BA208936}" destId="{43156C07-5F09-4AAE-BCC9-4B5F07C1F0C8}" srcOrd="10" destOrd="0" presId="urn:microsoft.com/office/officeart/2005/8/layout/list1"/>
    <dgm:cxn modelId="{06D4FEFD-7D0D-4FA6-BE3A-6292BE977E8D}" type="presParOf" srcId="{793BCAC4-1BB1-4E57-A646-F012BA208936}" destId="{2AE47DFC-D6B5-4326-9016-79F36608D925}" srcOrd="11" destOrd="0" presId="urn:microsoft.com/office/officeart/2005/8/layout/list1"/>
    <dgm:cxn modelId="{D0188681-063A-4EAD-8950-60BA512F3C72}" type="presParOf" srcId="{793BCAC4-1BB1-4E57-A646-F012BA208936}" destId="{ED57DD0E-8D53-4944-8213-946B85DFA86F}" srcOrd="12" destOrd="0" presId="urn:microsoft.com/office/officeart/2005/8/layout/list1"/>
    <dgm:cxn modelId="{674B01FF-C869-4BCF-8A01-A3FE46E9C56F}" type="presParOf" srcId="{ED57DD0E-8D53-4944-8213-946B85DFA86F}" destId="{52F02822-2617-4BE2-B44E-6B7E7EE7E864}" srcOrd="0" destOrd="0" presId="urn:microsoft.com/office/officeart/2005/8/layout/list1"/>
    <dgm:cxn modelId="{250EADC2-9706-44F1-B516-8D1AEE6CF9AE}" type="presParOf" srcId="{ED57DD0E-8D53-4944-8213-946B85DFA86F}" destId="{5673D057-2CF3-497F-8A51-D8980B7B11FF}" srcOrd="1" destOrd="0" presId="urn:microsoft.com/office/officeart/2005/8/layout/list1"/>
    <dgm:cxn modelId="{1127A323-4EE6-4AEE-A493-3AA7DCE06282}" type="presParOf" srcId="{793BCAC4-1BB1-4E57-A646-F012BA208936}" destId="{A0245EA5-FCEA-4482-B84A-0A3BA05BB9F3}" srcOrd="13" destOrd="0" presId="urn:microsoft.com/office/officeart/2005/8/layout/list1"/>
    <dgm:cxn modelId="{5713EBC8-880A-43C9-89C4-178B1056214E}" type="presParOf" srcId="{793BCAC4-1BB1-4E57-A646-F012BA208936}" destId="{0082FB89-082D-419F-ABB3-C4E1087CE13E}" srcOrd="14" destOrd="0" presId="urn:microsoft.com/office/officeart/2005/8/layout/list1"/>
    <dgm:cxn modelId="{89D3D215-D8A0-4DA0-B1A7-2CB2959037BE}" type="presParOf" srcId="{793BCAC4-1BB1-4E57-A646-F012BA208936}" destId="{56225FB0-1AE1-4BE3-BAC3-F21F236A29FA}" srcOrd="15" destOrd="0" presId="urn:microsoft.com/office/officeart/2005/8/layout/list1"/>
    <dgm:cxn modelId="{1A27134A-22B3-4383-98E8-F3EFBCA1EFAB}" type="presParOf" srcId="{793BCAC4-1BB1-4E57-A646-F012BA208936}" destId="{DB736A31-6C42-46FB-89E2-F5FB6AF73C12}" srcOrd="16" destOrd="0" presId="urn:microsoft.com/office/officeart/2005/8/layout/list1"/>
    <dgm:cxn modelId="{6218800C-C6D1-4769-8576-E32567225BAC}" type="presParOf" srcId="{DB736A31-6C42-46FB-89E2-F5FB6AF73C12}" destId="{1EDE7011-0901-467F-884C-36FDB438D8D0}" srcOrd="0" destOrd="0" presId="urn:microsoft.com/office/officeart/2005/8/layout/list1"/>
    <dgm:cxn modelId="{998673BE-D650-40B8-BEE5-D9C1F556358E}" type="presParOf" srcId="{DB736A31-6C42-46FB-89E2-F5FB6AF73C12}" destId="{8AEE49D6-DCB1-4602-837E-095CF6E22E65}" srcOrd="1" destOrd="0" presId="urn:microsoft.com/office/officeart/2005/8/layout/list1"/>
    <dgm:cxn modelId="{FD7A1CA4-478E-4A85-9AC7-FA0E8EC91419}" type="presParOf" srcId="{793BCAC4-1BB1-4E57-A646-F012BA208936}" destId="{101553E7-C39D-4C3B-8B9C-3E54239870C7}" srcOrd="17" destOrd="0" presId="urn:microsoft.com/office/officeart/2005/8/layout/list1"/>
    <dgm:cxn modelId="{E827CD28-EA05-4343-BBAB-472DD5D7F9BB}" type="presParOf" srcId="{793BCAC4-1BB1-4E57-A646-F012BA208936}" destId="{6C4317F1-B25C-475A-A51C-F64C55E21BE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820853-E1D4-4A67-A94A-FF48C7A1BD71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D55E6E39-2917-4A2A-A6FB-3FB934FBAC37}">
      <dgm:prSet phldr="0"/>
      <dgm:spPr/>
      <dgm:t>
        <a:bodyPr/>
        <a:lstStyle/>
        <a:p>
          <a:pPr rtl="0"/>
          <a:r>
            <a:rPr lang="sr-Latn-RS" dirty="0"/>
            <a:t>1. Onemogućavanje rada </a:t>
          </a:r>
          <a:r>
            <a:rPr lang="sr-Latn-RS" dirty="0" err="1"/>
            <a:t>balancer</a:t>
          </a:r>
          <a:r>
            <a:rPr lang="sr-Latn-RS" dirty="0"/>
            <a:t>-a </a:t>
          </a:r>
          <a:endParaRPr lang="en-US" dirty="0"/>
        </a:p>
      </dgm:t>
    </dgm:pt>
    <dgm:pt modelId="{B4ADFFA1-059C-48F8-923D-279BB1E0DDD9}" type="parTrans" cxnId="{81BA3CD8-8803-4145-9F23-3378281D666D}">
      <dgm:prSet/>
      <dgm:spPr/>
    </dgm:pt>
    <dgm:pt modelId="{8D35BF1F-4B86-48FA-8755-ACFA00CE44FC}" type="sibTrans" cxnId="{81BA3CD8-8803-4145-9F23-3378281D666D}">
      <dgm:prSet/>
      <dgm:spPr/>
    </dgm:pt>
    <dgm:pt modelId="{E0884469-EFD5-4442-9630-2D4E685A7BE3}">
      <dgm:prSet phldr="0"/>
      <dgm:spPr/>
      <dgm:t>
        <a:bodyPr/>
        <a:lstStyle/>
        <a:p>
          <a:pPr algn="l"/>
          <a:r>
            <a:rPr lang="sr-Latn-RS" dirty="0"/>
            <a:t>2.  Zaključavanje jednog sekundarnog člana svakog skupa replika, ako je to neophodno </a:t>
          </a:r>
          <a:endParaRPr lang="en-US" dirty="0"/>
        </a:p>
      </dgm:t>
    </dgm:pt>
    <dgm:pt modelId="{E2B27137-92AC-4A49-8FAC-2ECF0D7DDF39}" type="parTrans" cxnId="{5E7D312A-0E21-44DF-838D-D76FFF17BD5B}">
      <dgm:prSet/>
      <dgm:spPr/>
    </dgm:pt>
    <dgm:pt modelId="{9193F184-B4BB-42BF-AD5D-516BA8D5EAA7}" type="sibTrans" cxnId="{5E7D312A-0E21-44DF-838D-D76FFF17BD5B}">
      <dgm:prSet/>
      <dgm:spPr/>
    </dgm:pt>
    <dgm:pt modelId="{38C036F4-17BF-4988-BA58-E42E85A46E19}">
      <dgm:prSet phldr="0"/>
      <dgm:spPr/>
      <dgm:t>
        <a:bodyPr/>
        <a:lstStyle/>
        <a:p>
          <a:pPr algn="l"/>
          <a:r>
            <a:rPr lang="sr-Latn-RS" dirty="0"/>
            <a:t>3. </a:t>
          </a:r>
          <a:r>
            <a:rPr lang="sr-Latn-RS" dirty="0" err="1"/>
            <a:t>Backup-ovanje</a:t>
          </a:r>
          <a:r>
            <a:rPr lang="sr-Latn-RS" dirty="0"/>
            <a:t> jednog od konfiguracionih servera </a:t>
          </a:r>
          <a:endParaRPr lang="en-US" dirty="0"/>
        </a:p>
      </dgm:t>
    </dgm:pt>
    <dgm:pt modelId="{2FF4BF21-CBF0-494A-8AC4-14A17717A83F}" type="parTrans" cxnId="{B9FE7255-53DA-4392-8856-6FDAC68D5255}">
      <dgm:prSet/>
      <dgm:spPr/>
    </dgm:pt>
    <dgm:pt modelId="{F4821471-0E3F-425D-92D5-5EA76C6964A6}" type="sibTrans" cxnId="{B9FE7255-53DA-4392-8856-6FDAC68D5255}">
      <dgm:prSet/>
      <dgm:spPr/>
    </dgm:pt>
    <dgm:pt modelId="{8733196F-A9D0-4C55-8D0A-731EC4E7539A}">
      <dgm:prSet phldr="0"/>
      <dgm:spPr/>
      <dgm:t>
        <a:bodyPr/>
        <a:lstStyle/>
        <a:p>
          <a:pPr algn="l"/>
          <a:r>
            <a:rPr lang="sr-Latn-RS" dirty="0"/>
            <a:t>4.  </a:t>
          </a:r>
          <a:r>
            <a:rPr lang="sr-Latn-RS" dirty="0" err="1"/>
            <a:t>Backup-ovanje</a:t>
          </a:r>
          <a:r>
            <a:rPr lang="sr-Latn-RS" dirty="0"/>
            <a:t> člana skupa replika za svaki </a:t>
          </a:r>
          <a:r>
            <a:rPr lang="sr-Latn-RS" dirty="0" err="1"/>
            <a:t>shard</a:t>
          </a:r>
          <a:r>
            <a:rPr lang="sr-Latn-RS" dirty="0"/>
            <a:t> </a:t>
          </a:r>
          <a:endParaRPr lang="en-US" dirty="0"/>
        </a:p>
      </dgm:t>
    </dgm:pt>
    <dgm:pt modelId="{0174FF21-BCE0-47E0-8E3F-C3858DE3D3D8}" type="parTrans" cxnId="{9731F29A-C235-4C6D-A55C-8477ECD34658}">
      <dgm:prSet/>
      <dgm:spPr/>
    </dgm:pt>
    <dgm:pt modelId="{8E1CFA76-7956-4256-874C-D98EA47F3A2F}" type="sibTrans" cxnId="{9731F29A-C235-4C6D-A55C-8477ECD34658}">
      <dgm:prSet/>
      <dgm:spPr/>
    </dgm:pt>
    <dgm:pt modelId="{32CCE8C0-1080-46DD-8D13-994ECFF74192}">
      <dgm:prSet phldr="0"/>
      <dgm:spPr/>
      <dgm:t>
        <a:bodyPr/>
        <a:lstStyle/>
        <a:p>
          <a:pPr algn="l"/>
          <a:r>
            <a:rPr lang="sr-Latn-RS" dirty="0"/>
            <a:t>5. Otključavanje svih </a:t>
          </a:r>
          <a:r>
            <a:rPr lang="sr-Latn-RS" dirty="0" err="1"/>
            <a:t>zaklučanih</a:t>
          </a:r>
          <a:r>
            <a:rPr lang="sr-Latn-RS" dirty="0"/>
            <a:t> članova seta replika </a:t>
          </a:r>
          <a:endParaRPr lang="en-US" dirty="0"/>
        </a:p>
      </dgm:t>
    </dgm:pt>
    <dgm:pt modelId="{49FA12AD-B0E3-46E7-A96A-29FF441FC82A}" type="parTrans" cxnId="{951C9FDB-68C7-49AB-9FE9-B9853310F35D}">
      <dgm:prSet/>
      <dgm:spPr/>
    </dgm:pt>
    <dgm:pt modelId="{78F284CD-657D-4CFB-AA57-4527F1894FF0}" type="sibTrans" cxnId="{951C9FDB-68C7-49AB-9FE9-B9853310F35D}">
      <dgm:prSet/>
      <dgm:spPr/>
    </dgm:pt>
    <dgm:pt modelId="{F965DF95-AEB9-4CE2-96C0-A150879D60D8}">
      <dgm:prSet phldr="0"/>
      <dgm:spPr/>
      <dgm:t>
        <a:bodyPr/>
        <a:lstStyle/>
        <a:p>
          <a:pPr algn="l"/>
          <a:r>
            <a:rPr lang="sr-Latn-RS" dirty="0"/>
            <a:t>6. Omogućavanje procesa rada </a:t>
          </a:r>
          <a:r>
            <a:rPr lang="sr-Latn-RS" dirty="0" err="1"/>
            <a:t>balansera</a:t>
          </a:r>
          <a:r>
            <a:rPr lang="sr-Latn-RS" dirty="0"/>
            <a:t> </a:t>
          </a:r>
          <a:endParaRPr lang="en-US" dirty="0"/>
        </a:p>
      </dgm:t>
    </dgm:pt>
    <dgm:pt modelId="{17D0A1F5-FD63-4DB7-A570-B245B0B47F77}" type="parTrans" cxnId="{335099BF-3ED0-4995-AF3F-EFCF881CB352}">
      <dgm:prSet/>
      <dgm:spPr/>
    </dgm:pt>
    <dgm:pt modelId="{85AC287E-14A7-4685-AAD4-E0C9FF59A968}" type="sibTrans" cxnId="{335099BF-3ED0-4995-AF3F-EFCF881CB352}">
      <dgm:prSet/>
      <dgm:spPr/>
    </dgm:pt>
    <dgm:pt modelId="{6B2EDCD8-6A37-400A-9A00-A1E365BB0DDF}" type="pres">
      <dgm:prSet presAssocID="{58820853-E1D4-4A67-A94A-FF48C7A1BD71}" presName="linear" presStyleCnt="0">
        <dgm:presLayoutVars>
          <dgm:dir/>
          <dgm:animLvl val="lvl"/>
          <dgm:resizeHandles val="exact"/>
        </dgm:presLayoutVars>
      </dgm:prSet>
      <dgm:spPr/>
    </dgm:pt>
    <dgm:pt modelId="{3A4CB6BC-0F34-4430-B7B2-16105E0D4144}" type="pres">
      <dgm:prSet presAssocID="{D55E6E39-2917-4A2A-A6FB-3FB934FBAC37}" presName="parentLin" presStyleCnt="0"/>
      <dgm:spPr/>
    </dgm:pt>
    <dgm:pt modelId="{56EF06DF-C432-433B-9BA2-741DBB20A5E5}" type="pres">
      <dgm:prSet presAssocID="{D55E6E39-2917-4A2A-A6FB-3FB934FBAC37}" presName="parentLeftMargin" presStyleLbl="node1" presStyleIdx="0" presStyleCnt="6"/>
      <dgm:spPr/>
    </dgm:pt>
    <dgm:pt modelId="{FB4BABAD-7DC5-43B3-BFE1-291D88640233}" type="pres">
      <dgm:prSet presAssocID="{D55E6E39-2917-4A2A-A6FB-3FB934FBAC3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7C34619-7B04-4588-8C60-65CF57706E18}" type="pres">
      <dgm:prSet presAssocID="{D55E6E39-2917-4A2A-A6FB-3FB934FBAC37}" presName="negativeSpace" presStyleCnt="0"/>
      <dgm:spPr/>
    </dgm:pt>
    <dgm:pt modelId="{D527A570-306A-4577-9480-00C4223EA2A8}" type="pres">
      <dgm:prSet presAssocID="{D55E6E39-2917-4A2A-A6FB-3FB934FBAC37}" presName="childText" presStyleLbl="conFgAcc1" presStyleIdx="0" presStyleCnt="6">
        <dgm:presLayoutVars>
          <dgm:bulletEnabled val="1"/>
        </dgm:presLayoutVars>
      </dgm:prSet>
      <dgm:spPr/>
    </dgm:pt>
    <dgm:pt modelId="{99F6D62F-8FAA-4715-B2DF-EC1297F16B9D}" type="pres">
      <dgm:prSet presAssocID="{8D35BF1F-4B86-48FA-8755-ACFA00CE44FC}" presName="spaceBetweenRectangles" presStyleCnt="0"/>
      <dgm:spPr/>
    </dgm:pt>
    <dgm:pt modelId="{4DC89BB1-B2E3-452C-AADF-FB9188288909}" type="pres">
      <dgm:prSet presAssocID="{E0884469-EFD5-4442-9630-2D4E685A7BE3}" presName="parentLin" presStyleCnt="0"/>
      <dgm:spPr/>
    </dgm:pt>
    <dgm:pt modelId="{F704A043-1FC4-4E04-BAA7-0A52C696F842}" type="pres">
      <dgm:prSet presAssocID="{E0884469-EFD5-4442-9630-2D4E685A7BE3}" presName="parentLeftMargin" presStyleLbl="node1" presStyleIdx="0" presStyleCnt="6"/>
      <dgm:spPr/>
    </dgm:pt>
    <dgm:pt modelId="{6BEC0866-5967-4F08-A58C-90E4630E5190}" type="pres">
      <dgm:prSet presAssocID="{E0884469-EFD5-4442-9630-2D4E685A7BE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EA09106-E11A-4B07-82A4-B33CB62D8FE1}" type="pres">
      <dgm:prSet presAssocID="{E0884469-EFD5-4442-9630-2D4E685A7BE3}" presName="negativeSpace" presStyleCnt="0"/>
      <dgm:spPr/>
    </dgm:pt>
    <dgm:pt modelId="{3EC6C57B-7957-435B-9F67-F4B70125A578}" type="pres">
      <dgm:prSet presAssocID="{E0884469-EFD5-4442-9630-2D4E685A7BE3}" presName="childText" presStyleLbl="conFgAcc1" presStyleIdx="1" presStyleCnt="6">
        <dgm:presLayoutVars>
          <dgm:bulletEnabled val="1"/>
        </dgm:presLayoutVars>
      </dgm:prSet>
      <dgm:spPr/>
    </dgm:pt>
    <dgm:pt modelId="{7A7F7A3F-B70E-4BD5-9FF3-F5F6B608DC27}" type="pres">
      <dgm:prSet presAssocID="{9193F184-B4BB-42BF-AD5D-516BA8D5EAA7}" presName="spaceBetweenRectangles" presStyleCnt="0"/>
      <dgm:spPr/>
    </dgm:pt>
    <dgm:pt modelId="{8918BE2F-EE5A-4FE9-AB2A-322F8B665C54}" type="pres">
      <dgm:prSet presAssocID="{38C036F4-17BF-4988-BA58-E42E85A46E19}" presName="parentLin" presStyleCnt="0"/>
      <dgm:spPr/>
    </dgm:pt>
    <dgm:pt modelId="{1EC9CC2D-11FA-4A48-83DC-1924739F0D13}" type="pres">
      <dgm:prSet presAssocID="{38C036F4-17BF-4988-BA58-E42E85A46E19}" presName="parentLeftMargin" presStyleLbl="node1" presStyleIdx="1" presStyleCnt="6"/>
      <dgm:spPr/>
    </dgm:pt>
    <dgm:pt modelId="{88558C00-45BF-4988-87A0-87DE78F6B803}" type="pres">
      <dgm:prSet presAssocID="{38C036F4-17BF-4988-BA58-E42E85A46E1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4839D74-BB7A-43E9-96B0-EA71B99389A7}" type="pres">
      <dgm:prSet presAssocID="{38C036F4-17BF-4988-BA58-E42E85A46E19}" presName="negativeSpace" presStyleCnt="0"/>
      <dgm:spPr/>
    </dgm:pt>
    <dgm:pt modelId="{CBBD7D4F-6DA7-4224-8B04-AA61D2BB1050}" type="pres">
      <dgm:prSet presAssocID="{38C036F4-17BF-4988-BA58-E42E85A46E19}" presName="childText" presStyleLbl="conFgAcc1" presStyleIdx="2" presStyleCnt="6">
        <dgm:presLayoutVars>
          <dgm:bulletEnabled val="1"/>
        </dgm:presLayoutVars>
      </dgm:prSet>
      <dgm:spPr/>
    </dgm:pt>
    <dgm:pt modelId="{3CB54E0E-7151-4EE7-AFD1-EEAF28E39DDB}" type="pres">
      <dgm:prSet presAssocID="{F4821471-0E3F-425D-92D5-5EA76C6964A6}" presName="spaceBetweenRectangles" presStyleCnt="0"/>
      <dgm:spPr/>
    </dgm:pt>
    <dgm:pt modelId="{3CB66B29-AB59-4C41-B482-3D62BC09820D}" type="pres">
      <dgm:prSet presAssocID="{8733196F-A9D0-4C55-8D0A-731EC4E7539A}" presName="parentLin" presStyleCnt="0"/>
      <dgm:spPr/>
    </dgm:pt>
    <dgm:pt modelId="{996CCB00-FAD9-4869-B5A7-9FBD3A3FF15C}" type="pres">
      <dgm:prSet presAssocID="{8733196F-A9D0-4C55-8D0A-731EC4E7539A}" presName="parentLeftMargin" presStyleLbl="node1" presStyleIdx="2" presStyleCnt="6"/>
      <dgm:spPr/>
    </dgm:pt>
    <dgm:pt modelId="{0B5D266B-3C24-408D-9A14-404C737221B1}" type="pres">
      <dgm:prSet presAssocID="{8733196F-A9D0-4C55-8D0A-731EC4E7539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365AEE0-35DA-42BB-AF6B-775E96EAA754}" type="pres">
      <dgm:prSet presAssocID="{8733196F-A9D0-4C55-8D0A-731EC4E7539A}" presName="negativeSpace" presStyleCnt="0"/>
      <dgm:spPr/>
    </dgm:pt>
    <dgm:pt modelId="{B4556AF4-17FF-47C0-A50B-AED3C7FE2159}" type="pres">
      <dgm:prSet presAssocID="{8733196F-A9D0-4C55-8D0A-731EC4E7539A}" presName="childText" presStyleLbl="conFgAcc1" presStyleIdx="3" presStyleCnt="6">
        <dgm:presLayoutVars>
          <dgm:bulletEnabled val="1"/>
        </dgm:presLayoutVars>
      </dgm:prSet>
      <dgm:spPr/>
    </dgm:pt>
    <dgm:pt modelId="{54466A63-73CA-4B5E-88AD-DC583CB52642}" type="pres">
      <dgm:prSet presAssocID="{8E1CFA76-7956-4256-874C-D98EA47F3A2F}" presName="spaceBetweenRectangles" presStyleCnt="0"/>
      <dgm:spPr/>
    </dgm:pt>
    <dgm:pt modelId="{98A61B59-E450-4D85-B745-597616CC05B6}" type="pres">
      <dgm:prSet presAssocID="{32CCE8C0-1080-46DD-8D13-994ECFF74192}" presName="parentLin" presStyleCnt="0"/>
      <dgm:spPr/>
    </dgm:pt>
    <dgm:pt modelId="{D6F4CB19-348A-4E92-8584-EB47E4DCAE6A}" type="pres">
      <dgm:prSet presAssocID="{32CCE8C0-1080-46DD-8D13-994ECFF74192}" presName="parentLeftMargin" presStyleLbl="node1" presStyleIdx="3" presStyleCnt="6"/>
      <dgm:spPr/>
    </dgm:pt>
    <dgm:pt modelId="{0D5876F2-CB20-4E8E-8550-100F76F936CB}" type="pres">
      <dgm:prSet presAssocID="{32CCE8C0-1080-46DD-8D13-994ECFF7419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DBA78E8-5A91-4200-9088-D1858D48C70B}" type="pres">
      <dgm:prSet presAssocID="{32CCE8C0-1080-46DD-8D13-994ECFF74192}" presName="negativeSpace" presStyleCnt="0"/>
      <dgm:spPr/>
    </dgm:pt>
    <dgm:pt modelId="{4D88DB7A-49FC-419D-9F3F-44175C0E4A00}" type="pres">
      <dgm:prSet presAssocID="{32CCE8C0-1080-46DD-8D13-994ECFF74192}" presName="childText" presStyleLbl="conFgAcc1" presStyleIdx="4" presStyleCnt="6">
        <dgm:presLayoutVars>
          <dgm:bulletEnabled val="1"/>
        </dgm:presLayoutVars>
      </dgm:prSet>
      <dgm:spPr/>
    </dgm:pt>
    <dgm:pt modelId="{B8F5DBA2-C21C-470E-9325-47FCDBB8FFFE}" type="pres">
      <dgm:prSet presAssocID="{78F284CD-657D-4CFB-AA57-4527F1894FF0}" presName="spaceBetweenRectangles" presStyleCnt="0"/>
      <dgm:spPr/>
    </dgm:pt>
    <dgm:pt modelId="{368A81B9-7A8C-4911-9E66-86AF054C848A}" type="pres">
      <dgm:prSet presAssocID="{F965DF95-AEB9-4CE2-96C0-A150879D60D8}" presName="parentLin" presStyleCnt="0"/>
      <dgm:spPr/>
    </dgm:pt>
    <dgm:pt modelId="{2C8FE883-782C-47B7-87A3-4D998C15B32E}" type="pres">
      <dgm:prSet presAssocID="{F965DF95-AEB9-4CE2-96C0-A150879D60D8}" presName="parentLeftMargin" presStyleLbl="node1" presStyleIdx="4" presStyleCnt="6"/>
      <dgm:spPr/>
    </dgm:pt>
    <dgm:pt modelId="{DE24FB37-F17F-4CBD-99F8-9992C18FEABB}" type="pres">
      <dgm:prSet presAssocID="{F965DF95-AEB9-4CE2-96C0-A150879D60D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6779B2A-436A-4DE1-A6D6-F580863DD563}" type="pres">
      <dgm:prSet presAssocID="{F965DF95-AEB9-4CE2-96C0-A150879D60D8}" presName="negativeSpace" presStyleCnt="0"/>
      <dgm:spPr/>
    </dgm:pt>
    <dgm:pt modelId="{17662ABE-0F4C-4533-95B5-173F41925291}" type="pres">
      <dgm:prSet presAssocID="{F965DF95-AEB9-4CE2-96C0-A150879D60D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5822A03-C4CD-4B8B-B900-7B0E77945079}" type="presOf" srcId="{38C036F4-17BF-4988-BA58-E42E85A46E19}" destId="{88558C00-45BF-4988-87A0-87DE78F6B803}" srcOrd="1" destOrd="0" presId="urn:microsoft.com/office/officeart/2005/8/layout/list1"/>
    <dgm:cxn modelId="{16617D22-05D8-4F2A-BF2E-43087C35C969}" type="presOf" srcId="{38C036F4-17BF-4988-BA58-E42E85A46E19}" destId="{1EC9CC2D-11FA-4A48-83DC-1924739F0D13}" srcOrd="0" destOrd="0" presId="urn:microsoft.com/office/officeart/2005/8/layout/list1"/>
    <dgm:cxn modelId="{5E7D312A-0E21-44DF-838D-D76FFF17BD5B}" srcId="{58820853-E1D4-4A67-A94A-FF48C7A1BD71}" destId="{E0884469-EFD5-4442-9630-2D4E685A7BE3}" srcOrd="1" destOrd="0" parTransId="{E2B27137-92AC-4A49-8FAC-2ECF0D7DDF39}" sibTransId="{9193F184-B4BB-42BF-AD5D-516BA8D5EAA7}"/>
    <dgm:cxn modelId="{A47DF064-08C9-463D-974D-E57355639535}" type="presOf" srcId="{32CCE8C0-1080-46DD-8D13-994ECFF74192}" destId="{0D5876F2-CB20-4E8E-8550-100F76F936CB}" srcOrd="1" destOrd="0" presId="urn:microsoft.com/office/officeart/2005/8/layout/list1"/>
    <dgm:cxn modelId="{84C80B67-53A5-43CE-ADA9-013EF1902E5B}" type="presOf" srcId="{8733196F-A9D0-4C55-8D0A-731EC4E7539A}" destId="{996CCB00-FAD9-4869-B5A7-9FBD3A3FF15C}" srcOrd="0" destOrd="0" presId="urn:microsoft.com/office/officeart/2005/8/layout/list1"/>
    <dgm:cxn modelId="{9A3D454A-5198-4F55-A560-F03110BFB1A5}" type="presOf" srcId="{E0884469-EFD5-4442-9630-2D4E685A7BE3}" destId="{6BEC0866-5967-4F08-A58C-90E4630E5190}" srcOrd="1" destOrd="0" presId="urn:microsoft.com/office/officeart/2005/8/layout/list1"/>
    <dgm:cxn modelId="{B9FE7255-53DA-4392-8856-6FDAC68D5255}" srcId="{58820853-E1D4-4A67-A94A-FF48C7A1BD71}" destId="{38C036F4-17BF-4988-BA58-E42E85A46E19}" srcOrd="2" destOrd="0" parTransId="{2FF4BF21-CBF0-494A-8AC4-14A17717A83F}" sibTransId="{F4821471-0E3F-425D-92D5-5EA76C6964A6}"/>
    <dgm:cxn modelId="{6A17D77E-3A2C-4D5F-8C32-988202E22989}" type="presOf" srcId="{F965DF95-AEB9-4CE2-96C0-A150879D60D8}" destId="{DE24FB37-F17F-4CBD-99F8-9992C18FEABB}" srcOrd="1" destOrd="0" presId="urn:microsoft.com/office/officeart/2005/8/layout/list1"/>
    <dgm:cxn modelId="{9DA52097-2D7A-467C-B981-3FC25B1C7480}" type="presOf" srcId="{F965DF95-AEB9-4CE2-96C0-A150879D60D8}" destId="{2C8FE883-782C-47B7-87A3-4D998C15B32E}" srcOrd="0" destOrd="0" presId="urn:microsoft.com/office/officeart/2005/8/layout/list1"/>
    <dgm:cxn modelId="{9731F29A-C235-4C6D-A55C-8477ECD34658}" srcId="{58820853-E1D4-4A67-A94A-FF48C7A1BD71}" destId="{8733196F-A9D0-4C55-8D0A-731EC4E7539A}" srcOrd="3" destOrd="0" parTransId="{0174FF21-BCE0-47E0-8E3F-C3858DE3D3D8}" sibTransId="{8E1CFA76-7956-4256-874C-D98EA47F3A2F}"/>
    <dgm:cxn modelId="{FA96D79E-A498-4BED-AFE3-BF804C9D4136}" type="presOf" srcId="{8733196F-A9D0-4C55-8D0A-731EC4E7539A}" destId="{0B5D266B-3C24-408D-9A14-404C737221B1}" srcOrd="1" destOrd="0" presId="urn:microsoft.com/office/officeart/2005/8/layout/list1"/>
    <dgm:cxn modelId="{32DCF3AD-87D8-47FD-8A6A-A3019E54E106}" type="presOf" srcId="{D55E6E39-2917-4A2A-A6FB-3FB934FBAC37}" destId="{56EF06DF-C432-433B-9BA2-741DBB20A5E5}" srcOrd="0" destOrd="0" presId="urn:microsoft.com/office/officeart/2005/8/layout/list1"/>
    <dgm:cxn modelId="{471E35BC-A8CC-44DE-A97A-1C0A8500A113}" type="presOf" srcId="{32CCE8C0-1080-46DD-8D13-994ECFF74192}" destId="{D6F4CB19-348A-4E92-8584-EB47E4DCAE6A}" srcOrd="0" destOrd="0" presId="urn:microsoft.com/office/officeart/2005/8/layout/list1"/>
    <dgm:cxn modelId="{335099BF-3ED0-4995-AF3F-EFCF881CB352}" srcId="{58820853-E1D4-4A67-A94A-FF48C7A1BD71}" destId="{F965DF95-AEB9-4CE2-96C0-A150879D60D8}" srcOrd="5" destOrd="0" parTransId="{17D0A1F5-FD63-4DB7-A570-B245B0B47F77}" sibTransId="{85AC287E-14A7-4685-AAD4-E0C9FF59A968}"/>
    <dgm:cxn modelId="{74F8DFC8-8DA0-487F-A87C-AF598AB7265D}" type="presOf" srcId="{58820853-E1D4-4A67-A94A-FF48C7A1BD71}" destId="{6B2EDCD8-6A37-400A-9A00-A1E365BB0DDF}" srcOrd="0" destOrd="0" presId="urn:microsoft.com/office/officeart/2005/8/layout/list1"/>
    <dgm:cxn modelId="{2E45A7D7-CC54-4C1F-A6C4-17254BCAC3C0}" type="presOf" srcId="{E0884469-EFD5-4442-9630-2D4E685A7BE3}" destId="{F704A043-1FC4-4E04-BAA7-0A52C696F842}" srcOrd="0" destOrd="0" presId="urn:microsoft.com/office/officeart/2005/8/layout/list1"/>
    <dgm:cxn modelId="{81BA3CD8-8803-4145-9F23-3378281D666D}" srcId="{58820853-E1D4-4A67-A94A-FF48C7A1BD71}" destId="{D55E6E39-2917-4A2A-A6FB-3FB934FBAC37}" srcOrd="0" destOrd="0" parTransId="{B4ADFFA1-059C-48F8-923D-279BB1E0DDD9}" sibTransId="{8D35BF1F-4B86-48FA-8755-ACFA00CE44FC}"/>
    <dgm:cxn modelId="{951C9FDB-68C7-49AB-9FE9-B9853310F35D}" srcId="{58820853-E1D4-4A67-A94A-FF48C7A1BD71}" destId="{32CCE8C0-1080-46DD-8D13-994ECFF74192}" srcOrd="4" destOrd="0" parTransId="{49FA12AD-B0E3-46E7-A96A-29FF441FC82A}" sibTransId="{78F284CD-657D-4CFB-AA57-4527F1894FF0}"/>
    <dgm:cxn modelId="{7F9A8EE7-7CD5-4BC4-BCB7-4775AAFA9FED}" type="presOf" srcId="{D55E6E39-2917-4A2A-A6FB-3FB934FBAC37}" destId="{FB4BABAD-7DC5-43B3-BFE1-291D88640233}" srcOrd="1" destOrd="0" presId="urn:microsoft.com/office/officeart/2005/8/layout/list1"/>
    <dgm:cxn modelId="{699A0EB8-57D8-46C3-A66A-5558AFEC0242}" type="presParOf" srcId="{6B2EDCD8-6A37-400A-9A00-A1E365BB0DDF}" destId="{3A4CB6BC-0F34-4430-B7B2-16105E0D4144}" srcOrd="0" destOrd="0" presId="urn:microsoft.com/office/officeart/2005/8/layout/list1"/>
    <dgm:cxn modelId="{16CD8011-2C58-4FD0-B0B9-575192FFEA91}" type="presParOf" srcId="{3A4CB6BC-0F34-4430-B7B2-16105E0D4144}" destId="{56EF06DF-C432-433B-9BA2-741DBB20A5E5}" srcOrd="0" destOrd="0" presId="urn:microsoft.com/office/officeart/2005/8/layout/list1"/>
    <dgm:cxn modelId="{97BD8E68-BE37-4C15-BC68-86A474363475}" type="presParOf" srcId="{3A4CB6BC-0F34-4430-B7B2-16105E0D4144}" destId="{FB4BABAD-7DC5-43B3-BFE1-291D88640233}" srcOrd="1" destOrd="0" presId="urn:microsoft.com/office/officeart/2005/8/layout/list1"/>
    <dgm:cxn modelId="{8A5E0C15-2441-45D9-A65D-3C2D90E69191}" type="presParOf" srcId="{6B2EDCD8-6A37-400A-9A00-A1E365BB0DDF}" destId="{57C34619-7B04-4588-8C60-65CF57706E18}" srcOrd="1" destOrd="0" presId="urn:microsoft.com/office/officeart/2005/8/layout/list1"/>
    <dgm:cxn modelId="{FB60A870-86A8-426D-834D-F0D6E688FF7A}" type="presParOf" srcId="{6B2EDCD8-6A37-400A-9A00-A1E365BB0DDF}" destId="{D527A570-306A-4577-9480-00C4223EA2A8}" srcOrd="2" destOrd="0" presId="urn:microsoft.com/office/officeart/2005/8/layout/list1"/>
    <dgm:cxn modelId="{3C5D464C-3A3E-4BE1-8E66-6432CD82ADFD}" type="presParOf" srcId="{6B2EDCD8-6A37-400A-9A00-A1E365BB0DDF}" destId="{99F6D62F-8FAA-4715-B2DF-EC1297F16B9D}" srcOrd="3" destOrd="0" presId="urn:microsoft.com/office/officeart/2005/8/layout/list1"/>
    <dgm:cxn modelId="{3BBB0DF1-DF1F-4FD8-81A8-B2E4E2515E64}" type="presParOf" srcId="{6B2EDCD8-6A37-400A-9A00-A1E365BB0DDF}" destId="{4DC89BB1-B2E3-452C-AADF-FB9188288909}" srcOrd="4" destOrd="0" presId="urn:microsoft.com/office/officeart/2005/8/layout/list1"/>
    <dgm:cxn modelId="{14C05FEA-3BCD-4FE8-95B5-9BFCD6A2786F}" type="presParOf" srcId="{4DC89BB1-B2E3-452C-AADF-FB9188288909}" destId="{F704A043-1FC4-4E04-BAA7-0A52C696F842}" srcOrd="0" destOrd="0" presId="urn:microsoft.com/office/officeart/2005/8/layout/list1"/>
    <dgm:cxn modelId="{42B3E888-7CF8-46F8-B9D5-4065D34ABE84}" type="presParOf" srcId="{4DC89BB1-B2E3-452C-AADF-FB9188288909}" destId="{6BEC0866-5967-4F08-A58C-90E4630E5190}" srcOrd="1" destOrd="0" presId="urn:microsoft.com/office/officeart/2005/8/layout/list1"/>
    <dgm:cxn modelId="{D48CD3AD-DF09-46C4-95CF-5FC75A7162BC}" type="presParOf" srcId="{6B2EDCD8-6A37-400A-9A00-A1E365BB0DDF}" destId="{5EA09106-E11A-4B07-82A4-B33CB62D8FE1}" srcOrd="5" destOrd="0" presId="urn:microsoft.com/office/officeart/2005/8/layout/list1"/>
    <dgm:cxn modelId="{6CB8D4FA-361B-4CAF-B4C8-EF2DC5EA5AC0}" type="presParOf" srcId="{6B2EDCD8-6A37-400A-9A00-A1E365BB0DDF}" destId="{3EC6C57B-7957-435B-9F67-F4B70125A578}" srcOrd="6" destOrd="0" presId="urn:microsoft.com/office/officeart/2005/8/layout/list1"/>
    <dgm:cxn modelId="{11ECA878-0002-4A4D-B342-AA85EEAB25E2}" type="presParOf" srcId="{6B2EDCD8-6A37-400A-9A00-A1E365BB0DDF}" destId="{7A7F7A3F-B70E-4BD5-9FF3-F5F6B608DC27}" srcOrd="7" destOrd="0" presId="urn:microsoft.com/office/officeart/2005/8/layout/list1"/>
    <dgm:cxn modelId="{D83657DA-DF63-4008-B319-CA07DF21E532}" type="presParOf" srcId="{6B2EDCD8-6A37-400A-9A00-A1E365BB0DDF}" destId="{8918BE2F-EE5A-4FE9-AB2A-322F8B665C54}" srcOrd="8" destOrd="0" presId="urn:microsoft.com/office/officeart/2005/8/layout/list1"/>
    <dgm:cxn modelId="{348D2F48-AF74-46B4-8053-0C0AFFEBB6BF}" type="presParOf" srcId="{8918BE2F-EE5A-4FE9-AB2A-322F8B665C54}" destId="{1EC9CC2D-11FA-4A48-83DC-1924739F0D13}" srcOrd="0" destOrd="0" presId="urn:microsoft.com/office/officeart/2005/8/layout/list1"/>
    <dgm:cxn modelId="{6A161451-1613-4624-BA91-B6FFA340B3DB}" type="presParOf" srcId="{8918BE2F-EE5A-4FE9-AB2A-322F8B665C54}" destId="{88558C00-45BF-4988-87A0-87DE78F6B803}" srcOrd="1" destOrd="0" presId="urn:microsoft.com/office/officeart/2005/8/layout/list1"/>
    <dgm:cxn modelId="{280635AA-A1CD-434B-909B-2E3DDFFF42BC}" type="presParOf" srcId="{6B2EDCD8-6A37-400A-9A00-A1E365BB0DDF}" destId="{64839D74-BB7A-43E9-96B0-EA71B99389A7}" srcOrd="9" destOrd="0" presId="urn:microsoft.com/office/officeart/2005/8/layout/list1"/>
    <dgm:cxn modelId="{050B115C-E028-4BB9-9E6A-F1D545917A3A}" type="presParOf" srcId="{6B2EDCD8-6A37-400A-9A00-A1E365BB0DDF}" destId="{CBBD7D4F-6DA7-4224-8B04-AA61D2BB1050}" srcOrd="10" destOrd="0" presId="urn:microsoft.com/office/officeart/2005/8/layout/list1"/>
    <dgm:cxn modelId="{35423DE3-DC06-407A-833C-39E45973944E}" type="presParOf" srcId="{6B2EDCD8-6A37-400A-9A00-A1E365BB0DDF}" destId="{3CB54E0E-7151-4EE7-AFD1-EEAF28E39DDB}" srcOrd="11" destOrd="0" presId="urn:microsoft.com/office/officeart/2005/8/layout/list1"/>
    <dgm:cxn modelId="{19E66EF6-0DBF-4A4D-BDFA-D189CC8B6A27}" type="presParOf" srcId="{6B2EDCD8-6A37-400A-9A00-A1E365BB0DDF}" destId="{3CB66B29-AB59-4C41-B482-3D62BC09820D}" srcOrd="12" destOrd="0" presId="urn:microsoft.com/office/officeart/2005/8/layout/list1"/>
    <dgm:cxn modelId="{EF4E5E34-F133-4ACE-BBFA-A5B175B3B122}" type="presParOf" srcId="{3CB66B29-AB59-4C41-B482-3D62BC09820D}" destId="{996CCB00-FAD9-4869-B5A7-9FBD3A3FF15C}" srcOrd="0" destOrd="0" presId="urn:microsoft.com/office/officeart/2005/8/layout/list1"/>
    <dgm:cxn modelId="{BAADDA18-08A1-4FCE-8008-B81670CD6EFE}" type="presParOf" srcId="{3CB66B29-AB59-4C41-B482-3D62BC09820D}" destId="{0B5D266B-3C24-408D-9A14-404C737221B1}" srcOrd="1" destOrd="0" presId="urn:microsoft.com/office/officeart/2005/8/layout/list1"/>
    <dgm:cxn modelId="{9385C542-508B-4AF2-9E87-EABBECA39E43}" type="presParOf" srcId="{6B2EDCD8-6A37-400A-9A00-A1E365BB0DDF}" destId="{9365AEE0-35DA-42BB-AF6B-775E96EAA754}" srcOrd="13" destOrd="0" presId="urn:microsoft.com/office/officeart/2005/8/layout/list1"/>
    <dgm:cxn modelId="{0E82577D-0C3F-44EC-97CF-049B2E2C8D48}" type="presParOf" srcId="{6B2EDCD8-6A37-400A-9A00-A1E365BB0DDF}" destId="{B4556AF4-17FF-47C0-A50B-AED3C7FE2159}" srcOrd="14" destOrd="0" presId="urn:microsoft.com/office/officeart/2005/8/layout/list1"/>
    <dgm:cxn modelId="{A668E187-C7CE-4B8A-8DB7-2C9C603DEECE}" type="presParOf" srcId="{6B2EDCD8-6A37-400A-9A00-A1E365BB0DDF}" destId="{54466A63-73CA-4B5E-88AD-DC583CB52642}" srcOrd="15" destOrd="0" presId="urn:microsoft.com/office/officeart/2005/8/layout/list1"/>
    <dgm:cxn modelId="{34F89634-0138-42F1-8F57-8D4441AB6F2D}" type="presParOf" srcId="{6B2EDCD8-6A37-400A-9A00-A1E365BB0DDF}" destId="{98A61B59-E450-4D85-B745-597616CC05B6}" srcOrd="16" destOrd="0" presId="urn:microsoft.com/office/officeart/2005/8/layout/list1"/>
    <dgm:cxn modelId="{DB61C58A-9788-4932-8FA8-4C28E1282195}" type="presParOf" srcId="{98A61B59-E450-4D85-B745-597616CC05B6}" destId="{D6F4CB19-348A-4E92-8584-EB47E4DCAE6A}" srcOrd="0" destOrd="0" presId="urn:microsoft.com/office/officeart/2005/8/layout/list1"/>
    <dgm:cxn modelId="{758EA127-7DC1-4D52-9203-F31FFF22479F}" type="presParOf" srcId="{98A61B59-E450-4D85-B745-597616CC05B6}" destId="{0D5876F2-CB20-4E8E-8550-100F76F936CB}" srcOrd="1" destOrd="0" presId="urn:microsoft.com/office/officeart/2005/8/layout/list1"/>
    <dgm:cxn modelId="{B4A1B9A5-32B5-4814-A074-D29FAEAEBB74}" type="presParOf" srcId="{6B2EDCD8-6A37-400A-9A00-A1E365BB0DDF}" destId="{2DBA78E8-5A91-4200-9088-D1858D48C70B}" srcOrd="17" destOrd="0" presId="urn:microsoft.com/office/officeart/2005/8/layout/list1"/>
    <dgm:cxn modelId="{45414E40-0869-4E2A-A491-D2A1E475AA56}" type="presParOf" srcId="{6B2EDCD8-6A37-400A-9A00-A1E365BB0DDF}" destId="{4D88DB7A-49FC-419D-9F3F-44175C0E4A00}" srcOrd="18" destOrd="0" presId="urn:microsoft.com/office/officeart/2005/8/layout/list1"/>
    <dgm:cxn modelId="{4C516401-15B3-4192-A884-9E19A268F7D4}" type="presParOf" srcId="{6B2EDCD8-6A37-400A-9A00-A1E365BB0DDF}" destId="{B8F5DBA2-C21C-470E-9325-47FCDBB8FFFE}" srcOrd="19" destOrd="0" presId="urn:microsoft.com/office/officeart/2005/8/layout/list1"/>
    <dgm:cxn modelId="{F8810F90-49AB-47F4-A0D3-91D84000199F}" type="presParOf" srcId="{6B2EDCD8-6A37-400A-9A00-A1E365BB0DDF}" destId="{368A81B9-7A8C-4911-9E66-86AF054C848A}" srcOrd="20" destOrd="0" presId="urn:microsoft.com/office/officeart/2005/8/layout/list1"/>
    <dgm:cxn modelId="{DD57E418-788D-4998-A43C-B6DAC42B48F3}" type="presParOf" srcId="{368A81B9-7A8C-4911-9E66-86AF054C848A}" destId="{2C8FE883-782C-47B7-87A3-4D998C15B32E}" srcOrd="0" destOrd="0" presId="urn:microsoft.com/office/officeart/2005/8/layout/list1"/>
    <dgm:cxn modelId="{37F12447-1518-4F9F-BB7E-1D08D3A8783D}" type="presParOf" srcId="{368A81B9-7A8C-4911-9E66-86AF054C848A}" destId="{DE24FB37-F17F-4CBD-99F8-9992C18FEABB}" srcOrd="1" destOrd="0" presId="urn:microsoft.com/office/officeart/2005/8/layout/list1"/>
    <dgm:cxn modelId="{843087F1-A9E1-401B-A160-093BBCAF3A1B}" type="presParOf" srcId="{6B2EDCD8-6A37-400A-9A00-A1E365BB0DDF}" destId="{E6779B2A-436A-4DE1-A6D6-F580863DD563}" srcOrd="21" destOrd="0" presId="urn:microsoft.com/office/officeart/2005/8/layout/list1"/>
    <dgm:cxn modelId="{B667A7F6-4AF7-46D5-8538-244B4617EAFD}" type="presParOf" srcId="{6B2EDCD8-6A37-400A-9A00-A1E365BB0DDF}" destId="{17662ABE-0F4C-4533-95B5-173F4192529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4374EC-C5AD-47AC-B906-193CC22178FE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EAB7DB0E-9617-43D0-98B5-3B0E763E6BCD}">
      <dgm:prSet phldrT="[Tekst]" phldr="0"/>
      <dgm:spPr/>
      <dgm:t>
        <a:bodyPr/>
        <a:lstStyle/>
        <a:p>
          <a:pPr algn="l"/>
          <a:r>
            <a:rPr lang="sr-Latn-RS" dirty="0"/>
            <a:t>1. Pregled konfiguracije skupa replika</a:t>
          </a:r>
        </a:p>
      </dgm:t>
    </dgm:pt>
    <dgm:pt modelId="{46D51A4C-1ADF-4DB0-8AF3-542E96D20088}" type="parTrans" cxnId="{48716DF4-EAAB-458E-8895-78FD635C03E1}">
      <dgm:prSet/>
      <dgm:spPr/>
      <dgm:t>
        <a:bodyPr/>
        <a:lstStyle/>
        <a:p>
          <a:endParaRPr lang="sr-Latn-RS"/>
        </a:p>
      </dgm:t>
    </dgm:pt>
    <dgm:pt modelId="{2EAC54D1-15A2-4FA2-96D9-A3805B4458F6}" type="sibTrans" cxnId="{48716DF4-EAAB-458E-8895-78FD635C03E1}">
      <dgm:prSet/>
      <dgm:spPr/>
      <dgm:t>
        <a:bodyPr/>
        <a:lstStyle/>
        <a:p>
          <a:endParaRPr lang="sr-Latn-RS"/>
        </a:p>
      </dgm:t>
    </dgm:pt>
    <dgm:pt modelId="{766AD671-1BCA-4B14-8CA2-693A5EF9B2AB}">
      <dgm:prSet phldrT="[Tekst]" phldr="0"/>
      <dgm:spPr/>
      <dgm:t>
        <a:bodyPr/>
        <a:lstStyle/>
        <a:p>
          <a:pPr algn="l"/>
          <a:r>
            <a:rPr lang="sr-Latn-RS" dirty="0"/>
            <a:t>2. Priprema ciljnog host-a za restauraciju</a:t>
          </a:r>
        </a:p>
      </dgm:t>
    </dgm:pt>
    <dgm:pt modelId="{FBBB7901-6F4F-47C0-8B5A-8DD35B4AD182}" type="parTrans" cxnId="{754FC538-52F7-44C9-915B-7D6A5A0AD40E}">
      <dgm:prSet/>
      <dgm:spPr/>
      <dgm:t>
        <a:bodyPr/>
        <a:lstStyle/>
        <a:p>
          <a:endParaRPr lang="sr-Latn-RS"/>
        </a:p>
      </dgm:t>
    </dgm:pt>
    <dgm:pt modelId="{3D54426E-BB59-4935-B32A-022C11867BBA}" type="sibTrans" cxnId="{754FC538-52F7-44C9-915B-7D6A5A0AD40E}">
      <dgm:prSet/>
      <dgm:spPr/>
      <dgm:t>
        <a:bodyPr/>
        <a:lstStyle/>
        <a:p>
          <a:endParaRPr lang="sr-Latn-RS"/>
        </a:p>
      </dgm:t>
    </dgm:pt>
    <dgm:pt modelId="{F7CEF1CF-9966-49CC-8870-97CD8646A757}">
      <dgm:prSet phldrT="[Tekst]" phldr="0"/>
      <dgm:spPr/>
      <dgm:t>
        <a:bodyPr/>
        <a:lstStyle/>
        <a:p>
          <a:pPr algn="l"/>
          <a:r>
            <a:rPr lang="sr-Latn-RS" dirty="0"/>
            <a:t>3. </a:t>
          </a:r>
          <a:r>
            <a:rPr lang="sr-Latn-RS" dirty="0" err="1"/>
            <a:t>Restore-ovanje</a:t>
          </a:r>
          <a:r>
            <a:rPr lang="sr-Latn-RS" dirty="0"/>
            <a:t> konfiguracionog servera skupa replika</a:t>
          </a:r>
          <a:endParaRPr lang="en-US" dirty="0"/>
        </a:p>
      </dgm:t>
    </dgm:pt>
    <dgm:pt modelId="{4EF88CDD-E6AD-44E5-AD92-07576EB72F2E}" type="parTrans" cxnId="{AC0D075C-79C9-4391-9B35-F4C848AC9815}">
      <dgm:prSet/>
      <dgm:spPr/>
      <dgm:t>
        <a:bodyPr/>
        <a:lstStyle/>
        <a:p>
          <a:endParaRPr lang="sr-Latn-RS"/>
        </a:p>
      </dgm:t>
    </dgm:pt>
    <dgm:pt modelId="{CB479B20-11B6-416C-879B-36609A2580BE}" type="sibTrans" cxnId="{AC0D075C-79C9-4391-9B35-F4C848AC9815}">
      <dgm:prSet/>
      <dgm:spPr/>
      <dgm:t>
        <a:bodyPr/>
        <a:lstStyle/>
        <a:p>
          <a:endParaRPr lang="sr-Latn-RS"/>
        </a:p>
      </dgm:t>
    </dgm:pt>
    <dgm:pt modelId="{C0AFDB49-52AD-458A-A068-05DC19436B52}">
      <dgm:prSet phldrT="[Tekst]" phldr="0"/>
      <dgm:spPr/>
      <dgm:t>
        <a:bodyPr/>
        <a:lstStyle/>
        <a:p>
          <a:pPr algn="l"/>
          <a:r>
            <a:rPr lang="sr-Latn-RS" dirty="0"/>
            <a:t>4. </a:t>
          </a:r>
          <a:r>
            <a:rPr lang="sr-Latn-RS" dirty="0" err="1"/>
            <a:t>Restore-ovanje</a:t>
          </a:r>
          <a:r>
            <a:rPr lang="sr-Latn-RS" dirty="0"/>
            <a:t> svakog </a:t>
          </a:r>
          <a:r>
            <a:rPr lang="sr-Latn-RS" dirty="0" err="1"/>
            <a:t>shard</a:t>
          </a:r>
          <a:r>
            <a:rPr lang="sr-Latn-RS" dirty="0"/>
            <a:t> skupa replika</a:t>
          </a:r>
        </a:p>
      </dgm:t>
    </dgm:pt>
    <dgm:pt modelId="{05E19DC6-A138-43F2-BC6C-4EB4A62DA43A}" type="parTrans" cxnId="{D90F7073-7133-48E7-A8C8-A85074E5432A}">
      <dgm:prSet/>
      <dgm:spPr/>
      <dgm:t>
        <a:bodyPr/>
        <a:lstStyle/>
        <a:p>
          <a:endParaRPr lang="sr-Latn-RS"/>
        </a:p>
      </dgm:t>
    </dgm:pt>
    <dgm:pt modelId="{2D2D645E-20F1-4C28-9D8F-95DF4C38E700}" type="sibTrans" cxnId="{D90F7073-7133-48E7-A8C8-A85074E5432A}">
      <dgm:prSet/>
      <dgm:spPr/>
      <dgm:t>
        <a:bodyPr/>
        <a:lstStyle/>
        <a:p>
          <a:endParaRPr lang="sr-Latn-RS"/>
        </a:p>
      </dgm:t>
    </dgm:pt>
    <dgm:pt modelId="{159ED1FE-168A-483C-8875-FA7AD274C228}" type="pres">
      <dgm:prSet presAssocID="{DB4374EC-C5AD-47AC-B906-193CC22178FE}" presName="linear" presStyleCnt="0">
        <dgm:presLayoutVars>
          <dgm:dir/>
          <dgm:animLvl val="lvl"/>
          <dgm:resizeHandles val="exact"/>
        </dgm:presLayoutVars>
      </dgm:prSet>
      <dgm:spPr/>
    </dgm:pt>
    <dgm:pt modelId="{A3442F1E-6870-402A-B3F4-479435BE1ABB}" type="pres">
      <dgm:prSet presAssocID="{EAB7DB0E-9617-43D0-98B5-3B0E763E6BCD}" presName="parentLin" presStyleCnt="0"/>
      <dgm:spPr/>
    </dgm:pt>
    <dgm:pt modelId="{0EDFF5CE-8369-4B5D-BEA2-AE9E678881D9}" type="pres">
      <dgm:prSet presAssocID="{EAB7DB0E-9617-43D0-98B5-3B0E763E6BCD}" presName="parentLeftMargin" presStyleLbl="node1" presStyleIdx="0" presStyleCnt="4"/>
      <dgm:spPr/>
    </dgm:pt>
    <dgm:pt modelId="{38D9EAAE-1B3E-42EB-8627-CF6B72C32490}" type="pres">
      <dgm:prSet presAssocID="{EAB7DB0E-9617-43D0-98B5-3B0E763E6B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F043E36-1BFA-4F80-9C1B-630F3302B78F}" type="pres">
      <dgm:prSet presAssocID="{EAB7DB0E-9617-43D0-98B5-3B0E763E6BCD}" presName="negativeSpace" presStyleCnt="0"/>
      <dgm:spPr/>
    </dgm:pt>
    <dgm:pt modelId="{89357788-0918-4488-9A99-924C59859741}" type="pres">
      <dgm:prSet presAssocID="{EAB7DB0E-9617-43D0-98B5-3B0E763E6BCD}" presName="childText" presStyleLbl="conFgAcc1" presStyleIdx="0" presStyleCnt="4">
        <dgm:presLayoutVars>
          <dgm:bulletEnabled val="1"/>
        </dgm:presLayoutVars>
      </dgm:prSet>
      <dgm:spPr/>
    </dgm:pt>
    <dgm:pt modelId="{9DFF1C9E-805E-4E62-A00B-EB7A79A16790}" type="pres">
      <dgm:prSet presAssocID="{2EAC54D1-15A2-4FA2-96D9-A3805B4458F6}" presName="spaceBetweenRectangles" presStyleCnt="0"/>
      <dgm:spPr/>
    </dgm:pt>
    <dgm:pt modelId="{52D075AB-C286-4099-972C-90027AE33216}" type="pres">
      <dgm:prSet presAssocID="{766AD671-1BCA-4B14-8CA2-693A5EF9B2AB}" presName="parentLin" presStyleCnt="0"/>
      <dgm:spPr/>
    </dgm:pt>
    <dgm:pt modelId="{0E171962-4A89-4407-99B6-DDA153E2B8F3}" type="pres">
      <dgm:prSet presAssocID="{766AD671-1BCA-4B14-8CA2-693A5EF9B2AB}" presName="parentLeftMargin" presStyleLbl="node1" presStyleIdx="0" presStyleCnt="4"/>
      <dgm:spPr/>
    </dgm:pt>
    <dgm:pt modelId="{7A1CF607-A4A6-44D1-806D-0BB58C43C4A2}" type="pres">
      <dgm:prSet presAssocID="{766AD671-1BCA-4B14-8CA2-693A5EF9B2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4D040B-7182-4BA8-9ECA-5834719F6437}" type="pres">
      <dgm:prSet presAssocID="{766AD671-1BCA-4B14-8CA2-693A5EF9B2AB}" presName="negativeSpace" presStyleCnt="0"/>
      <dgm:spPr/>
    </dgm:pt>
    <dgm:pt modelId="{3A23FE46-FA61-416A-A18D-334F2C9AB36F}" type="pres">
      <dgm:prSet presAssocID="{766AD671-1BCA-4B14-8CA2-693A5EF9B2AB}" presName="childText" presStyleLbl="conFgAcc1" presStyleIdx="1" presStyleCnt="4">
        <dgm:presLayoutVars>
          <dgm:bulletEnabled val="1"/>
        </dgm:presLayoutVars>
      </dgm:prSet>
      <dgm:spPr/>
    </dgm:pt>
    <dgm:pt modelId="{002328C6-6743-4BCE-9101-2FD14CAC64EC}" type="pres">
      <dgm:prSet presAssocID="{3D54426E-BB59-4935-B32A-022C11867BBA}" presName="spaceBetweenRectangles" presStyleCnt="0"/>
      <dgm:spPr/>
    </dgm:pt>
    <dgm:pt modelId="{80879287-3D24-49E5-B739-3CD4DAD1C43D}" type="pres">
      <dgm:prSet presAssocID="{F7CEF1CF-9966-49CC-8870-97CD8646A757}" presName="parentLin" presStyleCnt="0"/>
      <dgm:spPr/>
    </dgm:pt>
    <dgm:pt modelId="{1757FECE-47A4-4C7F-B300-251B845C979A}" type="pres">
      <dgm:prSet presAssocID="{F7CEF1CF-9966-49CC-8870-97CD8646A757}" presName="parentLeftMargin" presStyleLbl="node1" presStyleIdx="1" presStyleCnt="4"/>
      <dgm:spPr/>
    </dgm:pt>
    <dgm:pt modelId="{762199A3-456D-4BF4-914F-D6116EBEDBE2}" type="pres">
      <dgm:prSet presAssocID="{F7CEF1CF-9966-49CC-8870-97CD8646A75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7069A27-F1E4-4B67-8EA7-AAAB5AFDE5D0}" type="pres">
      <dgm:prSet presAssocID="{F7CEF1CF-9966-49CC-8870-97CD8646A757}" presName="negativeSpace" presStyleCnt="0"/>
      <dgm:spPr/>
    </dgm:pt>
    <dgm:pt modelId="{40FD7C32-CEE4-46D7-ADDD-F1D88BA1C18C}" type="pres">
      <dgm:prSet presAssocID="{F7CEF1CF-9966-49CC-8870-97CD8646A757}" presName="childText" presStyleLbl="conFgAcc1" presStyleIdx="2" presStyleCnt="4">
        <dgm:presLayoutVars>
          <dgm:bulletEnabled val="1"/>
        </dgm:presLayoutVars>
      </dgm:prSet>
      <dgm:spPr/>
    </dgm:pt>
    <dgm:pt modelId="{E474049A-0A9E-47CC-9917-0E15CF817F2F}" type="pres">
      <dgm:prSet presAssocID="{CB479B20-11B6-416C-879B-36609A2580BE}" presName="spaceBetweenRectangles" presStyleCnt="0"/>
      <dgm:spPr/>
    </dgm:pt>
    <dgm:pt modelId="{17427C02-DC9F-46C8-8BDF-2CA5B4A05A78}" type="pres">
      <dgm:prSet presAssocID="{C0AFDB49-52AD-458A-A068-05DC19436B52}" presName="parentLin" presStyleCnt="0"/>
      <dgm:spPr/>
    </dgm:pt>
    <dgm:pt modelId="{618329F8-AF3F-419F-9CAD-AD544E0484FF}" type="pres">
      <dgm:prSet presAssocID="{C0AFDB49-52AD-458A-A068-05DC19436B52}" presName="parentLeftMargin" presStyleLbl="node1" presStyleIdx="2" presStyleCnt="4"/>
      <dgm:spPr/>
    </dgm:pt>
    <dgm:pt modelId="{2823C4B3-DC9C-49F6-8C36-2A61195DBD9D}" type="pres">
      <dgm:prSet presAssocID="{C0AFDB49-52AD-458A-A068-05DC19436B5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5C86072-5272-46E0-ACAC-E6FFFDAC747E}" type="pres">
      <dgm:prSet presAssocID="{C0AFDB49-52AD-458A-A068-05DC19436B52}" presName="negativeSpace" presStyleCnt="0"/>
      <dgm:spPr/>
    </dgm:pt>
    <dgm:pt modelId="{98B05059-B962-4A50-B5C4-4F6C114A16B8}" type="pres">
      <dgm:prSet presAssocID="{C0AFDB49-52AD-458A-A068-05DC19436B5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8308207-8B67-463E-A4C9-E97BBAB529F5}" type="presOf" srcId="{EAB7DB0E-9617-43D0-98B5-3B0E763E6BCD}" destId="{0EDFF5CE-8369-4B5D-BEA2-AE9E678881D9}" srcOrd="0" destOrd="0" presId="urn:microsoft.com/office/officeart/2005/8/layout/list1"/>
    <dgm:cxn modelId="{9FF4E618-0DD2-40D5-B07E-4C2980422DC6}" type="presOf" srcId="{F7CEF1CF-9966-49CC-8870-97CD8646A757}" destId="{1757FECE-47A4-4C7F-B300-251B845C979A}" srcOrd="0" destOrd="0" presId="urn:microsoft.com/office/officeart/2005/8/layout/list1"/>
    <dgm:cxn modelId="{20B73928-D9BD-4E87-9A75-992F2C056E3F}" type="presOf" srcId="{766AD671-1BCA-4B14-8CA2-693A5EF9B2AB}" destId="{7A1CF607-A4A6-44D1-806D-0BB58C43C4A2}" srcOrd="1" destOrd="0" presId="urn:microsoft.com/office/officeart/2005/8/layout/list1"/>
    <dgm:cxn modelId="{B9D57C36-E8C2-4D8A-A7D7-5B8E12B4077A}" type="presOf" srcId="{DB4374EC-C5AD-47AC-B906-193CC22178FE}" destId="{159ED1FE-168A-483C-8875-FA7AD274C228}" srcOrd="0" destOrd="0" presId="urn:microsoft.com/office/officeart/2005/8/layout/list1"/>
    <dgm:cxn modelId="{754FC538-52F7-44C9-915B-7D6A5A0AD40E}" srcId="{DB4374EC-C5AD-47AC-B906-193CC22178FE}" destId="{766AD671-1BCA-4B14-8CA2-693A5EF9B2AB}" srcOrd="1" destOrd="0" parTransId="{FBBB7901-6F4F-47C0-8B5A-8DD35B4AD182}" sibTransId="{3D54426E-BB59-4935-B32A-022C11867BBA}"/>
    <dgm:cxn modelId="{AC0D075C-79C9-4391-9B35-F4C848AC9815}" srcId="{DB4374EC-C5AD-47AC-B906-193CC22178FE}" destId="{F7CEF1CF-9966-49CC-8870-97CD8646A757}" srcOrd="2" destOrd="0" parTransId="{4EF88CDD-E6AD-44E5-AD92-07576EB72F2E}" sibTransId="{CB479B20-11B6-416C-879B-36609A2580BE}"/>
    <dgm:cxn modelId="{28902245-B8FC-4BEE-9941-EC0E2B4B72E0}" type="presOf" srcId="{766AD671-1BCA-4B14-8CA2-693A5EF9B2AB}" destId="{0E171962-4A89-4407-99B6-DDA153E2B8F3}" srcOrd="0" destOrd="0" presId="urn:microsoft.com/office/officeart/2005/8/layout/list1"/>
    <dgm:cxn modelId="{9A2E7C4E-BA52-4AA9-A9EA-F4C282184969}" type="presOf" srcId="{C0AFDB49-52AD-458A-A068-05DC19436B52}" destId="{2823C4B3-DC9C-49F6-8C36-2A61195DBD9D}" srcOrd="1" destOrd="0" presId="urn:microsoft.com/office/officeart/2005/8/layout/list1"/>
    <dgm:cxn modelId="{D90F7073-7133-48E7-A8C8-A85074E5432A}" srcId="{DB4374EC-C5AD-47AC-B906-193CC22178FE}" destId="{C0AFDB49-52AD-458A-A068-05DC19436B52}" srcOrd="3" destOrd="0" parTransId="{05E19DC6-A138-43F2-BC6C-4EB4A62DA43A}" sibTransId="{2D2D645E-20F1-4C28-9D8F-95DF4C38E700}"/>
    <dgm:cxn modelId="{BB3DC458-1BE1-4CB5-AF3B-9A29C099B6DD}" type="presOf" srcId="{EAB7DB0E-9617-43D0-98B5-3B0E763E6BCD}" destId="{38D9EAAE-1B3E-42EB-8627-CF6B72C32490}" srcOrd="1" destOrd="0" presId="urn:microsoft.com/office/officeart/2005/8/layout/list1"/>
    <dgm:cxn modelId="{2ED842BA-3A1C-4BB4-A5B6-3C9072C2BE07}" type="presOf" srcId="{F7CEF1CF-9966-49CC-8870-97CD8646A757}" destId="{762199A3-456D-4BF4-914F-D6116EBEDBE2}" srcOrd="1" destOrd="0" presId="urn:microsoft.com/office/officeart/2005/8/layout/list1"/>
    <dgm:cxn modelId="{231FDACF-36B0-4A2F-8348-7B2B280BF48F}" type="presOf" srcId="{C0AFDB49-52AD-458A-A068-05DC19436B52}" destId="{618329F8-AF3F-419F-9CAD-AD544E0484FF}" srcOrd="0" destOrd="0" presId="urn:microsoft.com/office/officeart/2005/8/layout/list1"/>
    <dgm:cxn modelId="{48716DF4-EAAB-458E-8895-78FD635C03E1}" srcId="{DB4374EC-C5AD-47AC-B906-193CC22178FE}" destId="{EAB7DB0E-9617-43D0-98B5-3B0E763E6BCD}" srcOrd="0" destOrd="0" parTransId="{46D51A4C-1ADF-4DB0-8AF3-542E96D20088}" sibTransId="{2EAC54D1-15A2-4FA2-96D9-A3805B4458F6}"/>
    <dgm:cxn modelId="{A714CC42-7007-4270-A806-85B5C297DE45}" type="presParOf" srcId="{159ED1FE-168A-483C-8875-FA7AD274C228}" destId="{A3442F1E-6870-402A-B3F4-479435BE1ABB}" srcOrd="0" destOrd="0" presId="urn:microsoft.com/office/officeart/2005/8/layout/list1"/>
    <dgm:cxn modelId="{25E5ED27-D187-44EC-ACE3-34DDA333ACE7}" type="presParOf" srcId="{A3442F1E-6870-402A-B3F4-479435BE1ABB}" destId="{0EDFF5CE-8369-4B5D-BEA2-AE9E678881D9}" srcOrd="0" destOrd="0" presId="urn:microsoft.com/office/officeart/2005/8/layout/list1"/>
    <dgm:cxn modelId="{44403322-0E11-428C-B8C9-C2026A8217D8}" type="presParOf" srcId="{A3442F1E-6870-402A-B3F4-479435BE1ABB}" destId="{38D9EAAE-1B3E-42EB-8627-CF6B72C32490}" srcOrd="1" destOrd="0" presId="urn:microsoft.com/office/officeart/2005/8/layout/list1"/>
    <dgm:cxn modelId="{C45020B4-4573-428B-87F0-AD8E8E224D7F}" type="presParOf" srcId="{159ED1FE-168A-483C-8875-FA7AD274C228}" destId="{5F043E36-1BFA-4F80-9C1B-630F3302B78F}" srcOrd="1" destOrd="0" presId="urn:microsoft.com/office/officeart/2005/8/layout/list1"/>
    <dgm:cxn modelId="{97A1D492-ECB0-4146-851E-3F89D7481542}" type="presParOf" srcId="{159ED1FE-168A-483C-8875-FA7AD274C228}" destId="{89357788-0918-4488-9A99-924C59859741}" srcOrd="2" destOrd="0" presId="urn:microsoft.com/office/officeart/2005/8/layout/list1"/>
    <dgm:cxn modelId="{AD649E4D-D6F7-4CD3-BFEF-32857249BC7D}" type="presParOf" srcId="{159ED1FE-168A-483C-8875-FA7AD274C228}" destId="{9DFF1C9E-805E-4E62-A00B-EB7A79A16790}" srcOrd="3" destOrd="0" presId="urn:microsoft.com/office/officeart/2005/8/layout/list1"/>
    <dgm:cxn modelId="{DC50F841-E595-49D0-A51C-E3538CC7B8F0}" type="presParOf" srcId="{159ED1FE-168A-483C-8875-FA7AD274C228}" destId="{52D075AB-C286-4099-972C-90027AE33216}" srcOrd="4" destOrd="0" presId="urn:microsoft.com/office/officeart/2005/8/layout/list1"/>
    <dgm:cxn modelId="{AB8FA411-201E-4740-8418-74F159ECC3CB}" type="presParOf" srcId="{52D075AB-C286-4099-972C-90027AE33216}" destId="{0E171962-4A89-4407-99B6-DDA153E2B8F3}" srcOrd="0" destOrd="0" presId="urn:microsoft.com/office/officeart/2005/8/layout/list1"/>
    <dgm:cxn modelId="{105B49E0-11FF-4D8E-93C9-DC500F0A94BC}" type="presParOf" srcId="{52D075AB-C286-4099-972C-90027AE33216}" destId="{7A1CF607-A4A6-44D1-806D-0BB58C43C4A2}" srcOrd="1" destOrd="0" presId="urn:microsoft.com/office/officeart/2005/8/layout/list1"/>
    <dgm:cxn modelId="{B6415B4D-561F-4C14-A9A5-AD25AA557CDE}" type="presParOf" srcId="{159ED1FE-168A-483C-8875-FA7AD274C228}" destId="{4B4D040B-7182-4BA8-9ECA-5834719F6437}" srcOrd="5" destOrd="0" presId="urn:microsoft.com/office/officeart/2005/8/layout/list1"/>
    <dgm:cxn modelId="{D3DD4C39-2ACB-43EA-BDE1-D52F4A51916F}" type="presParOf" srcId="{159ED1FE-168A-483C-8875-FA7AD274C228}" destId="{3A23FE46-FA61-416A-A18D-334F2C9AB36F}" srcOrd="6" destOrd="0" presId="urn:microsoft.com/office/officeart/2005/8/layout/list1"/>
    <dgm:cxn modelId="{B72C154A-466D-46A2-9D0C-7C4141ED9EDC}" type="presParOf" srcId="{159ED1FE-168A-483C-8875-FA7AD274C228}" destId="{002328C6-6743-4BCE-9101-2FD14CAC64EC}" srcOrd="7" destOrd="0" presId="urn:microsoft.com/office/officeart/2005/8/layout/list1"/>
    <dgm:cxn modelId="{C730188A-0798-4C17-99F7-B6EA6E9F077D}" type="presParOf" srcId="{159ED1FE-168A-483C-8875-FA7AD274C228}" destId="{80879287-3D24-49E5-B739-3CD4DAD1C43D}" srcOrd="8" destOrd="0" presId="urn:microsoft.com/office/officeart/2005/8/layout/list1"/>
    <dgm:cxn modelId="{B88D8FDB-D3A9-46B3-971E-A8B9AF1D03A6}" type="presParOf" srcId="{80879287-3D24-49E5-B739-3CD4DAD1C43D}" destId="{1757FECE-47A4-4C7F-B300-251B845C979A}" srcOrd="0" destOrd="0" presId="urn:microsoft.com/office/officeart/2005/8/layout/list1"/>
    <dgm:cxn modelId="{629956EA-A71D-43E5-99F6-304FC6D1FAC4}" type="presParOf" srcId="{80879287-3D24-49E5-B739-3CD4DAD1C43D}" destId="{762199A3-456D-4BF4-914F-D6116EBEDBE2}" srcOrd="1" destOrd="0" presId="urn:microsoft.com/office/officeart/2005/8/layout/list1"/>
    <dgm:cxn modelId="{9800ED3A-6BAB-4CC6-9437-873EE4F4ED52}" type="presParOf" srcId="{159ED1FE-168A-483C-8875-FA7AD274C228}" destId="{67069A27-F1E4-4B67-8EA7-AAAB5AFDE5D0}" srcOrd="9" destOrd="0" presId="urn:microsoft.com/office/officeart/2005/8/layout/list1"/>
    <dgm:cxn modelId="{68831A93-7F66-4B47-BEAA-6D08F5918667}" type="presParOf" srcId="{159ED1FE-168A-483C-8875-FA7AD274C228}" destId="{40FD7C32-CEE4-46D7-ADDD-F1D88BA1C18C}" srcOrd="10" destOrd="0" presId="urn:microsoft.com/office/officeart/2005/8/layout/list1"/>
    <dgm:cxn modelId="{FF2B8CF1-BEE7-4972-8CBD-3C7ED6947DA5}" type="presParOf" srcId="{159ED1FE-168A-483C-8875-FA7AD274C228}" destId="{E474049A-0A9E-47CC-9917-0E15CF817F2F}" srcOrd="11" destOrd="0" presId="urn:microsoft.com/office/officeart/2005/8/layout/list1"/>
    <dgm:cxn modelId="{1EAFFDDF-6436-4DAF-A6C0-8A2CD7D0D6D6}" type="presParOf" srcId="{159ED1FE-168A-483C-8875-FA7AD274C228}" destId="{17427C02-DC9F-46C8-8BDF-2CA5B4A05A78}" srcOrd="12" destOrd="0" presId="urn:microsoft.com/office/officeart/2005/8/layout/list1"/>
    <dgm:cxn modelId="{A3CFBBF8-7A9D-433E-8466-EE3D64DDCF8D}" type="presParOf" srcId="{17427C02-DC9F-46C8-8BDF-2CA5B4A05A78}" destId="{618329F8-AF3F-419F-9CAD-AD544E0484FF}" srcOrd="0" destOrd="0" presId="urn:microsoft.com/office/officeart/2005/8/layout/list1"/>
    <dgm:cxn modelId="{65EC93ED-F447-4C58-8A43-DAA0A5EDE41A}" type="presParOf" srcId="{17427C02-DC9F-46C8-8BDF-2CA5B4A05A78}" destId="{2823C4B3-DC9C-49F6-8C36-2A61195DBD9D}" srcOrd="1" destOrd="0" presId="urn:microsoft.com/office/officeart/2005/8/layout/list1"/>
    <dgm:cxn modelId="{FDD837CE-FAF2-4ADC-B3D0-3B2157780E1B}" type="presParOf" srcId="{159ED1FE-168A-483C-8875-FA7AD274C228}" destId="{25C86072-5272-46E0-ACAC-E6FFFDAC747E}" srcOrd="13" destOrd="0" presId="urn:microsoft.com/office/officeart/2005/8/layout/list1"/>
    <dgm:cxn modelId="{844ACD07-E3FB-4703-AB09-3C1E3C88A777}" type="presParOf" srcId="{159ED1FE-168A-483C-8875-FA7AD274C228}" destId="{98B05059-B962-4A50-B5C4-4F6C114A16B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045A81-1126-4C07-BEAB-435692556E5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CEBA138B-3106-445C-B6FC-BA2F38C572F9}">
      <dgm:prSet phldrT="[Tekst]" phldr="0"/>
      <dgm:spPr/>
      <dgm:t>
        <a:bodyPr/>
        <a:lstStyle/>
        <a:p>
          <a:pPr algn="l" rtl="0"/>
          <a:r>
            <a:rPr lang="sr-Latn-RS" dirty="0"/>
            <a:t>1. Kreiranje </a:t>
          </a:r>
          <a:r>
            <a:rPr lang="sr-Latn-RS" dirty="0" err="1"/>
            <a:t>backup</a:t>
          </a:r>
          <a:r>
            <a:rPr lang="sr-Latn-RS" dirty="0"/>
            <a:t>-a podataka</a:t>
          </a:r>
          <a:r>
            <a:rPr lang="sr-Latn-RS" dirty="0">
              <a:latin typeface="Neue Haas Grotesk Text Pro"/>
            </a:rPr>
            <a:t> u</a:t>
          </a:r>
          <a:r>
            <a:rPr lang="sr-Latn-RS" dirty="0">
              <a:solidFill>
                <a:schemeClr val="accent1"/>
              </a:solidFill>
              <a:latin typeface="Neue Haas Grotesk Text Pro"/>
            </a:rPr>
            <a:t> dbpath</a:t>
          </a:r>
          <a:endParaRPr lang="en-US" dirty="0">
            <a:solidFill>
              <a:schemeClr val="accent1"/>
            </a:solidFill>
          </a:endParaRPr>
        </a:p>
      </dgm:t>
    </dgm:pt>
    <dgm:pt modelId="{C4268D44-4F72-4F75-AF13-DD09403963EE}" type="parTrans" cxnId="{B513F099-03B2-456F-8B57-DE4C2441C32C}">
      <dgm:prSet/>
      <dgm:spPr/>
      <dgm:t>
        <a:bodyPr/>
        <a:lstStyle/>
        <a:p>
          <a:endParaRPr lang="sr-Latn-RS"/>
        </a:p>
      </dgm:t>
    </dgm:pt>
    <dgm:pt modelId="{F938E09E-2311-4D4E-8A06-6113CE0295CE}" type="sibTrans" cxnId="{B513F099-03B2-456F-8B57-DE4C2441C32C}">
      <dgm:prSet/>
      <dgm:spPr/>
      <dgm:t>
        <a:bodyPr/>
        <a:lstStyle/>
        <a:p>
          <a:endParaRPr lang="sr-Latn-RS"/>
        </a:p>
      </dgm:t>
    </dgm:pt>
    <dgm:pt modelId="{3A2B6488-2B66-47D2-8A86-BAF80B109FB8}">
      <dgm:prSet phldrT="[Tekst]" phldr="0"/>
      <dgm:spPr/>
      <dgm:t>
        <a:bodyPr/>
        <a:lstStyle/>
        <a:p>
          <a:pPr algn="l"/>
          <a:r>
            <a:rPr lang="sr-Latn-RS" dirty="0"/>
            <a:t>2. Startovanje </a:t>
          </a:r>
          <a:r>
            <a:rPr lang="sr-Latn-RS" dirty="0" err="1"/>
            <a:t>mongod</a:t>
          </a:r>
          <a:r>
            <a:rPr lang="sr-Latn-RS" dirty="0"/>
            <a:t> sa opcijom </a:t>
          </a:r>
          <a:r>
            <a:rPr lang="sr-Latn-RS" dirty="0">
              <a:solidFill>
                <a:schemeClr val="accent1"/>
              </a:solidFill>
            </a:rPr>
            <a:t>–</a:t>
          </a:r>
          <a:r>
            <a:rPr lang="sr-Latn-RS" dirty="0" err="1">
              <a:solidFill>
                <a:schemeClr val="accent1"/>
              </a:solidFill>
            </a:rPr>
            <a:t>repair</a:t>
          </a:r>
          <a:r>
            <a:rPr lang="sr-Latn-RS" dirty="0">
              <a:solidFill>
                <a:schemeClr val="accent1"/>
              </a:solidFill>
            </a:rPr>
            <a:t> </a:t>
          </a:r>
          <a:endParaRPr lang="en-US" dirty="0">
            <a:solidFill>
              <a:schemeClr val="accent1"/>
            </a:solidFill>
          </a:endParaRPr>
        </a:p>
      </dgm:t>
    </dgm:pt>
    <dgm:pt modelId="{E3B72A87-E373-4994-B2B9-F0926D528B17}" type="parTrans" cxnId="{0A9D1FD2-AB6C-46B7-99CD-60402AD544DF}">
      <dgm:prSet/>
      <dgm:spPr/>
      <dgm:t>
        <a:bodyPr/>
        <a:lstStyle/>
        <a:p>
          <a:endParaRPr lang="sr-Latn-RS"/>
        </a:p>
      </dgm:t>
    </dgm:pt>
    <dgm:pt modelId="{932E8FA8-7FE7-4091-B29B-F5338D3011A9}" type="sibTrans" cxnId="{0A9D1FD2-AB6C-46B7-99CD-60402AD544DF}">
      <dgm:prSet/>
      <dgm:spPr/>
      <dgm:t>
        <a:bodyPr/>
        <a:lstStyle/>
        <a:p>
          <a:endParaRPr lang="sr-Latn-RS"/>
        </a:p>
      </dgm:t>
    </dgm:pt>
    <dgm:pt modelId="{7830AB36-8BAB-490E-958F-B4442602CF46}" type="pres">
      <dgm:prSet presAssocID="{3A045A81-1126-4C07-BEAB-435692556E5A}" presName="vert0" presStyleCnt="0">
        <dgm:presLayoutVars>
          <dgm:dir/>
          <dgm:animOne val="branch"/>
          <dgm:animLvl val="lvl"/>
        </dgm:presLayoutVars>
      </dgm:prSet>
      <dgm:spPr/>
    </dgm:pt>
    <dgm:pt modelId="{4B21AE17-828A-4476-A0ED-77A38B37742D}" type="pres">
      <dgm:prSet presAssocID="{CEBA138B-3106-445C-B6FC-BA2F38C572F9}" presName="thickLine" presStyleLbl="alignNode1" presStyleIdx="0" presStyleCnt="2"/>
      <dgm:spPr/>
    </dgm:pt>
    <dgm:pt modelId="{E084A8B3-776C-469B-8143-B8497A45861F}" type="pres">
      <dgm:prSet presAssocID="{CEBA138B-3106-445C-B6FC-BA2F38C572F9}" presName="horz1" presStyleCnt="0"/>
      <dgm:spPr/>
    </dgm:pt>
    <dgm:pt modelId="{3604B563-F96F-4A9E-842B-4CBF535CC53C}" type="pres">
      <dgm:prSet presAssocID="{CEBA138B-3106-445C-B6FC-BA2F38C572F9}" presName="tx1" presStyleLbl="revTx" presStyleIdx="0" presStyleCnt="2"/>
      <dgm:spPr/>
    </dgm:pt>
    <dgm:pt modelId="{3A9CAB30-CF23-4D38-99D7-ED736AF64245}" type="pres">
      <dgm:prSet presAssocID="{CEBA138B-3106-445C-B6FC-BA2F38C572F9}" presName="vert1" presStyleCnt="0"/>
      <dgm:spPr/>
    </dgm:pt>
    <dgm:pt modelId="{8C827371-D351-439A-8FBB-A578C4A7C333}" type="pres">
      <dgm:prSet presAssocID="{3A2B6488-2B66-47D2-8A86-BAF80B109FB8}" presName="thickLine" presStyleLbl="alignNode1" presStyleIdx="1" presStyleCnt="2"/>
      <dgm:spPr/>
    </dgm:pt>
    <dgm:pt modelId="{BCE7A123-E8D4-4490-B652-1A32490F5362}" type="pres">
      <dgm:prSet presAssocID="{3A2B6488-2B66-47D2-8A86-BAF80B109FB8}" presName="horz1" presStyleCnt="0"/>
      <dgm:spPr/>
    </dgm:pt>
    <dgm:pt modelId="{E0A7E272-1149-43C5-8FA4-65D44351A277}" type="pres">
      <dgm:prSet presAssocID="{3A2B6488-2B66-47D2-8A86-BAF80B109FB8}" presName="tx1" presStyleLbl="revTx" presStyleIdx="1" presStyleCnt="2"/>
      <dgm:spPr/>
    </dgm:pt>
    <dgm:pt modelId="{5B6A57E2-9DE3-4C75-9686-EA3C5AB3D7E9}" type="pres">
      <dgm:prSet presAssocID="{3A2B6488-2B66-47D2-8A86-BAF80B109FB8}" presName="vert1" presStyleCnt="0"/>
      <dgm:spPr/>
    </dgm:pt>
  </dgm:ptLst>
  <dgm:cxnLst>
    <dgm:cxn modelId="{24AC9342-55E3-4AC2-A1AD-431960DD83EF}" type="presOf" srcId="{3A2B6488-2B66-47D2-8A86-BAF80B109FB8}" destId="{E0A7E272-1149-43C5-8FA4-65D44351A277}" srcOrd="0" destOrd="0" presId="urn:microsoft.com/office/officeart/2008/layout/LinedList"/>
    <dgm:cxn modelId="{554A784E-B145-4C34-9281-448794538B7E}" type="presOf" srcId="{CEBA138B-3106-445C-B6FC-BA2F38C572F9}" destId="{3604B563-F96F-4A9E-842B-4CBF535CC53C}" srcOrd="0" destOrd="0" presId="urn:microsoft.com/office/officeart/2008/layout/LinedList"/>
    <dgm:cxn modelId="{B513F099-03B2-456F-8B57-DE4C2441C32C}" srcId="{3A045A81-1126-4C07-BEAB-435692556E5A}" destId="{CEBA138B-3106-445C-B6FC-BA2F38C572F9}" srcOrd="0" destOrd="0" parTransId="{C4268D44-4F72-4F75-AF13-DD09403963EE}" sibTransId="{F938E09E-2311-4D4E-8A06-6113CE0295CE}"/>
    <dgm:cxn modelId="{0A9D1FD2-AB6C-46B7-99CD-60402AD544DF}" srcId="{3A045A81-1126-4C07-BEAB-435692556E5A}" destId="{3A2B6488-2B66-47D2-8A86-BAF80B109FB8}" srcOrd="1" destOrd="0" parTransId="{E3B72A87-E373-4994-B2B9-F0926D528B17}" sibTransId="{932E8FA8-7FE7-4091-B29B-F5338D3011A9}"/>
    <dgm:cxn modelId="{8AF344E1-A878-4428-B719-95F6E5CA9559}" type="presOf" srcId="{3A045A81-1126-4C07-BEAB-435692556E5A}" destId="{7830AB36-8BAB-490E-958F-B4442602CF46}" srcOrd="0" destOrd="0" presId="urn:microsoft.com/office/officeart/2008/layout/LinedList"/>
    <dgm:cxn modelId="{57317138-C486-43D2-A4C6-F2703FB37FC5}" type="presParOf" srcId="{7830AB36-8BAB-490E-958F-B4442602CF46}" destId="{4B21AE17-828A-4476-A0ED-77A38B37742D}" srcOrd="0" destOrd="0" presId="urn:microsoft.com/office/officeart/2008/layout/LinedList"/>
    <dgm:cxn modelId="{AB79CA28-566D-40AD-B6C5-4083B8A3C1D7}" type="presParOf" srcId="{7830AB36-8BAB-490E-958F-B4442602CF46}" destId="{E084A8B3-776C-469B-8143-B8497A45861F}" srcOrd="1" destOrd="0" presId="urn:microsoft.com/office/officeart/2008/layout/LinedList"/>
    <dgm:cxn modelId="{C3715BEB-6401-4478-8EE1-1AD9B3BC7595}" type="presParOf" srcId="{E084A8B3-776C-469B-8143-B8497A45861F}" destId="{3604B563-F96F-4A9E-842B-4CBF535CC53C}" srcOrd="0" destOrd="0" presId="urn:microsoft.com/office/officeart/2008/layout/LinedList"/>
    <dgm:cxn modelId="{A2E5578D-536B-4A77-B9F8-C1A2B46023AF}" type="presParOf" srcId="{E084A8B3-776C-469B-8143-B8497A45861F}" destId="{3A9CAB30-CF23-4D38-99D7-ED736AF64245}" srcOrd="1" destOrd="0" presId="urn:microsoft.com/office/officeart/2008/layout/LinedList"/>
    <dgm:cxn modelId="{B19B1AF9-0DC3-41B9-A78D-31AF0A06FC6E}" type="presParOf" srcId="{7830AB36-8BAB-490E-958F-B4442602CF46}" destId="{8C827371-D351-439A-8FBB-A578C4A7C333}" srcOrd="2" destOrd="0" presId="urn:microsoft.com/office/officeart/2008/layout/LinedList"/>
    <dgm:cxn modelId="{4DC43AA3-12CE-45B5-B8A7-4869F02A612A}" type="presParOf" srcId="{7830AB36-8BAB-490E-958F-B4442602CF46}" destId="{BCE7A123-E8D4-4490-B652-1A32490F5362}" srcOrd="3" destOrd="0" presId="urn:microsoft.com/office/officeart/2008/layout/LinedList"/>
    <dgm:cxn modelId="{37A8FE4D-8B8F-4595-8B21-929BB79E3A1A}" type="presParOf" srcId="{BCE7A123-E8D4-4490-B652-1A32490F5362}" destId="{E0A7E272-1149-43C5-8FA4-65D44351A277}" srcOrd="0" destOrd="0" presId="urn:microsoft.com/office/officeart/2008/layout/LinedList"/>
    <dgm:cxn modelId="{4426D152-F8B9-4FF8-91C0-29636B66D2B1}" type="presParOf" srcId="{BCE7A123-E8D4-4490-B652-1A32490F5362}" destId="{5B6A57E2-9DE3-4C75-9686-EA3C5AB3D7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7DB61-6491-4FCA-A113-4B3BBF1A6848}">
      <dsp:nvSpPr>
        <dsp:cNvPr id="0" name=""/>
        <dsp:cNvSpPr/>
      </dsp:nvSpPr>
      <dsp:spPr>
        <a:xfrm>
          <a:off x="143" y="662255"/>
          <a:ext cx="1730082" cy="20760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894" tIns="0" rIns="17089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b="1" i="1" kern="1200" dirty="0" err="1"/>
            <a:t>Back</a:t>
          </a:r>
          <a:r>
            <a:rPr lang="sr-Latn-RS" sz="1400" b="1" i="1" kern="1200" dirty="0"/>
            <a:t> </a:t>
          </a:r>
          <a:r>
            <a:rPr lang="sr-Latn-RS" sz="1400" b="1" i="1" kern="1200" dirty="0" err="1"/>
            <a:t>Up</a:t>
          </a:r>
          <a:r>
            <a:rPr lang="sr-Latn-RS" sz="1400" b="1" i="1" kern="1200" dirty="0"/>
            <a:t> </a:t>
          </a:r>
          <a:r>
            <a:rPr lang="sr-Latn-RS" sz="1400" b="1" i="1" kern="1200" dirty="0" err="1"/>
            <a:t>with</a:t>
          </a:r>
          <a:r>
            <a:rPr lang="sr-Latn-RS" sz="1400" b="1" i="1" kern="1200" dirty="0"/>
            <a:t> Atlas</a:t>
          </a:r>
          <a:endParaRPr lang="en-US" sz="1400" b="1" kern="1200" dirty="0"/>
        </a:p>
      </dsp:txBody>
      <dsp:txXfrm>
        <a:off x="143" y="1492695"/>
        <a:ext cx="1730082" cy="1245659"/>
      </dsp:txXfrm>
    </dsp:sp>
    <dsp:sp modelId="{665B9DC2-CF6C-4F20-94F8-78395BA4CD0A}">
      <dsp:nvSpPr>
        <dsp:cNvPr id="0" name=""/>
        <dsp:cNvSpPr/>
      </dsp:nvSpPr>
      <dsp:spPr>
        <a:xfrm>
          <a:off x="143" y="662255"/>
          <a:ext cx="1730082" cy="8304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894" tIns="165100" rIns="170894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01</a:t>
          </a:r>
        </a:p>
      </dsp:txBody>
      <dsp:txXfrm>
        <a:off x="143" y="662255"/>
        <a:ext cx="1730082" cy="830439"/>
      </dsp:txXfrm>
    </dsp:sp>
    <dsp:sp modelId="{610A047A-40E4-4A9E-97E8-3CCC2987C430}">
      <dsp:nvSpPr>
        <dsp:cNvPr id="0" name=""/>
        <dsp:cNvSpPr/>
      </dsp:nvSpPr>
      <dsp:spPr>
        <a:xfrm>
          <a:off x="1868632" y="662255"/>
          <a:ext cx="1730082" cy="2076099"/>
        </a:xfrm>
        <a:prstGeom prst="rect">
          <a:avLst/>
        </a:prstGeom>
        <a:solidFill>
          <a:schemeClr val="accent2">
            <a:hueOff val="-675307"/>
            <a:satOff val="-5166"/>
            <a:lumOff val="-64"/>
            <a:alphaOff val="0"/>
          </a:schemeClr>
        </a:solidFill>
        <a:ln w="12700" cap="flat" cmpd="sng" algn="ctr">
          <a:solidFill>
            <a:schemeClr val="accent2">
              <a:hueOff val="-675307"/>
              <a:satOff val="-5166"/>
              <a:lumOff val="-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894" tIns="0" rIns="17089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b="1" i="1" kern="1200" dirty="0" err="1"/>
            <a:t>Back</a:t>
          </a:r>
          <a:r>
            <a:rPr lang="sr-Latn-RS" sz="1400" b="1" i="1" kern="1200" dirty="0"/>
            <a:t> </a:t>
          </a:r>
          <a:r>
            <a:rPr lang="sr-Latn-RS" sz="1400" b="1" i="1" kern="1200" dirty="0" err="1"/>
            <a:t>Up</a:t>
          </a:r>
          <a:r>
            <a:rPr lang="sr-Latn-RS" sz="1400" b="1" i="1" kern="1200" dirty="0"/>
            <a:t> </a:t>
          </a:r>
          <a:r>
            <a:rPr lang="sr-Latn-RS" sz="1400" b="1" i="1" kern="1200" dirty="0" err="1"/>
            <a:t>with</a:t>
          </a:r>
          <a:r>
            <a:rPr lang="sr-Latn-RS" sz="1400" b="1" i="1" kern="1200" dirty="0"/>
            <a:t> </a:t>
          </a:r>
          <a:r>
            <a:rPr lang="sr-Latn-RS" sz="1400" b="1" i="1" kern="1200" dirty="0" err="1"/>
            <a:t>MongoDB</a:t>
          </a:r>
          <a:r>
            <a:rPr lang="sr-Latn-RS" sz="1400" b="1" i="1" kern="1200" dirty="0"/>
            <a:t> </a:t>
          </a:r>
          <a:r>
            <a:rPr lang="sr-Latn-RS" sz="1400" b="1" i="1" kern="1200" dirty="0" err="1"/>
            <a:t>Cloud</a:t>
          </a:r>
          <a:r>
            <a:rPr lang="sr-Latn-RS" sz="1400" b="1" i="1" kern="1200" dirty="0"/>
            <a:t> Manager </a:t>
          </a:r>
          <a:r>
            <a:rPr lang="sr-Latn-RS" sz="1400" b="1" i="1" kern="1200" dirty="0" err="1"/>
            <a:t>or</a:t>
          </a:r>
          <a:r>
            <a:rPr lang="sr-Latn-RS" sz="1400" b="1" i="1" kern="1200" dirty="0"/>
            <a:t> </a:t>
          </a:r>
          <a:r>
            <a:rPr lang="sr-Latn-RS" sz="1400" b="1" i="1" kern="1200" dirty="0" err="1"/>
            <a:t>Ops</a:t>
          </a:r>
          <a:r>
            <a:rPr lang="sr-Latn-RS" sz="1400" b="1" i="1" kern="1200" dirty="0"/>
            <a:t> Manager</a:t>
          </a:r>
          <a:endParaRPr lang="en-US" sz="1400" b="1" kern="1200" dirty="0"/>
        </a:p>
      </dsp:txBody>
      <dsp:txXfrm>
        <a:off x="1868632" y="1492695"/>
        <a:ext cx="1730082" cy="1245659"/>
      </dsp:txXfrm>
    </dsp:sp>
    <dsp:sp modelId="{B4956AA5-A981-46C5-B706-322A90AF1DD7}">
      <dsp:nvSpPr>
        <dsp:cNvPr id="0" name=""/>
        <dsp:cNvSpPr/>
      </dsp:nvSpPr>
      <dsp:spPr>
        <a:xfrm>
          <a:off x="1868632" y="662255"/>
          <a:ext cx="1730082" cy="8304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894" tIns="165100" rIns="170894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02</a:t>
          </a:r>
        </a:p>
      </dsp:txBody>
      <dsp:txXfrm>
        <a:off x="1868632" y="662255"/>
        <a:ext cx="1730082" cy="830439"/>
      </dsp:txXfrm>
    </dsp:sp>
    <dsp:sp modelId="{157192A9-5DDB-415B-AE39-09230761900B}">
      <dsp:nvSpPr>
        <dsp:cNvPr id="0" name=""/>
        <dsp:cNvSpPr/>
      </dsp:nvSpPr>
      <dsp:spPr>
        <a:xfrm>
          <a:off x="3737122" y="662255"/>
          <a:ext cx="1730082" cy="2076099"/>
        </a:xfrm>
        <a:prstGeom prst="rect">
          <a:avLst/>
        </a:prstGeom>
        <a:solidFill>
          <a:schemeClr val="accent2">
            <a:hueOff val="-1350615"/>
            <a:satOff val="-10333"/>
            <a:lumOff val="-128"/>
            <a:alphaOff val="0"/>
          </a:schemeClr>
        </a:solidFill>
        <a:ln w="12700" cap="flat" cmpd="sng" algn="ctr">
          <a:solidFill>
            <a:schemeClr val="accent2">
              <a:hueOff val="-1350615"/>
              <a:satOff val="-10333"/>
              <a:lumOff val="-1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894" tIns="0" rIns="17089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b="1" i="1" kern="1200" dirty="0" err="1"/>
            <a:t>Back</a:t>
          </a:r>
          <a:r>
            <a:rPr lang="sr-Latn-RS" sz="1400" b="1" i="1" kern="1200" dirty="0"/>
            <a:t> </a:t>
          </a:r>
          <a:r>
            <a:rPr lang="sr-Latn-RS" sz="1400" b="1" i="1" kern="1200" dirty="0" err="1"/>
            <a:t>Up</a:t>
          </a:r>
          <a:r>
            <a:rPr lang="sr-Latn-RS" sz="1400" b="1" i="1" kern="1200" dirty="0"/>
            <a:t> </a:t>
          </a:r>
          <a:r>
            <a:rPr lang="sr-Latn-RS" sz="1400" b="1" i="1" kern="1200" dirty="0" err="1"/>
            <a:t>by</a:t>
          </a:r>
          <a:r>
            <a:rPr lang="sr-Latn-RS" sz="1400" b="1" i="1" kern="1200" dirty="0"/>
            <a:t> </a:t>
          </a:r>
          <a:r>
            <a:rPr lang="sr-Latn-RS" sz="1400" b="1" i="1" kern="1200" dirty="0" err="1"/>
            <a:t>Copying</a:t>
          </a:r>
          <a:r>
            <a:rPr lang="sr-Latn-RS" sz="1400" b="1" i="1" kern="1200" dirty="0"/>
            <a:t> </a:t>
          </a:r>
          <a:r>
            <a:rPr lang="sr-Latn-RS" sz="1400" b="1" i="1" kern="1200" dirty="0" err="1"/>
            <a:t>Underlying</a:t>
          </a:r>
          <a:r>
            <a:rPr lang="sr-Latn-RS" sz="1400" b="1" i="1" kern="1200" dirty="0"/>
            <a:t> Data </a:t>
          </a:r>
          <a:r>
            <a:rPr lang="sr-Latn-RS" sz="1400" b="1" i="1" kern="1200" dirty="0" err="1"/>
            <a:t>Files</a:t>
          </a:r>
          <a:endParaRPr lang="en-US" sz="1400" b="1" kern="1200" dirty="0" err="1"/>
        </a:p>
      </dsp:txBody>
      <dsp:txXfrm>
        <a:off x="3737122" y="1492695"/>
        <a:ext cx="1730082" cy="1245659"/>
      </dsp:txXfrm>
    </dsp:sp>
    <dsp:sp modelId="{EFD878EA-7E9E-4A03-ABDA-20A7B60DFB8D}">
      <dsp:nvSpPr>
        <dsp:cNvPr id="0" name=""/>
        <dsp:cNvSpPr/>
      </dsp:nvSpPr>
      <dsp:spPr>
        <a:xfrm>
          <a:off x="3737122" y="662255"/>
          <a:ext cx="1730082" cy="8304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894" tIns="165100" rIns="170894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03</a:t>
          </a:r>
        </a:p>
      </dsp:txBody>
      <dsp:txXfrm>
        <a:off x="3737122" y="662255"/>
        <a:ext cx="1730082" cy="830439"/>
      </dsp:txXfrm>
    </dsp:sp>
    <dsp:sp modelId="{A1EBE25E-A8C2-4F21-AD30-C95B93754A0C}">
      <dsp:nvSpPr>
        <dsp:cNvPr id="0" name=""/>
        <dsp:cNvSpPr/>
      </dsp:nvSpPr>
      <dsp:spPr>
        <a:xfrm>
          <a:off x="5605611" y="662255"/>
          <a:ext cx="1730082" cy="2076099"/>
        </a:xfrm>
        <a:prstGeom prst="rect">
          <a:avLst/>
        </a:prstGeom>
        <a:solidFill>
          <a:schemeClr val="accent2">
            <a:hueOff val="-2025922"/>
            <a:satOff val="-15499"/>
            <a:lumOff val="-192"/>
            <a:alphaOff val="0"/>
          </a:schemeClr>
        </a:solidFill>
        <a:ln w="12700" cap="flat" cmpd="sng" algn="ctr">
          <a:solidFill>
            <a:schemeClr val="accent2">
              <a:hueOff val="-2025922"/>
              <a:satOff val="-15499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894" tIns="0" rIns="17089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b="1" i="1" kern="1200" dirty="0" err="1"/>
            <a:t>Back</a:t>
          </a:r>
          <a:r>
            <a:rPr lang="sr-Latn-RS" sz="1400" b="1" i="1" kern="1200" dirty="0"/>
            <a:t> </a:t>
          </a:r>
          <a:r>
            <a:rPr lang="sr-Latn-RS" sz="1400" b="1" i="1" kern="1200" dirty="0" err="1"/>
            <a:t>Up</a:t>
          </a:r>
          <a:r>
            <a:rPr lang="sr-Latn-RS" sz="1400" b="1" i="1" kern="1200" dirty="0"/>
            <a:t> </a:t>
          </a:r>
          <a:r>
            <a:rPr lang="sr-Latn-RS" sz="1400" b="1" i="1" kern="1200" dirty="0" err="1"/>
            <a:t>with</a:t>
          </a:r>
          <a:r>
            <a:rPr lang="sr-Latn-RS" sz="1400" b="1" i="1" kern="1200" dirty="0"/>
            <a:t> </a:t>
          </a:r>
          <a:r>
            <a:rPr lang="sr-Latn-RS" sz="1400" b="1" i="1" kern="1200" dirty="0" err="1"/>
            <a:t>mongodump</a:t>
          </a:r>
          <a:endParaRPr lang="en-US" sz="1400" b="1" kern="1200" dirty="0" err="1"/>
        </a:p>
      </dsp:txBody>
      <dsp:txXfrm>
        <a:off x="5605611" y="1492695"/>
        <a:ext cx="1730082" cy="1245659"/>
      </dsp:txXfrm>
    </dsp:sp>
    <dsp:sp modelId="{DE8BDA6A-654E-4948-A3B6-8C0BB3CF1205}">
      <dsp:nvSpPr>
        <dsp:cNvPr id="0" name=""/>
        <dsp:cNvSpPr/>
      </dsp:nvSpPr>
      <dsp:spPr>
        <a:xfrm>
          <a:off x="5605611" y="662255"/>
          <a:ext cx="1730082" cy="8304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894" tIns="165100" rIns="170894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04</a:t>
          </a:r>
        </a:p>
      </dsp:txBody>
      <dsp:txXfrm>
        <a:off x="5605611" y="662255"/>
        <a:ext cx="1730082" cy="830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72305-23DF-444C-A293-54B4676D694D}">
      <dsp:nvSpPr>
        <dsp:cNvPr id="0" name=""/>
        <dsp:cNvSpPr/>
      </dsp:nvSpPr>
      <dsp:spPr>
        <a:xfrm>
          <a:off x="0" y="1266337"/>
          <a:ext cx="5310318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2140" tIns="562356" rIns="41214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2700" kern="1200"/>
            <a:t>On-</a:t>
          </a:r>
          <a:r>
            <a:rPr lang="sr-Latn-RS" sz="2700" kern="1200" err="1"/>
            <a:t>demand</a:t>
          </a:r>
          <a:r>
            <a:rPr lang="sr-Latn-RS" sz="2700" kern="1200"/>
            <a:t> </a:t>
          </a:r>
          <a:r>
            <a:rPr lang="sr-Latn-RS" sz="2700" kern="1200" err="1"/>
            <a:t>snapshots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2700" kern="1200" err="1"/>
            <a:t>Continuous</a:t>
          </a:r>
          <a:r>
            <a:rPr lang="sr-Latn-RS" sz="2700" kern="1200"/>
            <a:t> </a:t>
          </a:r>
          <a:r>
            <a:rPr lang="sr-Latn-RS" sz="2700" kern="1200" err="1"/>
            <a:t>cloud</a:t>
          </a:r>
          <a:r>
            <a:rPr lang="sr-Latn-RS" sz="2700" kern="1200"/>
            <a:t> </a:t>
          </a:r>
          <a:r>
            <a:rPr lang="sr-Latn-RS" sz="2700" kern="1200" err="1"/>
            <a:t>backups</a:t>
          </a:r>
        </a:p>
      </dsp:txBody>
      <dsp:txXfrm>
        <a:off x="0" y="1266337"/>
        <a:ext cx="5310318" cy="1573424"/>
      </dsp:txXfrm>
    </dsp:sp>
    <dsp:sp modelId="{50ABDCEC-B71E-4451-980F-5AA5AAC1DB4A}">
      <dsp:nvSpPr>
        <dsp:cNvPr id="0" name=""/>
        <dsp:cNvSpPr/>
      </dsp:nvSpPr>
      <dsp:spPr>
        <a:xfrm>
          <a:off x="265515" y="867817"/>
          <a:ext cx="3717222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502" tIns="0" rIns="14050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700" kern="1200" err="1"/>
            <a:t>Cloud</a:t>
          </a:r>
          <a:r>
            <a:rPr lang="sr-Latn-RS" sz="2700" kern="1200"/>
            <a:t> </a:t>
          </a:r>
          <a:r>
            <a:rPr lang="sr-Latn-RS" sz="2700" kern="1200" err="1"/>
            <a:t>Backups</a:t>
          </a:r>
          <a:endParaRPr lang="en-US" sz="2700" kern="1200" err="1"/>
        </a:p>
      </dsp:txBody>
      <dsp:txXfrm>
        <a:off x="304423" y="906725"/>
        <a:ext cx="3639406" cy="719224"/>
      </dsp:txXfrm>
    </dsp:sp>
    <dsp:sp modelId="{C867EACD-B61E-44BF-90EE-9040417E6610}">
      <dsp:nvSpPr>
        <dsp:cNvPr id="0" name=""/>
        <dsp:cNvSpPr/>
      </dsp:nvSpPr>
      <dsp:spPr>
        <a:xfrm>
          <a:off x="0" y="3384082"/>
          <a:ext cx="531031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2624DF-BCC5-4945-A0D8-4D6B6DC93574}">
      <dsp:nvSpPr>
        <dsp:cNvPr id="0" name=""/>
        <dsp:cNvSpPr/>
      </dsp:nvSpPr>
      <dsp:spPr>
        <a:xfrm>
          <a:off x="265515" y="2985562"/>
          <a:ext cx="3717222" cy="7970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502" tIns="0" rIns="14050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700" kern="1200" err="1"/>
            <a:t>Legacy</a:t>
          </a:r>
          <a:r>
            <a:rPr lang="sr-Latn-RS" sz="2700" kern="1200"/>
            <a:t> </a:t>
          </a:r>
          <a:r>
            <a:rPr lang="sr-Latn-RS" sz="2700" kern="1200" err="1"/>
            <a:t>Backups</a:t>
          </a:r>
          <a:endParaRPr lang="sr-Latn-RS" sz="2700" kern="1200"/>
        </a:p>
      </dsp:txBody>
      <dsp:txXfrm>
        <a:off x="304423" y="3024470"/>
        <a:ext cx="3639406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AD629-83F3-4D02-A9FC-70646BC9F7A4}">
      <dsp:nvSpPr>
        <dsp:cNvPr id="0" name=""/>
        <dsp:cNvSpPr/>
      </dsp:nvSpPr>
      <dsp:spPr>
        <a:xfrm>
          <a:off x="0" y="747394"/>
          <a:ext cx="797331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DFD6C-F1FA-4140-BD3C-736B3F9BB291}">
      <dsp:nvSpPr>
        <dsp:cNvPr id="0" name=""/>
        <dsp:cNvSpPr/>
      </dsp:nvSpPr>
      <dsp:spPr>
        <a:xfrm>
          <a:off x="398665" y="407914"/>
          <a:ext cx="5581318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0961" tIns="0" rIns="21096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300" kern="1200" dirty="0">
              <a:latin typeface="Neue Haas Grotesk Text Pro"/>
            </a:rPr>
            <a:t>Korišćenjem</a:t>
          </a:r>
          <a:r>
            <a:rPr lang="sr-Latn-RS" sz="2300" kern="1200" dirty="0"/>
            <a:t> </a:t>
          </a:r>
          <a:r>
            <a:rPr lang="sr-Latn-RS" sz="2300" kern="1200" dirty="0" err="1"/>
            <a:t>filesystem</a:t>
          </a:r>
          <a:r>
            <a:rPr lang="sr-Latn-RS" sz="2300" kern="1200" dirty="0"/>
            <a:t> </a:t>
          </a:r>
          <a:r>
            <a:rPr lang="sr-Latn-RS" sz="2300" kern="1200" dirty="0" err="1"/>
            <a:t>snapshot</a:t>
          </a:r>
          <a:r>
            <a:rPr lang="sr-Latn-RS" sz="2300" kern="1200" dirty="0"/>
            <a:t>-ova</a:t>
          </a:r>
          <a:endParaRPr lang="en-US" sz="2300" kern="1200" dirty="0"/>
        </a:p>
      </dsp:txBody>
      <dsp:txXfrm>
        <a:off x="431809" y="441058"/>
        <a:ext cx="5515030" cy="612672"/>
      </dsp:txXfrm>
    </dsp:sp>
    <dsp:sp modelId="{CCAABE36-5E8D-43E1-B2B3-1E07BBEDCF96}">
      <dsp:nvSpPr>
        <dsp:cNvPr id="0" name=""/>
        <dsp:cNvSpPr/>
      </dsp:nvSpPr>
      <dsp:spPr>
        <a:xfrm>
          <a:off x="0" y="1790674"/>
          <a:ext cx="797331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D238A-7E0C-4083-8BF5-CFA4336B09AC}">
      <dsp:nvSpPr>
        <dsp:cNvPr id="0" name=""/>
        <dsp:cNvSpPr/>
      </dsp:nvSpPr>
      <dsp:spPr>
        <a:xfrm>
          <a:off x="398665" y="1451194"/>
          <a:ext cx="5581318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0961" tIns="0" rIns="21096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300" kern="1200" dirty="0">
              <a:latin typeface="Neue Haas Grotesk Text Pro"/>
            </a:rPr>
            <a:t>Uz</a:t>
          </a:r>
          <a:r>
            <a:rPr lang="sr-Latn-RS" sz="2300" kern="1200" dirty="0"/>
            <a:t> pomoć </a:t>
          </a:r>
          <a:r>
            <a:rPr lang="sr-Latn-RS" sz="2300" kern="1200" dirty="0" err="1"/>
            <a:t>cp</a:t>
          </a:r>
          <a:r>
            <a:rPr lang="sr-Latn-RS" sz="2300" kern="1200" dirty="0"/>
            <a:t> i </a:t>
          </a:r>
          <a:r>
            <a:rPr lang="sr-Latn-RS" sz="2300" kern="1200" dirty="0" err="1"/>
            <a:t>rsync</a:t>
          </a:r>
          <a:r>
            <a:rPr lang="sr-Latn-RS" sz="2300" kern="1200" dirty="0"/>
            <a:t> alata</a:t>
          </a:r>
        </a:p>
      </dsp:txBody>
      <dsp:txXfrm>
        <a:off x="431809" y="1484338"/>
        <a:ext cx="5515030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1C6F1-8F88-4BE9-B420-1E322AC96A5F}">
      <dsp:nvSpPr>
        <dsp:cNvPr id="0" name=""/>
        <dsp:cNvSpPr/>
      </dsp:nvSpPr>
      <dsp:spPr>
        <a:xfrm>
          <a:off x="0" y="648945"/>
          <a:ext cx="733583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B6808-196A-4C3C-B5AE-17626EA05EEC}">
      <dsp:nvSpPr>
        <dsp:cNvPr id="0" name=""/>
        <dsp:cNvSpPr/>
      </dsp:nvSpPr>
      <dsp:spPr>
        <a:xfrm>
          <a:off x="366791" y="471825"/>
          <a:ext cx="513508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Neue Haas Grotesk Text Pro"/>
            </a:rPr>
            <a:t> 1. Pribavljanje</a:t>
          </a:r>
          <a:r>
            <a:rPr lang="sr-Latn-RS" sz="1200" kern="1200" dirty="0"/>
            <a:t> </a:t>
          </a:r>
          <a:r>
            <a:rPr lang="sr-Latn-RS" sz="1200" i="1" kern="1200" dirty="0" err="1"/>
            <a:t>MongoDB</a:t>
          </a:r>
          <a:r>
            <a:rPr lang="sr-Latn-RS" sz="1200" kern="1200" dirty="0"/>
            <a:t> </a:t>
          </a:r>
          <a:r>
            <a:rPr lang="sr-Latn-RS" sz="1200" i="1" kern="1200" dirty="0" err="1"/>
            <a:t>backup</a:t>
          </a:r>
          <a:r>
            <a:rPr lang="sr-Latn-RS" sz="1200" i="1" kern="1200" dirty="0"/>
            <a:t> </a:t>
          </a:r>
          <a:r>
            <a:rPr lang="sr-Latn-RS" sz="1200" kern="1200" dirty="0"/>
            <a:t>fajlova </a:t>
          </a:r>
        </a:p>
      </dsp:txBody>
      <dsp:txXfrm>
        <a:off x="384084" y="489118"/>
        <a:ext cx="5100500" cy="319654"/>
      </dsp:txXfrm>
    </dsp:sp>
    <dsp:sp modelId="{04699AE6-7A78-4F76-971D-4F9C119677B6}">
      <dsp:nvSpPr>
        <dsp:cNvPr id="0" name=""/>
        <dsp:cNvSpPr/>
      </dsp:nvSpPr>
      <dsp:spPr>
        <a:xfrm>
          <a:off x="0" y="1193265"/>
          <a:ext cx="733583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C3440-A597-4BC4-80F6-066DF6596DCC}">
      <dsp:nvSpPr>
        <dsp:cNvPr id="0" name=""/>
        <dsp:cNvSpPr/>
      </dsp:nvSpPr>
      <dsp:spPr>
        <a:xfrm>
          <a:off x="366791" y="1016145"/>
          <a:ext cx="513508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Neue Haas Grotesk Text Pro"/>
            </a:rPr>
            <a:t>2. Drop-ovanje</a:t>
          </a:r>
          <a:r>
            <a:rPr lang="sr-Latn-RS" sz="1200" kern="1200" dirty="0"/>
            <a:t> lokalne baze podataka ako ona postoji u </a:t>
          </a:r>
          <a:r>
            <a:rPr lang="sr-Latn-RS" sz="1200" kern="1200" dirty="0" err="1"/>
            <a:t>backup</a:t>
          </a:r>
          <a:r>
            <a:rPr lang="sr-Latn-RS" sz="1200" kern="1200" dirty="0"/>
            <a:t>-u</a:t>
          </a:r>
          <a:endParaRPr lang="en-US" sz="1200" kern="1200" dirty="0"/>
        </a:p>
      </dsp:txBody>
      <dsp:txXfrm>
        <a:off x="384084" y="1033438"/>
        <a:ext cx="5100500" cy="319654"/>
      </dsp:txXfrm>
    </dsp:sp>
    <dsp:sp modelId="{43156C07-5F09-4AAE-BCC9-4B5F07C1F0C8}">
      <dsp:nvSpPr>
        <dsp:cNvPr id="0" name=""/>
        <dsp:cNvSpPr/>
      </dsp:nvSpPr>
      <dsp:spPr>
        <a:xfrm>
          <a:off x="0" y="1737585"/>
          <a:ext cx="733583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7D792-BACD-41F4-A6F1-936B3491C9ED}">
      <dsp:nvSpPr>
        <dsp:cNvPr id="0" name=""/>
        <dsp:cNvSpPr/>
      </dsp:nvSpPr>
      <dsp:spPr>
        <a:xfrm>
          <a:off x="366791" y="1560465"/>
          <a:ext cx="513508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Neue Haas Grotesk Text Pro"/>
            </a:rPr>
            <a:t>3. </a:t>
          </a:r>
          <a:r>
            <a:rPr lang="sr-Latn-RS" sz="1200" kern="1200" dirty="0"/>
            <a:t>Start-</a:t>
          </a:r>
          <a:r>
            <a:rPr lang="sr-Latn-RS" sz="1200" kern="1200" dirty="0" err="1"/>
            <a:t>ovanje</a:t>
          </a:r>
          <a:r>
            <a:rPr lang="sr-Latn-RS" sz="1200" kern="1200" dirty="0"/>
            <a:t> novog </a:t>
          </a:r>
          <a:r>
            <a:rPr lang="sr-Latn-RS" sz="1200" i="1" kern="1200" dirty="0"/>
            <a:t>single-</a:t>
          </a:r>
          <a:r>
            <a:rPr lang="sr-Latn-RS" sz="1200" i="1" kern="1200" dirty="0" err="1"/>
            <a:t>node</a:t>
          </a:r>
          <a:r>
            <a:rPr lang="sr-Latn-RS" sz="1200" kern="1200" dirty="0"/>
            <a:t> seta replika </a:t>
          </a:r>
        </a:p>
      </dsp:txBody>
      <dsp:txXfrm>
        <a:off x="384084" y="1577758"/>
        <a:ext cx="5100500" cy="319654"/>
      </dsp:txXfrm>
    </dsp:sp>
    <dsp:sp modelId="{0082FB89-082D-419F-ABB3-C4E1087CE13E}">
      <dsp:nvSpPr>
        <dsp:cNvPr id="0" name=""/>
        <dsp:cNvSpPr/>
      </dsp:nvSpPr>
      <dsp:spPr>
        <a:xfrm>
          <a:off x="0" y="2281905"/>
          <a:ext cx="733583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3D057-2CF3-497F-8A51-D8980B7B11FF}">
      <dsp:nvSpPr>
        <dsp:cNvPr id="0" name=""/>
        <dsp:cNvSpPr/>
      </dsp:nvSpPr>
      <dsp:spPr>
        <a:xfrm>
          <a:off x="366791" y="2104785"/>
          <a:ext cx="513508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Neue Haas Grotesk Text Pro"/>
            </a:rPr>
            <a:t>4. </a:t>
          </a:r>
          <a:r>
            <a:rPr lang="sr-Latn-RS" sz="1200" kern="1200" dirty="0"/>
            <a:t>Povezivanje </a:t>
          </a:r>
          <a:r>
            <a:rPr lang="sr-Latn-RS" sz="1200" i="1" kern="1200" dirty="0"/>
            <a:t>mongosh </a:t>
          </a:r>
          <a:r>
            <a:rPr lang="sr-Latn-RS" sz="1200" kern="1200" dirty="0"/>
            <a:t>na </a:t>
          </a:r>
          <a:r>
            <a:rPr lang="sr-Latn-RS" sz="1200" i="1" kern="1200" dirty="0"/>
            <a:t>mongod</a:t>
          </a:r>
          <a:r>
            <a:rPr lang="sr-Latn-RS" sz="1200" kern="1200" dirty="0"/>
            <a:t> instance </a:t>
          </a:r>
        </a:p>
      </dsp:txBody>
      <dsp:txXfrm>
        <a:off x="384084" y="2122078"/>
        <a:ext cx="5100500" cy="319654"/>
      </dsp:txXfrm>
    </dsp:sp>
    <dsp:sp modelId="{6C4317F1-B25C-475A-A51C-F64C55E21BE0}">
      <dsp:nvSpPr>
        <dsp:cNvPr id="0" name=""/>
        <dsp:cNvSpPr/>
      </dsp:nvSpPr>
      <dsp:spPr>
        <a:xfrm>
          <a:off x="0" y="2826224"/>
          <a:ext cx="733583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E49D6-DCB1-4602-837E-095CF6E22E65}">
      <dsp:nvSpPr>
        <dsp:cNvPr id="0" name=""/>
        <dsp:cNvSpPr/>
      </dsp:nvSpPr>
      <dsp:spPr>
        <a:xfrm>
          <a:off x="366791" y="2649104"/>
          <a:ext cx="513508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>
              <a:latin typeface="Neue Haas Grotesk Text Pro"/>
            </a:rPr>
            <a:t>5. Inicijalizovanje</a:t>
          </a:r>
          <a:r>
            <a:rPr lang="sr-Latn-RS" sz="1200" kern="1200" dirty="0"/>
            <a:t> novog skupa replika </a:t>
          </a:r>
        </a:p>
      </dsp:txBody>
      <dsp:txXfrm>
        <a:off x="384084" y="2666397"/>
        <a:ext cx="5100500" cy="319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7A570-306A-4577-9480-00C4223EA2A8}">
      <dsp:nvSpPr>
        <dsp:cNvPr id="0" name=""/>
        <dsp:cNvSpPr/>
      </dsp:nvSpPr>
      <dsp:spPr>
        <a:xfrm>
          <a:off x="0" y="1257847"/>
          <a:ext cx="1028858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4BABAD-7DC5-43B3-BFE1-291D88640233}">
      <dsp:nvSpPr>
        <dsp:cNvPr id="0" name=""/>
        <dsp:cNvSpPr/>
      </dsp:nvSpPr>
      <dsp:spPr>
        <a:xfrm>
          <a:off x="514429" y="1080727"/>
          <a:ext cx="7202011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219" tIns="0" rIns="272219" bIns="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1. Onemogućavanje rada </a:t>
          </a:r>
          <a:r>
            <a:rPr lang="sr-Latn-RS" sz="1200" kern="1200" dirty="0" err="1"/>
            <a:t>balancer</a:t>
          </a:r>
          <a:r>
            <a:rPr lang="sr-Latn-RS" sz="1200" kern="1200" dirty="0"/>
            <a:t>-a </a:t>
          </a:r>
          <a:endParaRPr lang="en-US" sz="1200" kern="1200" dirty="0"/>
        </a:p>
      </dsp:txBody>
      <dsp:txXfrm>
        <a:off x="531722" y="1098020"/>
        <a:ext cx="7167425" cy="319654"/>
      </dsp:txXfrm>
    </dsp:sp>
    <dsp:sp modelId="{3EC6C57B-7957-435B-9F67-F4B70125A578}">
      <dsp:nvSpPr>
        <dsp:cNvPr id="0" name=""/>
        <dsp:cNvSpPr/>
      </dsp:nvSpPr>
      <dsp:spPr>
        <a:xfrm>
          <a:off x="0" y="1802167"/>
          <a:ext cx="1028858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EC0866-5967-4F08-A58C-90E4630E5190}">
      <dsp:nvSpPr>
        <dsp:cNvPr id="0" name=""/>
        <dsp:cNvSpPr/>
      </dsp:nvSpPr>
      <dsp:spPr>
        <a:xfrm>
          <a:off x="514429" y="1625047"/>
          <a:ext cx="7202011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219" tIns="0" rIns="27221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2.  Zaključavanje jednog sekundarnog člana svakog skupa replika, ako je to neophodno </a:t>
          </a:r>
          <a:endParaRPr lang="en-US" sz="1200" kern="1200" dirty="0"/>
        </a:p>
      </dsp:txBody>
      <dsp:txXfrm>
        <a:off x="531722" y="1642340"/>
        <a:ext cx="7167425" cy="319654"/>
      </dsp:txXfrm>
    </dsp:sp>
    <dsp:sp modelId="{CBBD7D4F-6DA7-4224-8B04-AA61D2BB1050}">
      <dsp:nvSpPr>
        <dsp:cNvPr id="0" name=""/>
        <dsp:cNvSpPr/>
      </dsp:nvSpPr>
      <dsp:spPr>
        <a:xfrm>
          <a:off x="0" y="2346487"/>
          <a:ext cx="1028858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558C00-45BF-4988-87A0-87DE78F6B803}">
      <dsp:nvSpPr>
        <dsp:cNvPr id="0" name=""/>
        <dsp:cNvSpPr/>
      </dsp:nvSpPr>
      <dsp:spPr>
        <a:xfrm>
          <a:off x="514429" y="2169367"/>
          <a:ext cx="7202011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219" tIns="0" rIns="27221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3. </a:t>
          </a:r>
          <a:r>
            <a:rPr lang="sr-Latn-RS" sz="1200" kern="1200" dirty="0" err="1"/>
            <a:t>Backup-ovanje</a:t>
          </a:r>
          <a:r>
            <a:rPr lang="sr-Latn-RS" sz="1200" kern="1200" dirty="0"/>
            <a:t> jednog od konfiguracionih servera </a:t>
          </a:r>
          <a:endParaRPr lang="en-US" sz="1200" kern="1200" dirty="0"/>
        </a:p>
      </dsp:txBody>
      <dsp:txXfrm>
        <a:off x="531722" y="2186660"/>
        <a:ext cx="7167425" cy="319654"/>
      </dsp:txXfrm>
    </dsp:sp>
    <dsp:sp modelId="{B4556AF4-17FF-47C0-A50B-AED3C7FE2159}">
      <dsp:nvSpPr>
        <dsp:cNvPr id="0" name=""/>
        <dsp:cNvSpPr/>
      </dsp:nvSpPr>
      <dsp:spPr>
        <a:xfrm>
          <a:off x="0" y="2890807"/>
          <a:ext cx="1028858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5D266B-3C24-408D-9A14-404C737221B1}">
      <dsp:nvSpPr>
        <dsp:cNvPr id="0" name=""/>
        <dsp:cNvSpPr/>
      </dsp:nvSpPr>
      <dsp:spPr>
        <a:xfrm>
          <a:off x="514429" y="2713687"/>
          <a:ext cx="7202011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219" tIns="0" rIns="27221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4.  </a:t>
          </a:r>
          <a:r>
            <a:rPr lang="sr-Latn-RS" sz="1200" kern="1200" dirty="0" err="1"/>
            <a:t>Backup-ovanje</a:t>
          </a:r>
          <a:r>
            <a:rPr lang="sr-Latn-RS" sz="1200" kern="1200" dirty="0"/>
            <a:t> člana skupa replika za svaki </a:t>
          </a:r>
          <a:r>
            <a:rPr lang="sr-Latn-RS" sz="1200" kern="1200" dirty="0" err="1"/>
            <a:t>shard</a:t>
          </a:r>
          <a:r>
            <a:rPr lang="sr-Latn-RS" sz="1200" kern="1200" dirty="0"/>
            <a:t> </a:t>
          </a:r>
          <a:endParaRPr lang="en-US" sz="1200" kern="1200" dirty="0"/>
        </a:p>
      </dsp:txBody>
      <dsp:txXfrm>
        <a:off x="531722" y="2730980"/>
        <a:ext cx="7167425" cy="319654"/>
      </dsp:txXfrm>
    </dsp:sp>
    <dsp:sp modelId="{4D88DB7A-49FC-419D-9F3F-44175C0E4A00}">
      <dsp:nvSpPr>
        <dsp:cNvPr id="0" name=""/>
        <dsp:cNvSpPr/>
      </dsp:nvSpPr>
      <dsp:spPr>
        <a:xfrm>
          <a:off x="0" y="3435127"/>
          <a:ext cx="1028858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5876F2-CB20-4E8E-8550-100F76F936CB}">
      <dsp:nvSpPr>
        <dsp:cNvPr id="0" name=""/>
        <dsp:cNvSpPr/>
      </dsp:nvSpPr>
      <dsp:spPr>
        <a:xfrm>
          <a:off x="514429" y="3258007"/>
          <a:ext cx="7202011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219" tIns="0" rIns="27221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5. Otključavanje svih </a:t>
          </a:r>
          <a:r>
            <a:rPr lang="sr-Latn-RS" sz="1200" kern="1200" dirty="0" err="1"/>
            <a:t>zaklučanih</a:t>
          </a:r>
          <a:r>
            <a:rPr lang="sr-Latn-RS" sz="1200" kern="1200" dirty="0"/>
            <a:t> članova seta replika </a:t>
          </a:r>
          <a:endParaRPr lang="en-US" sz="1200" kern="1200" dirty="0"/>
        </a:p>
      </dsp:txBody>
      <dsp:txXfrm>
        <a:off x="531722" y="3275300"/>
        <a:ext cx="7167425" cy="319654"/>
      </dsp:txXfrm>
    </dsp:sp>
    <dsp:sp modelId="{17662ABE-0F4C-4533-95B5-173F41925291}">
      <dsp:nvSpPr>
        <dsp:cNvPr id="0" name=""/>
        <dsp:cNvSpPr/>
      </dsp:nvSpPr>
      <dsp:spPr>
        <a:xfrm>
          <a:off x="0" y="3979447"/>
          <a:ext cx="1028858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24FB37-F17F-4CBD-99F8-9992C18FEABB}">
      <dsp:nvSpPr>
        <dsp:cNvPr id="0" name=""/>
        <dsp:cNvSpPr/>
      </dsp:nvSpPr>
      <dsp:spPr>
        <a:xfrm>
          <a:off x="514429" y="3802327"/>
          <a:ext cx="7202011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219" tIns="0" rIns="27221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6. Omogućavanje procesa rada </a:t>
          </a:r>
          <a:r>
            <a:rPr lang="sr-Latn-RS" sz="1200" kern="1200" dirty="0" err="1"/>
            <a:t>balansera</a:t>
          </a:r>
          <a:r>
            <a:rPr lang="sr-Latn-RS" sz="1200" kern="1200" dirty="0"/>
            <a:t> </a:t>
          </a:r>
          <a:endParaRPr lang="en-US" sz="1200" kern="1200" dirty="0"/>
        </a:p>
      </dsp:txBody>
      <dsp:txXfrm>
        <a:off x="531722" y="3819620"/>
        <a:ext cx="7167425" cy="319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57788-0918-4488-9A99-924C59859741}">
      <dsp:nvSpPr>
        <dsp:cNvPr id="0" name=""/>
        <dsp:cNvSpPr/>
      </dsp:nvSpPr>
      <dsp:spPr>
        <a:xfrm>
          <a:off x="0" y="944212"/>
          <a:ext cx="819308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D9EAAE-1B3E-42EB-8627-CF6B72C32490}">
      <dsp:nvSpPr>
        <dsp:cNvPr id="0" name=""/>
        <dsp:cNvSpPr/>
      </dsp:nvSpPr>
      <dsp:spPr>
        <a:xfrm>
          <a:off x="409654" y="722812"/>
          <a:ext cx="5735161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775" tIns="0" rIns="21677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 dirty="0"/>
            <a:t>1. Pregled konfiguracije skupa replika</a:t>
          </a:r>
        </a:p>
      </dsp:txBody>
      <dsp:txXfrm>
        <a:off x="431270" y="744428"/>
        <a:ext cx="5691929" cy="399568"/>
      </dsp:txXfrm>
    </dsp:sp>
    <dsp:sp modelId="{3A23FE46-FA61-416A-A18D-334F2C9AB36F}">
      <dsp:nvSpPr>
        <dsp:cNvPr id="0" name=""/>
        <dsp:cNvSpPr/>
      </dsp:nvSpPr>
      <dsp:spPr>
        <a:xfrm>
          <a:off x="0" y="1624612"/>
          <a:ext cx="819308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1CF607-A4A6-44D1-806D-0BB58C43C4A2}">
      <dsp:nvSpPr>
        <dsp:cNvPr id="0" name=""/>
        <dsp:cNvSpPr/>
      </dsp:nvSpPr>
      <dsp:spPr>
        <a:xfrm>
          <a:off x="409654" y="1403212"/>
          <a:ext cx="5735161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775" tIns="0" rIns="21677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 dirty="0"/>
            <a:t>2. Priprema ciljnog host-a za restauraciju</a:t>
          </a:r>
        </a:p>
      </dsp:txBody>
      <dsp:txXfrm>
        <a:off x="431270" y="1424828"/>
        <a:ext cx="5691929" cy="399568"/>
      </dsp:txXfrm>
    </dsp:sp>
    <dsp:sp modelId="{40FD7C32-CEE4-46D7-ADDD-F1D88BA1C18C}">
      <dsp:nvSpPr>
        <dsp:cNvPr id="0" name=""/>
        <dsp:cNvSpPr/>
      </dsp:nvSpPr>
      <dsp:spPr>
        <a:xfrm>
          <a:off x="0" y="2305012"/>
          <a:ext cx="819308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2199A3-456D-4BF4-914F-D6116EBEDBE2}">
      <dsp:nvSpPr>
        <dsp:cNvPr id="0" name=""/>
        <dsp:cNvSpPr/>
      </dsp:nvSpPr>
      <dsp:spPr>
        <a:xfrm>
          <a:off x="409654" y="2083612"/>
          <a:ext cx="5735161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775" tIns="0" rIns="21677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 dirty="0"/>
            <a:t>3. </a:t>
          </a:r>
          <a:r>
            <a:rPr lang="sr-Latn-RS" sz="1500" kern="1200" dirty="0" err="1"/>
            <a:t>Restore-ovanje</a:t>
          </a:r>
          <a:r>
            <a:rPr lang="sr-Latn-RS" sz="1500" kern="1200" dirty="0"/>
            <a:t> konfiguracionog servera skupa replika</a:t>
          </a:r>
          <a:endParaRPr lang="en-US" sz="1500" kern="1200" dirty="0"/>
        </a:p>
      </dsp:txBody>
      <dsp:txXfrm>
        <a:off x="431270" y="2105228"/>
        <a:ext cx="5691929" cy="399568"/>
      </dsp:txXfrm>
    </dsp:sp>
    <dsp:sp modelId="{98B05059-B962-4A50-B5C4-4F6C114A16B8}">
      <dsp:nvSpPr>
        <dsp:cNvPr id="0" name=""/>
        <dsp:cNvSpPr/>
      </dsp:nvSpPr>
      <dsp:spPr>
        <a:xfrm>
          <a:off x="0" y="2985412"/>
          <a:ext cx="819308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23C4B3-DC9C-49F6-8C36-2A61195DBD9D}">
      <dsp:nvSpPr>
        <dsp:cNvPr id="0" name=""/>
        <dsp:cNvSpPr/>
      </dsp:nvSpPr>
      <dsp:spPr>
        <a:xfrm>
          <a:off x="409654" y="2764012"/>
          <a:ext cx="5735161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775" tIns="0" rIns="21677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 dirty="0"/>
            <a:t>4. </a:t>
          </a:r>
          <a:r>
            <a:rPr lang="sr-Latn-RS" sz="1500" kern="1200" dirty="0" err="1"/>
            <a:t>Restore-ovanje</a:t>
          </a:r>
          <a:r>
            <a:rPr lang="sr-Latn-RS" sz="1500" kern="1200" dirty="0"/>
            <a:t> svakog </a:t>
          </a:r>
          <a:r>
            <a:rPr lang="sr-Latn-RS" sz="1500" kern="1200" dirty="0" err="1"/>
            <a:t>shard</a:t>
          </a:r>
          <a:r>
            <a:rPr lang="sr-Latn-RS" sz="1500" kern="1200" dirty="0"/>
            <a:t> skupa replika</a:t>
          </a:r>
        </a:p>
      </dsp:txBody>
      <dsp:txXfrm>
        <a:off x="431270" y="2785628"/>
        <a:ext cx="5691929" cy="3995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1AE17-828A-4476-A0ED-77A38B37742D}">
      <dsp:nvSpPr>
        <dsp:cNvPr id="0" name=""/>
        <dsp:cNvSpPr/>
      </dsp:nvSpPr>
      <dsp:spPr>
        <a:xfrm>
          <a:off x="0" y="0"/>
          <a:ext cx="80692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4B563-F96F-4A9E-842B-4CBF535CC53C}">
      <dsp:nvSpPr>
        <dsp:cNvPr id="0" name=""/>
        <dsp:cNvSpPr/>
      </dsp:nvSpPr>
      <dsp:spPr>
        <a:xfrm>
          <a:off x="0" y="0"/>
          <a:ext cx="8069263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700" kern="1200" dirty="0"/>
            <a:t>1. Kreiranje </a:t>
          </a:r>
          <a:r>
            <a:rPr lang="sr-Latn-RS" sz="2700" kern="1200" dirty="0" err="1"/>
            <a:t>backup</a:t>
          </a:r>
          <a:r>
            <a:rPr lang="sr-Latn-RS" sz="2700" kern="1200" dirty="0"/>
            <a:t>-a podataka</a:t>
          </a:r>
          <a:r>
            <a:rPr lang="sr-Latn-RS" sz="2700" kern="1200" dirty="0">
              <a:latin typeface="Neue Haas Grotesk Text Pro"/>
            </a:rPr>
            <a:t> u</a:t>
          </a:r>
          <a:r>
            <a:rPr lang="sr-Latn-RS" sz="2700" kern="1200" dirty="0">
              <a:solidFill>
                <a:schemeClr val="accent1"/>
              </a:solidFill>
              <a:latin typeface="Neue Haas Grotesk Text Pro"/>
            </a:rPr>
            <a:t> dbpath</a:t>
          </a:r>
          <a:endParaRPr lang="en-US" sz="2700" kern="1200" dirty="0">
            <a:solidFill>
              <a:schemeClr val="accent1"/>
            </a:solidFill>
          </a:endParaRPr>
        </a:p>
      </dsp:txBody>
      <dsp:txXfrm>
        <a:off x="0" y="0"/>
        <a:ext cx="8069263" cy="600075"/>
      </dsp:txXfrm>
    </dsp:sp>
    <dsp:sp modelId="{8C827371-D351-439A-8FBB-A578C4A7C333}">
      <dsp:nvSpPr>
        <dsp:cNvPr id="0" name=""/>
        <dsp:cNvSpPr/>
      </dsp:nvSpPr>
      <dsp:spPr>
        <a:xfrm>
          <a:off x="0" y="600075"/>
          <a:ext cx="80692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7E272-1149-43C5-8FA4-65D44351A277}">
      <dsp:nvSpPr>
        <dsp:cNvPr id="0" name=""/>
        <dsp:cNvSpPr/>
      </dsp:nvSpPr>
      <dsp:spPr>
        <a:xfrm>
          <a:off x="0" y="600075"/>
          <a:ext cx="8069263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700" kern="1200" dirty="0"/>
            <a:t>2. Startovanje </a:t>
          </a:r>
          <a:r>
            <a:rPr lang="sr-Latn-RS" sz="2700" kern="1200" dirty="0" err="1"/>
            <a:t>mongod</a:t>
          </a:r>
          <a:r>
            <a:rPr lang="sr-Latn-RS" sz="2700" kern="1200" dirty="0"/>
            <a:t> sa opcijom </a:t>
          </a:r>
          <a:r>
            <a:rPr lang="sr-Latn-RS" sz="2700" kern="1200" dirty="0">
              <a:solidFill>
                <a:schemeClr val="accent1"/>
              </a:solidFill>
            </a:rPr>
            <a:t>–</a:t>
          </a:r>
          <a:r>
            <a:rPr lang="sr-Latn-RS" sz="2700" kern="1200" dirty="0" err="1">
              <a:solidFill>
                <a:schemeClr val="accent1"/>
              </a:solidFill>
            </a:rPr>
            <a:t>repair</a:t>
          </a:r>
          <a:r>
            <a:rPr lang="sr-Latn-RS" sz="2700" kern="1200" dirty="0">
              <a:solidFill>
                <a:schemeClr val="accent1"/>
              </a:solidFill>
            </a:rPr>
            <a:t> </a:t>
          </a:r>
          <a:endParaRPr lang="en-US" sz="2700" kern="1200" dirty="0">
            <a:solidFill>
              <a:schemeClr val="accent1"/>
            </a:solidFill>
          </a:endParaRPr>
        </a:p>
      </dsp:txBody>
      <dsp:txXfrm>
        <a:off x="0" y="600075"/>
        <a:ext cx="8069263" cy="60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2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12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52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88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31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4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14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4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22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5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5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89" r:id="rId6"/>
    <p:sldLayoutId id="2147484085" r:id="rId7"/>
    <p:sldLayoutId id="2147484086" r:id="rId8"/>
    <p:sldLayoutId id="2147484087" r:id="rId9"/>
    <p:sldLayoutId id="2147484088" r:id="rId10"/>
    <p:sldLayoutId id="214748409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7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73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8AFDFD3E-C57D-FC14-EA12-DA2E11FED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6648" y="768334"/>
            <a:ext cx="4025901" cy="2866405"/>
          </a:xfrm>
        </p:spPr>
        <p:txBody>
          <a:bodyPr>
            <a:normAutofit/>
          </a:bodyPr>
          <a:lstStyle/>
          <a:p>
            <a:r>
              <a:rPr lang="sr-Latn-RS" sz="5000"/>
              <a:t>Backup i restore MongoDB-a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7D289E2-DA21-B559-5827-E9C8D16C3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6650" y="4283239"/>
            <a:ext cx="4025900" cy="1475177"/>
          </a:xfrm>
        </p:spPr>
        <p:txBody>
          <a:bodyPr>
            <a:normAutofit/>
          </a:bodyPr>
          <a:lstStyle/>
          <a:p>
            <a:r>
              <a:rPr lang="sr-Latn-RS" dirty="0"/>
              <a:t>Kostić Jovana 1436</a:t>
            </a:r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DCBCDE0E-D9C6-2D1F-F049-E5E787F3E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3" r="11113" b="2"/>
          <a:stretch/>
        </p:blipFill>
        <p:spPr>
          <a:xfrm>
            <a:off x="1" y="1"/>
            <a:ext cx="6914058" cy="6857999"/>
          </a:xfrm>
          <a:prstGeom prst="rect">
            <a:avLst/>
          </a:prstGeom>
        </p:spPr>
      </p:pic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70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B3C91C-FCC4-263D-975B-1E83EB0A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12160" cy="1754759"/>
          </a:xfrm>
        </p:spPr>
        <p:txBody>
          <a:bodyPr>
            <a:normAutofit fontScale="90000"/>
          </a:bodyPr>
          <a:lstStyle/>
          <a:p>
            <a:r>
              <a:rPr lang="sr-Latn-RS" dirty="0"/>
              <a:t>Proces kreiranja, arhiviranja </a:t>
            </a:r>
            <a:r>
              <a:rPr lang="sr-Latn-RS" dirty="0" err="1"/>
              <a:t>snapshot</a:t>
            </a:r>
            <a:r>
              <a:rPr lang="sr-Latn-RS" dirty="0"/>
              <a:t>-a i </a:t>
            </a:r>
            <a:r>
              <a:rPr lang="sr-Latn-RS" dirty="0" err="1"/>
              <a:t>restorovanja</a:t>
            </a:r>
            <a:r>
              <a:rPr lang="sr-Latn-RS" dirty="0"/>
              <a:t> na osnovu </a:t>
            </a:r>
            <a:r>
              <a:rPr lang="sr-Latn-RS" dirty="0" err="1"/>
              <a:t>snapshot</a:t>
            </a:r>
            <a:r>
              <a:rPr lang="sr-Latn-RS" dirty="0"/>
              <a:t>-a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C8FF9EBA-CEC5-5286-66B5-D9D368EC4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2847750"/>
            <a:ext cx="7335835" cy="396944"/>
          </a:xfr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341DF599-AAFA-8D1E-913D-2C02705D2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3695290"/>
            <a:ext cx="7724775" cy="524696"/>
          </a:xfrm>
          <a:prstGeom prst="rect">
            <a:avLst/>
          </a:prstGeom>
        </p:spPr>
      </p:pic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C1DD5D6B-94F5-8078-2E02-ABB5D5917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4587621"/>
            <a:ext cx="7629525" cy="7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7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4D6E0D8-FA8D-F062-2C8D-FF58C415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1713865"/>
            <a:ext cx="8650285" cy="1268984"/>
          </a:xfrm>
        </p:spPr>
        <p:txBody>
          <a:bodyPr>
            <a:normAutofit fontScale="90000"/>
          </a:bodyPr>
          <a:lstStyle/>
          <a:p>
            <a:r>
              <a:rPr lang="sr-Latn-RS" dirty="0" err="1"/>
              <a:t>Remote</a:t>
            </a:r>
            <a:r>
              <a:rPr lang="sr-Latn-RS" dirty="0"/>
              <a:t> </a:t>
            </a:r>
            <a:r>
              <a:rPr lang="sr-Latn-RS" dirty="0" err="1"/>
              <a:t>backup</a:t>
            </a:r>
            <a:r>
              <a:rPr lang="sr-Latn-RS" dirty="0"/>
              <a:t> </a:t>
            </a:r>
            <a:r>
              <a:rPr lang="sr-Latn-RS" dirty="0" err="1"/>
              <a:t>storage</a:t>
            </a:r>
            <a:r>
              <a:rPr lang="sr-Latn-RS" dirty="0"/>
              <a:t> koristeći </a:t>
            </a:r>
            <a:r>
              <a:rPr lang="sr-Latn-RS" dirty="0" err="1"/>
              <a:t>ssh</a:t>
            </a:r>
            <a:r>
              <a:rPr lang="sr-Latn-RS" dirty="0"/>
              <a:t> 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ED615F02-DB31-2070-C283-9E78D0037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325" y="2758152"/>
            <a:ext cx="9602785" cy="1471490"/>
          </a:xfrm>
        </p:spPr>
      </p:pic>
    </p:spTree>
    <p:extLst>
      <p:ext uri="{BB962C8B-B14F-4D97-AF65-F5344CB8AC3E}">
        <p14:creationId xmlns:p14="http://schemas.microsoft.com/office/powerpoint/2010/main" val="394446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DA4FA5-A7A1-EEB7-BBE7-DE678F5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726485" cy="1259459"/>
          </a:xfrm>
        </p:spPr>
        <p:txBody>
          <a:bodyPr>
            <a:normAutofit fontScale="90000"/>
          </a:bodyPr>
          <a:lstStyle/>
          <a:p>
            <a:r>
              <a:rPr lang="sr-Latn-RS" dirty="0" err="1"/>
              <a:t>Backup</a:t>
            </a:r>
            <a:r>
              <a:rPr lang="sr-Latn-RS" dirty="0"/>
              <a:t> bez vođenja dnevnika ili sa fajlovima na zasebnom logičkom disku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D14379C3-3789-D7BA-350D-B298CDFD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069385" cy="17724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sr-Latn-RS" dirty="0"/>
              <a:t>Proces kreiranja </a:t>
            </a:r>
            <a:r>
              <a:rPr lang="sr-Latn-RS" dirty="0" err="1"/>
              <a:t>snapshot</a:t>
            </a:r>
            <a:r>
              <a:rPr lang="sr-Latn-RS" dirty="0"/>
              <a:t>-ova je isti kao prethodno opisani</a:t>
            </a:r>
          </a:p>
          <a:p>
            <a:r>
              <a:rPr lang="sr-Latn-RS" dirty="0"/>
              <a:t>Pre kreiranja </a:t>
            </a:r>
            <a:r>
              <a:rPr lang="sr-Latn-RS" dirty="0" err="1"/>
              <a:t>snapshot</a:t>
            </a:r>
            <a:r>
              <a:rPr lang="sr-Latn-RS" dirty="0"/>
              <a:t>-a treba zaključati bazu podataka,</a:t>
            </a:r>
            <a:br>
              <a:rPr lang="sr-Latn-RS" dirty="0"/>
            </a:br>
            <a:r>
              <a:rPr lang="sr-Latn-RS" dirty="0"/>
              <a:t>metodom </a:t>
            </a:r>
            <a:r>
              <a:rPr lang="sr-Latn-RS" b="1" i="1" dirty="0" err="1"/>
              <a:t>db.fsyncLock</a:t>
            </a:r>
            <a:r>
              <a:rPr lang="sr-Latn-RS" b="1" i="1" dirty="0"/>
              <a:t>()</a:t>
            </a:r>
            <a:r>
              <a:rPr lang="sr-Latn-RS" dirty="0"/>
              <a:t> a nakon kreiranja </a:t>
            </a:r>
            <a:r>
              <a:rPr lang="sr-Latn-RS" dirty="0" err="1"/>
              <a:t>snapshot</a:t>
            </a:r>
            <a:r>
              <a:rPr lang="sr-Latn-RS" dirty="0"/>
              <a:t>-a, </a:t>
            </a:r>
            <a:br>
              <a:rPr lang="sr-Latn-RS" dirty="0"/>
            </a:br>
            <a:r>
              <a:rPr lang="sr-Latn-RS" dirty="0"/>
              <a:t>otključati bazu podataka metodom </a:t>
            </a:r>
            <a:r>
              <a:rPr lang="sr-Latn-RS" b="1" i="1" dirty="0" err="1"/>
              <a:t>db.fsyncUnlock</a:t>
            </a:r>
            <a:r>
              <a:rPr lang="sr-Latn-RS" b="1" i="1" dirty="0"/>
              <a:t>()</a:t>
            </a:r>
            <a:r>
              <a:rPr lang="sr-Latn-RS" dirty="0"/>
              <a:t> zbog konzistentnosti kopija podataka </a:t>
            </a:r>
            <a:r>
              <a:rPr lang="sr-Latn-RS" dirty="0" err="1"/>
              <a:t>podataka</a:t>
            </a:r>
            <a:r>
              <a:rPr lang="sr-Latn-R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867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CEE3B66-EAE4-A3EA-B7B5-70EEA01A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18440"/>
            <a:ext cx="7733001" cy="182143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sr-Latn-RS" sz="3600" dirty="0"/>
              <a:t>Primer </a:t>
            </a:r>
            <a:r>
              <a:rPr lang="sr-Latn-RS" sz="3600" dirty="0" err="1"/>
              <a:t>backupovanja</a:t>
            </a:r>
            <a:r>
              <a:rPr lang="sr-Latn-RS" sz="3600" dirty="0"/>
              <a:t> i </a:t>
            </a:r>
            <a:r>
              <a:rPr lang="sr-Latn-RS" sz="3600" dirty="0" err="1"/>
              <a:t>restoreovanja</a:t>
            </a:r>
            <a:r>
              <a:rPr lang="sr-Latn-RS" sz="3600" dirty="0"/>
              <a:t> uz pomoć </a:t>
            </a:r>
            <a:r>
              <a:rPr lang="sr-Latn-RS" sz="3600" dirty="0" err="1">
                <a:solidFill>
                  <a:srgbClr val="00B0F0"/>
                </a:solidFill>
              </a:rPr>
              <a:t>mongodump</a:t>
            </a:r>
            <a:r>
              <a:rPr lang="sr-Latn-RS" sz="3600" dirty="0"/>
              <a:t> i </a:t>
            </a:r>
            <a:r>
              <a:rPr lang="sr-Latn-RS" sz="3600" dirty="0" err="1">
                <a:solidFill>
                  <a:srgbClr val="00B0F0"/>
                </a:solidFill>
              </a:rPr>
              <a:t>mongorestore</a:t>
            </a:r>
            <a:r>
              <a:rPr lang="sr-Latn-RS" sz="3600" dirty="0"/>
              <a:t> alata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7D2CCC5-7686-508D-3277-FA1B60303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2588641"/>
            <a:ext cx="6389976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b="1" i="1" dirty="0" err="1">
                <a:solidFill>
                  <a:srgbClr val="00B0F0"/>
                </a:solidFill>
                <a:ea typeface="+mn-lt"/>
                <a:cs typeface="+mn-lt"/>
              </a:rPr>
              <a:t>mongodump</a:t>
            </a:r>
            <a:r>
              <a:rPr lang="sr-Latn-RS" dirty="0">
                <a:ea typeface="+mn-lt"/>
                <a:cs typeface="+mn-lt"/>
              </a:rPr>
              <a:t> i </a:t>
            </a:r>
            <a:r>
              <a:rPr lang="sr-Latn-RS" b="1" i="1" dirty="0" err="1">
                <a:solidFill>
                  <a:srgbClr val="00B0F0"/>
                </a:solidFill>
                <a:ea typeface="+mn-lt"/>
                <a:cs typeface="+mn-lt"/>
              </a:rPr>
              <a:t>mongorestore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dirty="0">
                <a:ea typeface="+mn-lt"/>
                <a:cs typeface="+mn-lt"/>
              </a:rPr>
              <a:t>alati rade koristeći </a:t>
            </a:r>
            <a:r>
              <a:rPr lang="sr-Latn-RS" i="1" dirty="0">
                <a:ea typeface="+mn-lt"/>
                <a:cs typeface="+mn-lt"/>
              </a:rPr>
              <a:t>BSON data </a:t>
            </a:r>
            <a:r>
              <a:rPr lang="sr-Latn-RS" i="1" dirty="0" err="1">
                <a:ea typeface="+mn-lt"/>
                <a:cs typeface="+mn-lt"/>
              </a:rPr>
              <a:t>dumps</a:t>
            </a:r>
            <a:r>
              <a:rPr lang="sr-Latn-RS" dirty="0">
                <a:ea typeface="+mn-lt"/>
                <a:cs typeface="+mn-lt"/>
              </a:rPr>
              <a:t> </a:t>
            </a:r>
            <a:br>
              <a:rPr lang="sr-Latn-RS" dirty="0">
                <a:ea typeface="+mn-lt"/>
                <a:cs typeface="+mn-lt"/>
              </a:rPr>
            </a:br>
            <a:endParaRPr lang="sr-Latn-RS" dirty="0">
              <a:ea typeface="+mn-lt"/>
              <a:cs typeface="+mn-lt"/>
            </a:endParaRPr>
          </a:p>
          <a:p>
            <a:r>
              <a:rPr lang="sr-Latn-RS" dirty="0">
                <a:ea typeface="+mn-lt"/>
                <a:cs typeface="+mn-lt"/>
              </a:rPr>
              <a:t> korisni su u slučaju kreiranja rezervnih kopija aplikacija manjeg obima</a:t>
            </a:r>
            <a:endParaRPr lang="sr-Latn-R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DA2280-4367-9844-92C8-D662486F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A9C303F-3A73-E440-923C-BAAF3176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B205DF0-BAE6-CF47-ABF8-A3266C71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30B64E66-F59E-9A4E-8CD3-2C62007DE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669C99C-C50F-2A47-9BA2-EA4B62AD2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2CE447-6B57-FC41-89F1-971B23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3F8C4B96-43F0-6448-90E8-4949AC2F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78F21E1-A886-E449-BF38-C9AD29BDB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59A063CA-8B5F-6347-8A9F-3802824D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FBD0F012-879A-5849-A7F8-00E9C54BA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9">
              <a:extLst>
                <a:ext uri="{FF2B5EF4-FFF2-40B4-BE49-F238E27FC236}">
                  <a16:creationId xmlns:a16="http://schemas.microsoft.com/office/drawing/2014/main" id="{E67EA7D6-BAF0-E749-AE45-8979B3AE8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50">
              <a:extLst>
                <a:ext uri="{FF2B5EF4-FFF2-40B4-BE49-F238E27FC236}">
                  <a16:creationId xmlns:a16="http://schemas.microsoft.com/office/drawing/2014/main" id="{D20805D5-8675-4847-ACD6-15C16DC7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51">
              <a:extLst>
                <a:ext uri="{FF2B5EF4-FFF2-40B4-BE49-F238E27FC236}">
                  <a16:creationId xmlns:a16="http://schemas.microsoft.com/office/drawing/2014/main" id="{3B802874-ED6B-2D4D-8336-74AB1EA9E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52">
              <a:extLst>
                <a:ext uri="{FF2B5EF4-FFF2-40B4-BE49-F238E27FC236}">
                  <a16:creationId xmlns:a16="http://schemas.microsoft.com/office/drawing/2014/main" id="{D15F4AF4-9B59-CA46-920E-73456C5A4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53">
              <a:extLst>
                <a:ext uri="{FF2B5EF4-FFF2-40B4-BE49-F238E27FC236}">
                  <a16:creationId xmlns:a16="http://schemas.microsoft.com/office/drawing/2014/main" id="{11572EED-2C54-D948-A1DC-680DD79D0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54">
              <a:extLst>
                <a:ext uri="{FF2B5EF4-FFF2-40B4-BE49-F238E27FC236}">
                  <a16:creationId xmlns:a16="http://schemas.microsoft.com/office/drawing/2014/main" id="{D749F206-EF71-2B44-8F0B-E8DF4EA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5">
              <a:extLst>
                <a:ext uri="{FF2B5EF4-FFF2-40B4-BE49-F238E27FC236}">
                  <a16:creationId xmlns:a16="http://schemas.microsoft.com/office/drawing/2014/main" id="{87EEC91C-B6CD-D74C-9DE5-3C9B9F304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56">
              <a:extLst>
                <a:ext uri="{FF2B5EF4-FFF2-40B4-BE49-F238E27FC236}">
                  <a16:creationId xmlns:a16="http://schemas.microsoft.com/office/drawing/2014/main" id="{AD44CA4C-ED5A-7544-8323-E623F94DA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57">
              <a:extLst>
                <a:ext uri="{FF2B5EF4-FFF2-40B4-BE49-F238E27FC236}">
                  <a16:creationId xmlns:a16="http://schemas.microsoft.com/office/drawing/2014/main" id="{ABC194E6-E855-7F4A-805B-25EC12AB0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8">
              <a:extLst>
                <a:ext uri="{FF2B5EF4-FFF2-40B4-BE49-F238E27FC236}">
                  <a16:creationId xmlns:a16="http://schemas.microsoft.com/office/drawing/2014/main" id="{D209722E-AECA-1049-BDC9-0B51AA5A2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9">
              <a:extLst>
                <a:ext uri="{FF2B5EF4-FFF2-40B4-BE49-F238E27FC236}">
                  <a16:creationId xmlns:a16="http://schemas.microsoft.com/office/drawing/2014/main" id="{A2380CC4-123C-7A44-B83C-72C47DA2B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60">
              <a:extLst>
                <a:ext uri="{FF2B5EF4-FFF2-40B4-BE49-F238E27FC236}">
                  <a16:creationId xmlns:a16="http://schemas.microsoft.com/office/drawing/2014/main" id="{D1370748-8047-C249-8646-BFD37092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2BC8BE82-732A-EB48-8DC0-D671980E2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62">
              <a:extLst>
                <a:ext uri="{FF2B5EF4-FFF2-40B4-BE49-F238E27FC236}">
                  <a16:creationId xmlns:a16="http://schemas.microsoft.com/office/drawing/2014/main" id="{2E93D106-2906-D840-B04D-BB4DA10EE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19132191-F01A-8B42-8423-A583B760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9310877A-9146-3E46-B915-B34AF09A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1300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787C8E6-466B-A083-BC22-440C9C7F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088310" cy="1268984"/>
          </a:xfrm>
        </p:spPr>
        <p:txBody>
          <a:bodyPr>
            <a:normAutofit/>
          </a:bodyPr>
          <a:lstStyle/>
          <a:p>
            <a:r>
              <a:rPr lang="sr-Latn-RS" dirty="0"/>
              <a:t>Osnovne </a:t>
            </a:r>
            <a:r>
              <a:rPr lang="sr-Latn-RS" dirty="0" err="1">
                <a:solidFill>
                  <a:srgbClr val="00B0F0"/>
                </a:solidFill>
              </a:rPr>
              <a:t>mongodump</a:t>
            </a:r>
            <a:r>
              <a:rPr lang="sr-Latn-RS" dirty="0">
                <a:solidFill>
                  <a:srgbClr val="00B0F0"/>
                </a:solidFill>
              </a:rPr>
              <a:t> </a:t>
            </a:r>
            <a:r>
              <a:rPr lang="sr-Latn-RS" dirty="0">
                <a:ea typeface="+mj-lt"/>
                <a:cs typeface="+mj-lt"/>
              </a:rPr>
              <a:t>operacije</a:t>
            </a:r>
            <a:endParaRPr lang="sr-Latn-RS" dirty="0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CABD44AE-A706-31EA-6D3D-158D7778C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325" y="2343533"/>
            <a:ext cx="7335835" cy="338577"/>
          </a:xfr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F2E3C1AB-AAD0-D540-4ED1-ADB3FCAEB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3290580"/>
            <a:ext cx="7715250" cy="419715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13C93862-66D3-488A-7FB9-EB0500B20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4312891"/>
            <a:ext cx="7820025" cy="31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2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D7295E-D078-A81B-3507-E95AB2AF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012110" cy="1268984"/>
          </a:xfrm>
        </p:spPr>
        <p:txBody>
          <a:bodyPr>
            <a:normAutofit fontScale="90000"/>
          </a:bodyPr>
          <a:lstStyle/>
          <a:p>
            <a:r>
              <a:rPr lang="sr-Latn-RS" dirty="0"/>
              <a:t>Osnovne </a:t>
            </a:r>
            <a:r>
              <a:rPr lang="sr-Latn-RS" dirty="0" err="1">
                <a:solidFill>
                  <a:srgbClr val="00B0F0"/>
                </a:solidFill>
              </a:rPr>
              <a:t>mongorestore</a:t>
            </a:r>
            <a:r>
              <a:rPr lang="sr-Latn-RS" dirty="0"/>
              <a:t> operacije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137A7D3B-9AA8-9C0D-B7CC-7B8DEAC1B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2446307"/>
            <a:ext cx="7335835" cy="323529"/>
          </a:xfr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9B174D93-F5A2-E0DC-0A93-5A48A1D55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3312443"/>
            <a:ext cx="7839075" cy="385513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7C5DE50C-F1E7-5936-4C01-724309F04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4297739"/>
            <a:ext cx="8010525" cy="37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7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1022047-AFB2-A31E-9FA2-6AC37B1B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812085" cy="1268984"/>
          </a:xfrm>
        </p:spPr>
        <p:txBody>
          <a:bodyPr>
            <a:normAutofit fontScale="90000"/>
          </a:bodyPr>
          <a:lstStyle/>
          <a:p>
            <a:r>
              <a:rPr lang="sr-Latn-RS" b="0" dirty="0"/>
              <a:t>Primer </a:t>
            </a:r>
            <a:r>
              <a:rPr lang="sr-Latn-RS" b="0" dirty="0" err="1"/>
              <a:t>r</a:t>
            </a:r>
            <a:r>
              <a:rPr lang="sr-Latn-RS" b="0" i="1" dirty="0" err="1">
                <a:ea typeface="+mj-lt"/>
                <a:cs typeface="+mj-lt"/>
              </a:rPr>
              <a:t>estore-</a:t>
            </a:r>
            <a:r>
              <a:rPr lang="sr-Latn-RS" b="0" dirty="0" err="1">
                <a:ea typeface="+mj-lt"/>
                <a:cs typeface="+mj-lt"/>
              </a:rPr>
              <a:t>ovanja</a:t>
            </a:r>
            <a:r>
              <a:rPr lang="sr-Latn-RS" b="0" dirty="0">
                <a:ea typeface="+mj-lt"/>
                <a:cs typeface="+mj-lt"/>
              </a:rPr>
              <a:t> </a:t>
            </a:r>
            <a:r>
              <a:rPr lang="sr-Latn-RS" b="0" dirty="0">
                <a:solidFill>
                  <a:srgbClr val="00B0F0"/>
                </a:solidFill>
                <a:ea typeface="+mj-lt"/>
                <a:cs typeface="+mj-lt"/>
              </a:rPr>
              <a:t>skupa replika</a:t>
            </a:r>
            <a:r>
              <a:rPr lang="sr-Latn-RS" b="0" dirty="0">
                <a:ea typeface="+mj-lt"/>
                <a:cs typeface="+mj-lt"/>
              </a:rPr>
              <a:t> iz </a:t>
            </a:r>
            <a:r>
              <a:rPr lang="sr-Latn-RS" b="0" i="1" dirty="0" err="1">
                <a:ea typeface="+mj-lt"/>
                <a:cs typeface="+mj-lt"/>
              </a:rPr>
              <a:t>MongoDB</a:t>
            </a:r>
            <a:r>
              <a:rPr lang="sr-Latn-RS" b="0" i="1" dirty="0">
                <a:ea typeface="+mj-lt"/>
                <a:cs typeface="+mj-lt"/>
              </a:rPr>
              <a:t> </a:t>
            </a:r>
            <a:r>
              <a:rPr lang="sr-Latn-RS" b="0" i="1" dirty="0" err="1">
                <a:ea typeface="+mj-lt"/>
                <a:cs typeface="+mj-lt"/>
              </a:rPr>
              <a:t>backup</a:t>
            </a:r>
            <a:r>
              <a:rPr lang="sr-Latn-RS" b="0" i="1" dirty="0">
                <a:ea typeface="+mj-lt"/>
                <a:cs typeface="+mj-lt"/>
              </a:rPr>
              <a:t>-</a:t>
            </a:r>
            <a:r>
              <a:rPr lang="sr-Latn-RS" b="0" dirty="0">
                <a:ea typeface="+mj-lt"/>
                <a:cs typeface="+mj-lt"/>
              </a:rPr>
              <a:t>a</a:t>
            </a:r>
            <a:endParaRPr lang="sr-Latn-RS" b="0" dirty="0"/>
          </a:p>
        </p:txBody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AB432C95-1421-A2FF-990C-7C4C516A6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114294"/>
              </p:ext>
            </p:extLst>
          </p:nvPr>
        </p:nvGraphicFramePr>
        <p:xfrm>
          <a:off x="565150" y="2160588"/>
          <a:ext cx="733583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7816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4">
            <a:extLst>
              <a:ext uri="{FF2B5EF4-FFF2-40B4-BE49-F238E27FC236}">
                <a16:creationId xmlns:a16="http://schemas.microsoft.com/office/drawing/2014/main" id="{3BFCCA9D-6305-75CF-1ED9-B37DED644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350" y="1551438"/>
            <a:ext cx="7335835" cy="398768"/>
          </a:xfr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25C24C47-86E3-A74D-6C23-B92139CD9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84390"/>
            <a:ext cx="7448550" cy="612795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40B76C42-2085-FF99-D56C-ABBF901A9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086657"/>
            <a:ext cx="7058025" cy="341786"/>
          </a:xfrm>
          <a:prstGeom prst="rect">
            <a:avLst/>
          </a:prstGeom>
        </p:spPr>
      </p:pic>
      <p:pic>
        <p:nvPicPr>
          <p:cNvPr id="7" name="Slika 7">
            <a:extLst>
              <a:ext uri="{FF2B5EF4-FFF2-40B4-BE49-F238E27FC236}">
                <a16:creationId xmlns:a16="http://schemas.microsoft.com/office/drawing/2014/main" id="{F3468D9F-C666-AD76-1087-6AF52D182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859296"/>
            <a:ext cx="6534150" cy="94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35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8BDB4B3-0238-F47F-7DAF-B8F95D05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599440"/>
            <a:ext cx="104254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3200" b="0" dirty="0"/>
              <a:t>Primer</a:t>
            </a:r>
            <a:r>
              <a:rPr lang="sr-Latn-RS" sz="3200" b="0" dirty="0">
                <a:ea typeface="+mj-lt"/>
                <a:cs typeface="+mj-lt"/>
              </a:rPr>
              <a:t> </a:t>
            </a:r>
            <a:r>
              <a:rPr lang="sr-Latn-RS" sz="3200" b="0" dirty="0" err="1">
                <a:ea typeface="+mj-lt"/>
                <a:cs typeface="+mj-lt"/>
              </a:rPr>
              <a:t>backup-ovanja</a:t>
            </a:r>
            <a:br>
              <a:rPr lang="sr-Latn-RS" sz="3200" b="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sr-Latn-RS" sz="3200" b="0" dirty="0" err="1">
                <a:solidFill>
                  <a:srgbClr val="00B0F0"/>
                </a:solidFill>
                <a:ea typeface="+mj-lt"/>
                <a:cs typeface="+mj-lt"/>
              </a:rPr>
              <a:t>sharded</a:t>
            </a:r>
            <a:r>
              <a:rPr lang="sr-Latn-RS" sz="3200" b="0" dirty="0">
                <a:solidFill>
                  <a:srgbClr val="00B0F0"/>
                </a:solidFill>
                <a:ea typeface="+mj-lt"/>
                <a:cs typeface="+mj-lt"/>
              </a:rPr>
              <a:t> klastera </a:t>
            </a:r>
            <a:r>
              <a:rPr lang="sr-Latn-RS" sz="3200" b="0" dirty="0">
                <a:ea typeface="+mj-lt"/>
                <a:cs typeface="+mj-lt"/>
              </a:rPr>
              <a:t>korišćenjem </a:t>
            </a:r>
            <a:r>
              <a:rPr lang="sr-Latn-RS" sz="3200" b="0" dirty="0" err="1">
                <a:ea typeface="+mj-lt"/>
                <a:cs typeface="+mj-lt"/>
              </a:rPr>
              <a:t>snapshot</a:t>
            </a:r>
            <a:r>
              <a:rPr lang="sr-Latn-RS" sz="3200" b="0" dirty="0">
                <a:ea typeface="+mj-lt"/>
                <a:cs typeface="+mj-lt"/>
              </a:rPr>
              <a:t>-ova</a:t>
            </a:r>
            <a:endParaRPr lang="sr-Latn-RS" sz="3200" b="0" dirty="0"/>
          </a:p>
        </p:txBody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90DF9067-0D79-C1C4-0A2C-E9FB0325E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713503"/>
              </p:ext>
            </p:extLst>
          </p:nvPr>
        </p:nvGraphicFramePr>
        <p:xfrm>
          <a:off x="946150" y="1074738"/>
          <a:ext cx="10288588" cy="5362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8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8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4">
            <a:extLst>
              <a:ext uri="{FF2B5EF4-FFF2-40B4-BE49-F238E27FC236}">
                <a16:creationId xmlns:a16="http://schemas.microsoft.com/office/drawing/2014/main" id="{6EEE45EF-2DF6-4D73-5548-68BB0EEA1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346965"/>
            <a:ext cx="7335835" cy="616963"/>
          </a:xfr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7ACBB88A-6540-208A-9D1F-53CEC2C8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049274"/>
            <a:ext cx="5800725" cy="2092452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80C68338-66C7-A6FA-0663-B703FFE56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3259191"/>
            <a:ext cx="6219825" cy="339618"/>
          </a:xfrm>
          <a:prstGeom prst="rect">
            <a:avLst/>
          </a:prstGeom>
        </p:spPr>
      </p:pic>
      <p:pic>
        <p:nvPicPr>
          <p:cNvPr id="7" name="Slika 7">
            <a:extLst>
              <a:ext uri="{FF2B5EF4-FFF2-40B4-BE49-F238E27FC236}">
                <a16:creationId xmlns:a16="http://schemas.microsoft.com/office/drawing/2014/main" id="{8E192826-0629-2A03-7211-CBFBCAA4B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3783564"/>
            <a:ext cx="5800725" cy="1481621"/>
          </a:xfrm>
          <a:prstGeom prst="rect">
            <a:avLst/>
          </a:prstGeom>
        </p:spPr>
      </p:pic>
      <p:pic>
        <p:nvPicPr>
          <p:cNvPr id="8" name="Slika 8">
            <a:extLst>
              <a:ext uri="{FF2B5EF4-FFF2-40B4-BE49-F238E27FC236}">
                <a16:creationId xmlns:a16="http://schemas.microsoft.com/office/drawing/2014/main" id="{118E8235-3110-3EED-2DBA-3453B4F8A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5" y="5485228"/>
            <a:ext cx="6858000" cy="34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2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4986F96-48A7-1C51-35C6-C9AF985F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dirty="0" err="1"/>
              <a:t>Backup</a:t>
            </a:r>
            <a:r>
              <a:rPr lang="sr-Latn-RS" dirty="0"/>
              <a:t> i </a:t>
            </a:r>
            <a:r>
              <a:rPr lang="sr-Latn-RS" dirty="0" err="1"/>
              <a:t>restore</a:t>
            </a:r>
            <a:endParaRPr lang="sr-Latn-RS" err="1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6132E72-2413-4268-D12E-1B4C6FFD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dirty="0" err="1"/>
              <a:t>Backup</a:t>
            </a:r>
            <a:r>
              <a:rPr lang="sr-Latn-RS" dirty="0"/>
              <a:t> predstavlja proces kreiranja rezervne kopije</a:t>
            </a:r>
          </a:p>
          <a:p>
            <a:r>
              <a:rPr lang="sr-Latn-RS" dirty="0" err="1"/>
              <a:t>Restore</a:t>
            </a:r>
            <a:r>
              <a:rPr lang="sr-Latn-RS" dirty="0"/>
              <a:t> predstavlja proces oporavka podataka na osnovu rezervne kopije</a:t>
            </a:r>
          </a:p>
        </p:txBody>
      </p:sp>
      <p:pic>
        <p:nvPicPr>
          <p:cNvPr id="6" name="Slika 6">
            <a:extLst>
              <a:ext uri="{FF2B5EF4-FFF2-40B4-BE49-F238E27FC236}">
                <a16:creationId xmlns:a16="http://schemas.microsoft.com/office/drawing/2014/main" id="{A76C5890-658E-642E-FA69-6AB979A45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013232"/>
            <a:ext cx="6430513" cy="4822884"/>
          </a:xfrm>
          <a:prstGeom prst="rect">
            <a:avLst/>
          </a:prstGeom>
        </p:spPr>
      </p:pic>
      <p:grpSp>
        <p:nvGrpSpPr>
          <p:cNvPr id="72" name="Group 24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6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30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49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55D1129-7B9A-4307-E19B-6A0B699A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50" y="1350391"/>
            <a:ext cx="7335835" cy="915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/>
              <a:t>Proces </a:t>
            </a:r>
            <a:r>
              <a:rPr lang="sr-Latn-RS" dirty="0" err="1"/>
              <a:t>backupovanja</a:t>
            </a:r>
            <a:r>
              <a:rPr lang="sr-Latn-RS" dirty="0"/>
              <a:t> na </a:t>
            </a:r>
            <a:r>
              <a:rPr lang="sr-Latn-RS" dirty="0" err="1"/>
              <a:t>standradno</a:t>
            </a:r>
            <a:r>
              <a:rPr lang="sr-Latn-RS" dirty="0"/>
              <a:t> opisan način </a:t>
            </a:r>
            <a:r>
              <a:rPr lang="sr-Latn-RS" dirty="0" err="1"/>
              <a:t>koriščenjem</a:t>
            </a:r>
            <a:r>
              <a:rPr lang="sr-Latn-RS"/>
              <a:t> snapshot-ova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BEE05ABA-6498-DCC8-5D4B-4E05359A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376180"/>
            <a:ext cx="6343650" cy="343515"/>
          </a:xfrm>
          <a:prstGeom prst="rect">
            <a:avLst/>
          </a:prstGeo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087E8997-0BDE-CA65-12A5-11FF9E97E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2904275"/>
            <a:ext cx="6657975" cy="325550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91F8AD19-5C32-423C-7A0D-B230E01F9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4514703"/>
            <a:ext cx="6772275" cy="1457618"/>
          </a:xfrm>
          <a:prstGeom prst="rect">
            <a:avLst/>
          </a:prstGeom>
        </p:spPr>
      </p:pic>
      <p:sp>
        <p:nvSpPr>
          <p:cNvPr id="8" name="Čuvar mesta za sadržaj 2">
            <a:extLst>
              <a:ext uri="{FF2B5EF4-FFF2-40B4-BE49-F238E27FC236}">
                <a16:creationId xmlns:a16="http://schemas.microsoft.com/office/drawing/2014/main" id="{83772057-3D0B-85C7-1150-4623B1B06B9C}"/>
              </a:ext>
            </a:extLst>
          </p:cNvPr>
          <p:cNvSpPr txBox="1">
            <a:spLocks/>
          </p:cNvSpPr>
          <p:nvPr/>
        </p:nvSpPr>
        <p:spPr>
          <a:xfrm>
            <a:off x="212725" y="3426841"/>
            <a:ext cx="7335835" cy="915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Proces postoji i proces planiranja </a:t>
            </a:r>
            <a:r>
              <a:rPr lang="sr-Latn-RS" dirty="0" err="1"/>
              <a:t>backupovanja</a:t>
            </a:r>
            <a:r>
              <a:rPr lang="sr-Latn-RS" dirty="0"/>
              <a:t> u </a:t>
            </a:r>
            <a:r>
              <a:rPr lang="sr-Latn-RS" dirty="0" err="1"/>
              <a:t>odredjenom</a:t>
            </a:r>
            <a:r>
              <a:rPr lang="sr-Latn-RS" dirty="0"/>
              <a:t> vremenskom periodu</a:t>
            </a:r>
          </a:p>
        </p:txBody>
      </p:sp>
    </p:spTree>
    <p:extLst>
      <p:ext uri="{BB962C8B-B14F-4D97-AF65-F5344CB8AC3E}">
        <p14:creationId xmlns:p14="http://schemas.microsoft.com/office/powerpoint/2010/main" val="4071724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4C4022E-BCAC-7525-DDB8-B215D749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1101774" cy="126898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ea typeface="+mj-lt"/>
                <a:cs typeface="+mj-lt"/>
              </a:rPr>
              <a:t>Primer restore-</a:t>
            </a:r>
            <a:r>
              <a:rPr lang="en-US" sz="3200" dirty="0" err="1">
                <a:ea typeface="+mj-lt"/>
                <a:cs typeface="+mj-lt"/>
              </a:rPr>
              <a:t>ovanja</a:t>
            </a:r>
            <a:r>
              <a:rPr lang="en-US" sz="3200" dirty="0">
                <a:ea typeface="+mj-lt"/>
                <a:cs typeface="+mj-lt"/>
              </a:rPr>
              <a:t> </a:t>
            </a:r>
            <a:r>
              <a:rPr lang="en-US" sz="3200" dirty="0">
                <a:solidFill>
                  <a:schemeClr val="accent1"/>
                </a:solidFill>
                <a:ea typeface="+mj-lt"/>
                <a:cs typeface="+mj-lt"/>
              </a:rPr>
              <a:t>sharded </a:t>
            </a:r>
            <a:r>
              <a:rPr lang="en-US" sz="3200" dirty="0" err="1">
                <a:solidFill>
                  <a:schemeClr val="accent1"/>
                </a:solidFill>
                <a:ea typeface="+mj-lt"/>
                <a:cs typeface="+mj-lt"/>
              </a:rPr>
              <a:t>klastera</a:t>
            </a:r>
            <a:r>
              <a:rPr lang="en-US" sz="3200" dirty="0">
                <a:ea typeface="+mj-lt"/>
                <a:cs typeface="+mj-lt"/>
              </a:rPr>
              <a:t> </a:t>
            </a:r>
            <a:r>
              <a:rPr lang="en-US" sz="3200" dirty="0" err="1">
                <a:ea typeface="+mj-lt"/>
                <a:cs typeface="+mj-lt"/>
              </a:rPr>
              <a:t>korišćenjem</a:t>
            </a:r>
            <a:r>
              <a:rPr lang="en-US" sz="3200" dirty="0">
                <a:ea typeface="+mj-lt"/>
                <a:cs typeface="+mj-lt"/>
              </a:rPr>
              <a:t> snapshot-ova</a:t>
            </a:r>
            <a:endParaRPr lang="en-US" sz="3200" b="0" dirty="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sz="3200" b="0" dirty="0">
              <a:ea typeface="+mj-lt"/>
              <a:cs typeface="+mj-lt"/>
            </a:endParaRPr>
          </a:p>
          <a:p>
            <a:endParaRPr lang="sr-Latn-RS" sz="3200" dirty="0"/>
          </a:p>
        </p:txBody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E43F6F66-9A12-FD5E-1DBB-6B2801425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02814"/>
              </p:ext>
            </p:extLst>
          </p:nvPr>
        </p:nvGraphicFramePr>
        <p:xfrm>
          <a:off x="1041400" y="1998663"/>
          <a:ext cx="8193088" cy="408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8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35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7A6B7CF-BB7D-14CD-B129-A4B5E1FB8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25" y="455041"/>
            <a:ext cx="8135935" cy="1315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/>
              <a:t>Pregled konfiguracije uz pomoć metode </a:t>
            </a:r>
            <a:r>
              <a:rPr lang="sr-Latn-RS" i="1" dirty="0" err="1">
                <a:solidFill>
                  <a:schemeClr val="accent1"/>
                </a:solidFill>
                <a:ea typeface="+mn-lt"/>
                <a:cs typeface="+mn-lt"/>
              </a:rPr>
              <a:t>rs.conf</a:t>
            </a:r>
            <a:r>
              <a:rPr lang="sr-Latn-RS" i="1" dirty="0">
                <a:solidFill>
                  <a:schemeClr val="accent1"/>
                </a:solidFill>
                <a:ea typeface="+mn-lt"/>
                <a:cs typeface="+mn-lt"/>
              </a:rPr>
              <a:t>()</a:t>
            </a:r>
            <a:endParaRPr lang="sr-Latn-RS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sr-Latn-RS" dirty="0"/>
              <a:t>Priprema ciljnog hosta i </a:t>
            </a:r>
            <a:r>
              <a:rPr lang="sr-Latn-RS" i="1" dirty="0" err="1">
                <a:solidFill>
                  <a:schemeClr val="accent1"/>
                </a:solidFill>
                <a:ea typeface="+mn-lt"/>
                <a:cs typeface="+mn-lt"/>
              </a:rPr>
              <a:t>db.shutdownServer</a:t>
            </a:r>
            <a:r>
              <a:rPr lang="sr-Latn-RS" i="1" dirty="0">
                <a:solidFill>
                  <a:schemeClr val="accent1"/>
                </a:solidFill>
                <a:ea typeface="+mn-lt"/>
                <a:cs typeface="+mn-lt"/>
              </a:rPr>
              <a:t>()</a:t>
            </a:r>
            <a:r>
              <a:rPr lang="sr-Latn-RS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92DC835E-688D-82AC-5ABB-B57DB1654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715086"/>
            <a:ext cx="8610600" cy="1198978"/>
          </a:xfrm>
          <a:prstGeom prst="rect">
            <a:avLst/>
          </a:prstGeo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46C1D918-A652-A334-C945-634E85992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3072589"/>
            <a:ext cx="8058150" cy="455647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DF5349CC-6743-E9C9-A8D7-2FFA1FC31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3664692"/>
            <a:ext cx="7991475" cy="1395515"/>
          </a:xfrm>
          <a:prstGeom prst="rect">
            <a:avLst/>
          </a:prstGeom>
        </p:spPr>
      </p:pic>
      <p:pic>
        <p:nvPicPr>
          <p:cNvPr id="7" name="Slika 7" descr="Slika na kojoj se nalazi tekst&#10;&#10;Opis je automatski generisan">
            <a:extLst>
              <a:ext uri="{FF2B5EF4-FFF2-40B4-BE49-F238E27FC236}">
                <a16:creationId xmlns:a16="http://schemas.microsoft.com/office/drawing/2014/main" id="{54613A01-CBF3-3D58-21AD-A2442E0E0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" y="5270051"/>
            <a:ext cx="6705600" cy="4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08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4">
            <a:extLst>
              <a:ext uri="{FF2B5EF4-FFF2-40B4-BE49-F238E27FC236}">
                <a16:creationId xmlns:a16="http://schemas.microsoft.com/office/drawing/2014/main" id="{7A6A3459-321F-DAB6-26B0-65AE7AD8A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325" y="317350"/>
            <a:ext cx="7335835" cy="752393"/>
          </a:xfr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64621E0F-A64F-F57D-4543-97844978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169465"/>
            <a:ext cx="6858000" cy="1147220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BB1356FF-507C-DD9D-A6AB-1FB34BF51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2457684"/>
            <a:ext cx="7029450" cy="390056"/>
          </a:xfrm>
          <a:prstGeom prst="rect">
            <a:avLst/>
          </a:prstGeom>
        </p:spPr>
      </p:pic>
      <p:pic>
        <p:nvPicPr>
          <p:cNvPr id="7" name="Slika 7">
            <a:extLst>
              <a:ext uri="{FF2B5EF4-FFF2-40B4-BE49-F238E27FC236}">
                <a16:creationId xmlns:a16="http://schemas.microsoft.com/office/drawing/2014/main" id="{2A19E578-2B44-FDA8-E2D1-E9749A1BA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959696"/>
            <a:ext cx="7305675" cy="395683"/>
          </a:xfrm>
          <a:prstGeom prst="rect">
            <a:avLst/>
          </a:prstGeom>
        </p:spPr>
      </p:pic>
      <p:pic>
        <p:nvPicPr>
          <p:cNvPr id="8" name="Slika 8">
            <a:extLst>
              <a:ext uri="{FF2B5EF4-FFF2-40B4-BE49-F238E27FC236}">
                <a16:creationId xmlns:a16="http://schemas.microsoft.com/office/drawing/2014/main" id="{7D08A798-B09C-2B14-59FD-46D4273EC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484450"/>
            <a:ext cx="5886450" cy="574900"/>
          </a:xfrm>
          <a:prstGeom prst="rect">
            <a:avLst/>
          </a:prstGeom>
        </p:spPr>
      </p:pic>
      <p:pic>
        <p:nvPicPr>
          <p:cNvPr id="9" name="Slika 9" descr="Slika na kojoj se nalazi tekst&#10;&#10;Opis je automatski generisan">
            <a:extLst>
              <a:ext uri="{FF2B5EF4-FFF2-40B4-BE49-F238E27FC236}">
                <a16:creationId xmlns:a16="http://schemas.microsoft.com/office/drawing/2014/main" id="{96709FD7-7283-BE92-FEB9-C15E18CB90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50" y="4154629"/>
            <a:ext cx="5943600" cy="19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18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358E785-CA85-EBBA-E285-081B0E85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dirty="0"/>
              <a:t>Oporavak baze podataka u slučaju iznenadnog gašenja</a:t>
            </a:r>
            <a:endParaRPr lang="sr-Latn-R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Dijagram 25">
            <a:extLst>
              <a:ext uri="{FF2B5EF4-FFF2-40B4-BE49-F238E27FC236}">
                <a16:creationId xmlns:a16="http://schemas.microsoft.com/office/drawing/2014/main" id="{CB6B2114-642D-27EC-BFEE-722C03791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03860"/>
              </p:ext>
            </p:extLst>
          </p:nvPr>
        </p:nvGraphicFramePr>
        <p:xfrm>
          <a:off x="660400" y="2379663"/>
          <a:ext cx="8069263" cy="120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9" name="Slika 129">
            <a:extLst>
              <a:ext uri="{FF2B5EF4-FFF2-40B4-BE49-F238E27FC236}">
                <a16:creationId xmlns:a16="http://schemas.microsoft.com/office/drawing/2014/main" id="{EDC712D4-0A57-1EB7-0510-283A5E83A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8725" y="3689223"/>
            <a:ext cx="7924800" cy="432054"/>
          </a:xfrm>
          <a:prstGeom prst="rect">
            <a:avLst/>
          </a:prstGeom>
        </p:spPr>
      </p:pic>
      <p:sp>
        <p:nvSpPr>
          <p:cNvPr id="131" name="Čuvar mesta za sadržaj 2">
            <a:extLst>
              <a:ext uri="{FF2B5EF4-FFF2-40B4-BE49-F238E27FC236}">
                <a16:creationId xmlns:a16="http://schemas.microsoft.com/office/drawing/2014/main" id="{001CB6E2-5AE9-2AA0-FF70-AA0C426A9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5" y="4617466"/>
            <a:ext cx="10364785" cy="1315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n-lt"/>
                <a:cs typeface="+mn-lt"/>
              </a:rPr>
              <a:t>Nakon uspešnog izvršavanja ove naredbe, </a:t>
            </a:r>
            <a:endParaRPr lang="sr-Latn-RS" i="1" dirty="0">
              <a:solidFill>
                <a:srgbClr val="00B2F3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sr-Latn-RS" dirty="0" err="1">
                <a:solidFill>
                  <a:schemeClr val="accent1"/>
                </a:solidFill>
                <a:ea typeface="+mn-lt"/>
                <a:cs typeface="+mn-lt"/>
              </a:rPr>
              <a:t>dbpath</a:t>
            </a:r>
            <a:r>
              <a:rPr lang="sr-Latn-R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sr-Latn-RS" dirty="0">
                <a:ea typeface="+mn-lt"/>
                <a:cs typeface="+mn-lt"/>
              </a:rPr>
              <a:t>treba da sadrži oporavljene podatke i prazan </a:t>
            </a:r>
            <a:r>
              <a:rPr lang="sr-Latn-RS" dirty="0" err="1">
                <a:solidFill>
                  <a:schemeClr val="accent1"/>
                </a:solidFill>
                <a:ea typeface="+mn-lt"/>
                <a:cs typeface="+mn-lt"/>
              </a:rPr>
              <a:t>mongod.lock</a:t>
            </a:r>
            <a:r>
              <a:rPr lang="sr-Latn-RS" dirty="0">
                <a:ea typeface="+mn-lt"/>
                <a:cs typeface="+mn-lt"/>
              </a:rPr>
              <a:t> fajl. </a:t>
            </a:r>
            <a:endParaRPr lang="sr-Latn-RS" i="1">
              <a:solidFill>
                <a:schemeClr val="accent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0266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loud shaped hard drive with cables">
            <a:extLst>
              <a:ext uri="{FF2B5EF4-FFF2-40B4-BE49-F238E27FC236}">
                <a16:creationId xmlns:a16="http://schemas.microsoft.com/office/drawing/2014/main" id="{C0DC8908-17A8-DCAA-025C-4C1F32FCD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07" name="Rectangle">
            <a:extLst>
              <a:ext uri="{FF2B5EF4-FFF2-40B4-BE49-F238E27FC236}">
                <a16:creationId xmlns:a16="http://schemas.microsoft.com/office/drawing/2014/main" id="{C1FDB97C-3AD1-C545-A219-4B4FCF5AE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76630"/>
            <a:ext cx="5106597" cy="4904739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56BF998-EC13-BDFD-2614-89EF2378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302512"/>
            <a:ext cx="4209293" cy="28264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Hvala </a:t>
            </a:r>
            <a:r>
              <a:rPr lang="en-US" sz="5400"/>
              <a:t>na</a:t>
            </a:r>
            <a:r>
              <a:rPr lang="en-US" sz="5400" dirty="0"/>
              <a:t> </a:t>
            </a:r>
            <a:r>
              <a:rPr lang="en-US" sz="5400"/>
              <a:t>paznji</a:t>
            </a:r>
            <a:r>
              <a:rPr lang="en-US" sz="5400" dirty="0"/>
              <a:t>!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A266FA8-F626-1C42-B021-A57818E97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2B43B9E4-DCCD-B14F-9DC7-6EF6DF1F6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778EA148-BF2C-2F4F-B0F5-E0C8EFCF5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A2CACC73-49F7-E24D-92B3-BBFE98702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 58">
              <a:extLst>
                <a:ext uri="{FF2B5EF4-FFF2-40B4-BE49-F238E27FC236}">
                  <a16:creationId xmlns:a16="http://schemas.microsoft.com/office/drawing/2014/main" id="{58FF2A73-C08D-E244-97FA-CCE6B5AB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 59">
              <a:extLst>
                <a:ext uri="{FF2B5EF4-FFF2-40B4-BE49-F238E27FC236}">
                  <a16:creationId xmlns:a16="http://schemas.microsoft.com/office/drawing/2014/main" id="{F9251654-A54A-C947-8F27-7511D3D98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 60">
              <a:extLst>
                <a:ext uri="{FF2B5EF4-FFF2-40B4-BE49-F238E27FC236}">
                  <a16:creationId xmlns:a16="http://schemas.microsoft.com/office/drawing/2014/main" id="{7005C174-7450-D94C-966E-15D46489B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61">
              <a:extLst>
                <a:ext uri="{FF2B5EF4-FFF2-40B4-BE49-F238E27FC236}">
                  <a16:creationId xmlns:a16="http://schemas.microsoft.com/office/drawing/2014/main" id="{BC08F9D6-DAB6-B34E-A0D1-199D9B531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074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4">
            <a:extLst>
              <a:ext uri="{FF2B5EF4-FFF2-40B4-BE49-F238E27FC236}">
                <a16:creationId xmlns:a16="http://schemas.microsoft.com/office/drawing/2014/main" id="{40E435C8-2317-D1B4-6734-85A9E50FC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588" y="173029"/>
            <a:ext cx="5800401" cy="5790756"/>
          </a:xfrm>
        </p:spPr>
      </p:pic>
    </p:spTree>
    <p:extLst>
      <p:ext uri="{BB962C8B-B14F-4D97-AF65-F5344CB8AC3E}">
        <p14:creationId xmlns:p14="http://schemas.microsoft.com/office/powerpoint/2010/main" val="83757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E10E0FF-76FA-512D-831A-6E88D640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07098"/>
            <a:ext cx="7335835" cy="12689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dirty="0" err="1"/>
              <a:t>MongoDB</a:t>
            </a:r>
            <a:r>
              <a:rPr lang="sr-Latn-RS" dirty="0"/>
              <a:t> metode za kreiranje rezervnih kopija</a:t>
            </a:r>
            <a:endParaRPr lang="sr-Latn-R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BD3CD7-4F0A-4C47-BAAE-6624D186F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149CB16E-1B58-D345-B4B5-74633796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90EC9319-18C1-284B-8DE4-C21A92707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9">
              <a:extLst>
                <a:ext uri="{FF2B5EF4-FFF2-40B4-BE49-F238E27FC236}">
                  <a16:creationId xmlns:a16="http://schemas.microsoft.com/office/drawing/2014/main" id="{68C82640-941E-094E-9BBC-F5F54FC4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90FF6F38-E65D-DE4E-9B5B-A905BC4A1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1">
              <a:extLst>
                <a:ext uri="{FF2B5EF4-FFF2-40B4-BE49-F238E27FC236}">
                  <a16:creationId xmlns:a16="http://schemas.microsoft.com/office/drawing/2014/main" id="{CAFDC82C-2E97-234B-9FC0-3C4541BE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6CCCCEF4-C91D-F04C-9275-C9D4A7C2D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Čuvar mesta za sadržaj 2">
            <a:extLst>
              <a:ext uri="{FF2B5EF4-FFF2-40B4-BE49-F238E27FC236}">
                <a16:creationId xmlns:a16="http://schemas.microsoft.com/office/drawing/2014/main" id="{88526B28-A8F8-30C6-F78C-94CF7D39E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411811"/>
              </p:ext>
            </p:extLst>
          </p:nvPr>
        </p:nvGraphicFramePr>
        <p:xfrm>
          <a:off x="565150" y="765752"/>
          <a:ext cx="7335838" cy="3400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Slika 28">
            <a:extLst>
              <a:ext uri="{FF2B5EF4-FFF2-40B4-BE49-F238E27FC236}">
                <a16:creationId xmlns:a16="http://schemas.microsoft.com/office/drawing/2014/main" id="{31C8B7AE-ACD7-1F07-4833-683C1A968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3889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8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8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8C35F0C-15F1-C991-6ED2-CBD5D0E1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3400" dirty="0" err="1"/>
              <a:t>Backup</a:t>
            </a:r>
            <a:r>
              <a:rPr lang="sr-Latn-RS" sz="3400" dirty="0"/>
              <a:t> </a:t>
            </a:r>
            <a:r>
              <a:rPr lang="sr-Latn-RS" sz="3400" dirty="0" err="1"/>
              <a:t>korićenjem</a:t>
            </a:r>
            <a:r>
              <a:rPr lang="sr-Latn-RS" sz="3400" dirty="0"/>
              <a:t> Atlas-a</a:t>
            </a:r>
          </a:p>
        </p:txBody>
      </p:sp>
      <p:pic>
        <p:nvPicPr>
          <p:cNvPr id="78" name="Slika 78">
            <a:extLst>
              <a:ext uri="{FF2B5EF4-FFF2-40B4-BE49-F238E27FC236}">
                <a16:creationId xmlns:a16="http://schemas.microsoft.com/office/drawing/2014/main" id="{DE070ABF-9C5C-C1D9-ACEB-BDE2F8B4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0113" y="1842761"/>
            <a:ext cx="6430513" cy="3858307"/>
          </a:xfrm>
          <a:prstGeom prst="rect">
            <a:avLst/>
          </a:prstGeom>
        </p:spPr>
      </p:pic>
      <p:grpSp>
        <p:nvGrpSpPr>
          <p:cNvPr id="100" name="Group 84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90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C5B82374-BF7D-E529-4177-51278AC81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623208"/>
              </p:ext>
            </p:extLst>
          </p:nvPr>
        </p:nvGraphicFramePr>
        <p:xfrm>
          <a:off x="5629075" y="1079712"/>
          <a:ext cx="5310318" cy="493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63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9C32F4F-0C1F-8809-514A-A2951F41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13" y="336839"/>
            <a:ext cx="8136416" cy="1510123"/>
          </a:xfrm>
        </p:spPr>
        <p:txBody>
          <a:bodyPr>
            <a:normAutofit fontScale="90000"/>
          </a:bodyPr>
          <a:lstStyle/>
          <a:p>
            <a:r>
              <a:rPr lang="sr-Latn-RS" dirty="0" err="1"/>
              <a:t>Backup</a:t>
            </a:r>
            <a:r>
              <a:rPr lang="sr-Latn-RS" dirty="0"/>
              <a:t> pomoću </a:t>
            </a:r>
            <a:r>
              <a:rPr lang="sr-Latn-RS" dirty="0" err="1">
                <a:solidFill>
                  <a:srgbClr val="00B0F0"/>
                </a:solidFill>
              </a:rPr>
              <a:t>MongoDB</a:t>
            </a:r>
            <a:r>
              <a:rPr lang="sr-Latn-RS" dirty="0">
                <a:solidFill>
                  <a:srgbClr val="00B0F0"/>
                </a:solidFill>
              </a:rPr>
              <a:t> </a:t>
            </a:r>
            <a:r>
              <a:rPr lang="sr-Latn-RS" dirty="0" err="1">
                <a:solidFill>
                  <a:srgbClr val="00B0F0"/>
                </a:solidFill>
              </a:rPr>
              <a:t>Cloud</a:t>
            </a:r>
            <a:r>
              <a:rPr lang="sr-Latn-RS" dirty="0">
                <a:solidFill>
                  <a:srgbClr val="00B0F0"/>
                </a:solidFill>
              </a:rPr>
              <a:t> Manager</a:t>
            </a:r>
            <a:r>
              <a:rPr lang="sr-Latn-RS" dirty="0"/>
              <a:t>-a i </a:t>
            </a:r>
            <a:r>
              <a:rPr lang="sr-Latn-RS" dirty="0" err="1">
                <a:solidFill>
                  <a:srgbClr val="00B0F0"/>
                </a:solidFill>
              </a:rPr>
              <a:t>Ops</a:t>
            </a:r>
            <a:r>
              <a:rPr lang="sr-Latn-RS" dirty="0">
                <a:solidFill>
                  <a:srgbClr val="00B0F0"/>
                </a:solidFill>
              </a:rPr>
              <a:t> Manager</a:t>
            </a:r>
            <a:r>
              <a:rPr lang="sr-Latn-RS" dirty="0"/>
              <a:t>-a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CFF878C-F911-FFD4-F48D-8DCF805C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 err="1">
                <a:solidFill>
                  <a:srgbClr val="00B0F0"/>
                </a:solidFill>
              </a:rPr>
              <a:t>MongoDB</a:t>
            </a:r>
            <a:r>
              <a:rPr lang="sr-Latn-RS" dirty="0">
                <a:solidFill>
                  <a:srgbClr val="00B0F0"/>
                </a:solidFill>
              </a:rPr>
              <a:t> </a:t>
            </a:r>
            <a:r>
              <a:rPr lang="sr-Latn-RS" dirty="0" err="1">
                <a:solidFill>
                  <a:srgbClr val="00B0F0"/>
                </a:solidFill>
              </a:rPr>
              <a:t>Cloud</a:t>
            </a:r>
            <a:r>
              <a:rPr lang="sr-Latn-RS" dirty="0">
                <a:solidFill>
                  <a:srgbClr val="00B0F0"/>
                </a:solidFill>
              </a:rPr>
              <a:t> Manager</a:t>
            </a:r>
            <a:r>
              <a:rPr lang="sr-Latn-RS" dirty="0"/>
              <a:t> je </a:t>
            </a:r>
            <a:r>
              <a:rPr lang="sr-Latn-RS" dirty="0" err="1"/>
              <a:t>hostovani</a:t>
            </a:r>
            <a:r>
              <a:rPr lang="sr-Latn-RS" dirty="0"/>
              <a:t> </a:t>
            </a:r>
            <a:r>
              <a:rPr lang="sr-Latn-RS" dirty="0" err="1"/>
              <a:t>backup</a:t>
            </a:r>
            <a:r>
              <a:rPr lang="sr-Latn-RS" dirty="0"/>
              <a:t>, monitoring i servis automatizacije za </a:t>
            </a:r>
            <a:r>
              <a:rPr lang="sr-Latn-RS" dirty="0" err="1"/>
              <a:t>MongoDB</a:t>
            </a:r>
            <a:r>
              <a:rPr lang="sr-Latn-RS" dirty="0"/>
              <a:t>.</a:t>
            </a:r>
          </a:p>
          <a:p>
            <a:r>
              <a:rPr lang="sr-Latn-RS" dirty="0"/>
              <a:t>Podržava </a:t>
            </a:r>
            <a:r>
              <a:rPr lang="sr-Latn-RS" dirty="0" err="1"/>
              <a:t>backup</a:t>
            </a:r>
            <a:r>
              <a:rPr lang="sr-Latn-RS" dirty="0"/>
              <a:t> i </a:t>
            </a:r>
            <a:r>
              <a:rPr lang="sr-Latn-RS" dirty="0" err="1"/>
              <a:t>restore</a:t>
            </a:r>
            <a:r>
              <a:rPr lang="sr-Latn-RS" dirty="0"/>
              <a:t> </a:t>
            </a:r>
            <a:r>
              <a:rPr lang="sr-Latn-RS" dirty="0" err="1"/>
              <a:t>MongoDB</a:t>
            </a:r>
            <a:r>
              <a:rPr lang="sr-Latn-RS" dirty="0"/>
              <a:t> skupova replika i klastera.</a:t>
            </a:r>
          </a:p>
          <a:p>
            <a:r>
              <a:rPr lang="sr-Latn-RS" dirty="0"/>
              <a:t>Pravi </a:t>
            </a:r>
            <a:r>
              <a:rPr lang="sr-Latn-RS" dirty="0" err="1"/>
              <a:t>snapshot</a:t>
            </a:r>
            <a:r>
              <a:rPr lang="sr-Latn-RS" dirty="0"/>
              <a:t>-ove podataka u određenim vremenskim intervalima.</a:t>
            </a:r>
          </a:p>
          <a:p>
            <a:r>
              <a:rPr lang="sr-Latn-RS" dirty="0" err="1">
                <a:solidFill>
                  <a:srgbClr val="00B0F0"/>
                </a:solidFill>
              </a:rPr>
              <a:t>Ops</a:t>
            </a:r>
            <a:r>
              <a:rPr lang="sr-Latn-RS" dirty="0">
                <a:solidFill>
                  <a:srgbClr val="00B0F0"/>
                </a:solidFill>
              </a:rPr>
              <a:t> Manager</a:t>
            </a:r>
            <a:r>
              <a:rPr lang="sr-Latn-RS" dirty="0"/>
              <a:t> je lokalno rešenje slične funkcionalnosti.</a:t>
            </a:r>
          </a:p>
        </p:txBody>
      </p:sp>
    </p:spTree>
    <p:extLst>
      <p:ext uri="{BB962C8B-B14F-4D97-AF65-F5344CB8AC3E}">
        <p14:creationId xmlns:p14="http://schemas.microsoft.com/office/powerpoint/2010/main" val="32274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B758DFC-39A8-017B-5EC9-FDFD294E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dirty="0" err="1"/>
              <a:t>Backup</a:t>
            </a:r>
            <a:r>
              <a:rPr lang="sr-Latn-RS" dirty="0"/>
              <a:t> kopiranjem osnovnih fajlova podataka</a:t>
            </a:r>
            <a:endParaRPr lang="sr-Latn-R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67F3A77A-7F8C-7742-163E-ACB0C3493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151850"/>
              </p:ext>
            </p:extLst>
          </p:nvPr>
        </p:nvGraphicFramePr>
        <p:xfrm>
          <a:off x="2205812" y="2716149"/>
          <a:ext cx="7973312" cy="2778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28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531D870-4144-27EF-ED98-3437D167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err="1"/>
              <a:t>Backup</a:t>
            </a:r>
            <a:r>
              <a:rPr lang="sr-Latn-RS" dirty="0"/>
              <a:t> korišćenjem </a:t>
            </a:r>
            <a:r>
              <a:rPr lang="sr-Latn-RS" dirty="0" err="1">
                <a:solidFill>
                  <a:srgbClr val="00B0F0"/>
                </a:solidFill>
              </a:rPr>
              <a:t>mongodump</a:t>
            </a:r>
            <a:r>
              <a:rPr lang="sr-Latn-RS" dirty="0"/>
              <a:t>-a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976BBCF-8976-81C5-050B-ADD802FC0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 err="1">
                <a:solidFill>
                  <a:srgbClr val="00B0F0"/>
                </a:solidFill>
              </a:rPr>
              <a:t>mongodump</a:t>
            </a:r>
            <a:r>
              <a:rPr lang="sr-Latn-RS" dirty="0"/>
              <a:t> čita podatke iz </a:t>
            </a:r>
            <a:r>
              <a:rPr lang="sr-Latn-RS" dirty="0" err="1"/>
              <a:t>MongoDB</a:t>
            </a:r>
            <a:r>
              <a:rPr lang="sr-Latn-RS" dirty="0"/>
              <a:t> baze podataka i kreira BSON fajlove visoke vernosti, odnosno pouzdane rezervne kopije</a:t>
            </a:r>
          </a:p>
          <a:p>
            <a:r>
              <a:rPr lang="sr-Latn-RS" dirty="0" err="1">
                <a:solidFill>
                  <a:srgbClr val="00B0F0"/>
                </a:solidFill>
              </a:rPr>
              <a:t>mongorestore</a:t>
            </a:r>
            <a:r>
              <a:rPr lang="sr-Latn-RS" dirty="0">
                <a:solidFill>
                  <a:srgbClr val="00B0F0"/>
                </a:solidFill>
              </a:rPr>
              <a:t> </a:t>
            </a:r>
            <a:r>
              <a:rPr lang="sr-Latn-RS" dirty="0"/>
              <a:t>je alat koji se koristi za </a:t>
            </a:r>
            <a:r>
              <a:rPr lang="sr-Latn-RS" dirty="0" err="1"/>
              <a:t>restore-ovanje</a:t>
            </a:r>
            <a:r>
              <a:rPr lang="sr-Latn-RS" dirty="0"/>
              <a:t> podataka na osnovu rezervnih kopija</a:t>
            </a:r>
          </a:p>
          <a:p>
            <a:r>
              <a:rPr lang="sr-Latn-RS" dirty="0"/>
              <a:t>Ovi alati pogodni su za </a:t>
            </a:r>
            <a:r>
              <a:rPr lang="sr-Latn-RS" dirty="0" err="1"/>
              <a:t>backup</a:t>
            </a:r>
            <a:r>
              <a:rPr lang="sr-Latn-RS" dirty="0"/>
              <a:t> i </a:t>
            </a:r>
            <a:r>
              <a:rPr lang="sr-Latn-RS" dirty="0" err="1"/>
              <a:t>restore</a:t>
            </a:r>
            <a:r>
              <a:rPr lang="sr-Latn-RS" dirty="0"/>
              <a:t> manjih sistema i implementacija</a:t>
            </a:r>
          </a:p>
        </p:txBody>
      </p:sp>
    </p:spTree>
    <p:extLst>
      <p:ext uri="{BB962C8B-B14F-4D97-AF65-F5344CB8AC3E}">
        <p14:creationId xmlns:p14="http://schemas.microsoft.com/office/powerpoint/2010/main" val="73741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4758790-D3D0-028D-07FA-973FDEAF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2800" dirty="0"/>
              <a:t>Primer </a:t>
            </a:r>
            <a:r>
              <a:rPr lang="sr-Latn-RS" sz="2800" dirty="0" err="1"/>
              <a:t>backupovanja</a:t>
            </a:r>
            <a:r>
              <a:rPr lang="sr-Latn-RS" sz="2800" dirty="0"/>
              <a:t> kreiranjem </a:t>
            </a:r>
            <a:r>
              <a:rPr lang="sr-Latn-RS" sz="2800" dirty="0" err="1">
                <a:solidFill>
                  <a:srgbClr val="00B0F0"/>
                </a:solidFill>
              </a:rPr>
              <a:t>filesystem</a:t>
            </a:r>
            <a:r>
              <a:rPr lang="sr-Latn-RS" sz="2800" dirty="0">
                <a:solidFill>
                  <a:srgbClr val="00B0F0"/>
                </a:solidFill>
              </a:rPr>
              <a:t> </a:t>
            </a:r>
            <a:r>
              <a:rPr lang="sr-Latn-RS" sz="2800" dirty="0" err="1">
                <a:solidFill>
                  <a:srgbClr val="00B0F0"/>
                </a:solidFill>
              </a:rPr>
              <a:t>snapshot</a:t>
            </a:r>
            <a:r>
              <a:rPr lang="sr-Latn-RS" sz="2800" dirty="0"/>
              <a:t>-ova </a:t>
            </a:r>
            <a:r>
              <a:rPr lang="sr-Latn-RS" sz="2800" dirty="0" err="1"/>
              <a:t>koriščenjem</a:t>
            </a:r>
            <a:r>
              <a:rPr lang="sr-Latn-RS" sz="2800" dirty="0"/>
              <a:t> LVM-a na </a:t>
            </a:r>
            <a:r>
              <a:rPr lang="sr-Latn-RS" sz="2800" dirty="0" err="1"/>
              <a:t>Linux</a:t>
            </a:r>
            <a:r>
              <a:rPr lang="sr-Latn-RS" sz="2800" dirty="0"/>
              <a:t>-u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FADBF2D9-F01E-832D-EFC8-E6A89BF96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b="1" dirty="0"/>
              <a:t>LVM</a:t>
            </a:r>
            <a:r>
              <a:rPr lang="sr-Latn-RS" dirty="0"/>
              <a:t> – alat za kreiranje </a:t>
            </a:r>
            <a:r>
              <a:rPr lang="sr-Latn-RS" dirty="0" err="1"/>
              <a:t>snapshotova</a:t>
            </a:r>
            <a:r>
              <a:rPr lang="sr-Latn-RS" dirty="0"/>
              <a:t> na nivou sistema</a:t>
            </a:r>
          </a:p>
          <a:p>
            <a:r>
              <a:rPr lang="sr-Latn-RS" dirty="0"/>
              <a:t>Dodatna konfiguracija mimo </a:t>
            </a:r>
            <a:r>
              <a:rPr lang="sr-Latn-RS" dirty="0" err="1"/>
              <a:t>MongoDB</a:t>
            </a:r>
            <a:r>
              <a:rPr lang="sr-Latn-RS" dirty="0"/>
              <a:t>-a</a:t>
            </a:r>
          </a:p>
          <a:p>
            <a:r>
              <a:rPr lang="sr-Latn-RS" b="1" dirty="0" err="1"/>
              <a:t>WiredTiger</a:t>
            </a:r>
            <a:r>
              <a:rPr lang="sr-Latn-RS" dirty="0"/>
              <a:t> mehanizam za skladištenje kada se fajlovi podataka i fajlovi dnevnika nalaze na zasebnim uređajima</a:t>
            </a:r>
          </a:p>
          <a:p>
            <a:r>
              <a:rPr lang="sr-Latn-RS" dirty="0"/>
              <a:t>Pre uvođenja ovog mehanizma, svi fajlovi morali su biti skladišteni na istom uređaju</a:t>
            </a:r>
          </a:p>
          <a:p>
            <a:endParaRPr lang="sr-Latn-RS" dirty="0"/>
          </a:p>
          <a:p>
            <a:endParaRPr lang="sr-Latn-RS" dirty="0"/>
          </a:p>
        </p:txBody>
      </p:sp>
      <p:cxnSp>
        <p:nvCxnSpPr>
          <p:cNvPr id="63" name="Straight Connector 24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26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722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25</vt:i4>
      </vt:variant>
    </vt:vector>
  </HeadingPairs>
  <TitlesOfParts>
    <vt:vector size="26" baseType="lpstr">
      <vt:lpstr>PunchcardVTI</vt:lpstr>
      <vt:lpstr>Backup i restore MongoDB-a</vt:lpstr>
      <vt:lpstr>Backup i restore</vt:lpstr>
      <vt:lpstr>PowerPoint prezentacija</vt:lpstr>
      <vt:lpstr>MongoDB metode za kreiranje rezervnih kopija</vt:lpstr>
      <vt:lpstr>Backup korićenjem Atlas-a</vt:lpstr>
      <vt:lpstr>Backup pomoću MongoDB Cloud Manager-a i Ops Manager-a</vt:lpstr>
      <vt:lpstr>Backup kopiranjem osnovnih fajlova podataka</vt:lpstr>
      <vt:lpstr>Backup korišćenjem mongodump-a</vt:lpstr>
      <vt:lpstr>Primer backupovanja kreiranjem filesystem snapshot-ova koriščenjem LVM-a na Linux-u</vt:lpstr>
      <vt:lpstr>Proces kreiranja, arhiviranja snapshot-a i restorovanja na osnovu snapshot-a</vt:lpstr>
      <vt:lpstr>Remote backup storage koristeći ssh </vt:lpstr>
      <vt:lpstr>Backup bez vođenja dnevnika ili sa fajlovima na zasebnom logičkom disku</vt:lpstr>
      <vt:lpstr>Primer backupovanja i restoreovanja uz pomoć mongodump i mongorestore alata</vt:lpstr>
      <vt:lpstr>Osnovne mongodump operacije</vt:lpstr>
      <vt:lpstr>Osnovne mongorestore operacije</vt:lpstr>
      <vt:lpstr>Primer restore-ovanja skupa replika iz MongoDB backup-a</vt:lpstr>
      <vt:lpstr>PowerPoint prezentacija</vt:lpstr>
      <vt:lpstr>Primer backup-ovanja sharded klastera korišćenjem snapshot-ova</vt:lpstr>
      <vt:lpstr>PowerPoint prezentacija</vt:lpstr>
      <vt:lpstr>PowerPoint prezentacija</vt:lpstr>
      <vt:lpstr>Primer restore-ovanja sharded klastera korišćenjem snapshot-ova  </vt:lpstr>
      <vt:lpstr>PowerPoint prezentacija</vt:lpstr>
      <vt:lpstr>PowerPoint prezentacija</vt:lpstr>
      <vt:lpstr>Oporavak baze podataka u slučaju iznenadnog gašenja</vt:lpstr>
      <vt:lpstr>Hvala na paznji!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667</cp:revision>
  <dcterms:created xsi:type="dcterms:W3CDTF">2022-05-14T17:35:42Z</dcterms:created>
  <dcterms:modified xsi:type="dcterms:W3CDTF">2022-06-01T19:29:25Z</dcterms:modified>
</cp:coreProperties>
</file>