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4" r:id="rId9"/>
    <p:sldId id="265" r:id="rId10"/>
    <p:sldId id="266" r:id="rId11"/>
    <p:sldId id="271" r:id="rId12"/>
    <p:sldId id="268" r:id="rId13"/>
    <p:sldId id="270" r:id="rId14"/>
    <p:sldId id="267" r:id="rId15"/>
    <p:sldId id="272" r:id="rId16"/>
    <p:sldId id="274" r:id="rId17"/>
    <p:sldId id="269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7ACBD7-7A41-6B07-7BFF-AA0C148DAA9C}" v="1595" dt="2022-04-26T20:53:36.965"/>
    <p1510:client id="{93066126-19FE-95F5-70D3-2139B6BC2998}" v="120" dt="2022-04-26T21:44:20.535"/>
    <p1510:client id="{E99606FB-3E02-4560-B2A4-B6143A6C1FE4}" v="121" dt="2022-03-30T17:48:43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42AC0B-556A-48E2-A140-81E01C847244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CD8D465-3813-49BE-9E2A-5680DAA7F3E5}">
      <dgm:prSet/>
      <dgm:spPr/>
      <dgm:t>
        <a:bodyPr/>
        <a:lstStyle/>
        <a:p>
          <a:r>
            <a:rPr lang="sr-Latn-RS"/>
            <a:t>Intuitivni model</a:t>
          </a:r>
          <a:endParaRPr lang="en-US"/>
        </a:p>
      </dgm:t>
    </dgm:pt>
    <dgm:pt modelId="{A51010B4-3D80-41E1-9CFE-8D7B87A2F548}" type="parTrans" cxnId="{7CF6FBFB-9A0E-418C-A0E4-D9E723633B66}">
      <dgm:prSet/>
      <dgm:spPr/>
      <dgm:t>
        <a:bodyPr/>
        <a:lstStyle/>
        <a:p>
          <a:endParaRPr lang="en-US"/>
        </a:p>
      </dgm:t>
    </dgm:pt>
    <dgm:pt modelId="{4096BA76-7AF4-40E7-AB81-D344B997AF14}" type="sibTrans" cxnId="{7CF6FBFB-9A0E-418C-A0E4-D9E723633B66}">
      <dgm:prSet/>
      <dgm:spPr/>
      <dgm:t>
        <a:bodyPr/>
        <a:lstStyle/>
        <a:p>
          <a:endParaRPr lang="en-US"/>
        </a:p>
      </dgm:t>
    </dgm:pt>
    <dgm:pt modelId="{032A07C8-C1FF-4827-A2A2-7C59CAE038EA}">
      <dgm:prSet/>
      <dgm:spPr/>
      <dgm:t>
        <a:bodyPr/>
        <a:lstStyle/>
        <a:p>
          <a:r>
            <a:rPr lang="sr-Latn-RS"/>
            <a:t>Fleksibilna šema podataka</a:t>
          </a:r>
          <a:endParaRPr lang="en-US"/>
        </a:p>
      </dgm:t>
    </dgm:pt>
    <dgm:pt modelId="{E358CEA0-A7D9-47FA-9BA4-6052F529E0A8}" type="parTrans" cxnId="{BE209F8D-5867-485F-BC6C-01CC45121D23}">
      <dgm:prSet/>
      <dgm:spPr/>
      <dgm:t>
        <a:bodyPr/>
        <a:lstStyle/>
        <a:p>
          <a:endParaRPr lang="en-US"/>
        </a:p>
      </dgm:t>
    </dgm:pt>
    <dgm:pt modelId="{42B0B38B-B214-4EC1-8916-660E93412263}" type="sibTrans" cxnId="{BE209F8D-5867-485F-BC6C-01CC45121D23}">
      <dgm:prSet/>
      <dgm:spPr/>
      <dgm:t>
        <a:bodyPr/>
        <a:lstStyle/>
        <a:p>
          <a:endParaRPr lang="en-US"/>
        </a:p>
      </dgm:t>
    </dgm:pt>
    <dgm:pt modelId="{D7354725-E65B-42EA-9AB3-A8A5F24E1033}">
      <dgm:prSet/>
      <dgm:spPr/>
      <dgm:t>
        <a:bodyPr/>
        <a:lstStyle/>
        <a:p>
          <a:r>
            <a:rPr lang="sr-Latn-RS"/>
            <a:t>Najrasprostranjenija alternativa tabelarnim podacima</a:t>
          </a:r>
          <a:endParaRPr lang="en-US"/>
        </a:p>
      </dgm:t>
    </dgm:pt>
    <dgm:pt modelId="{EA6B9178-FB97-478C-A8F5-51F58C394A1E}" type="parTrans" cxnId="{CDB3CC70-B064-44E8-8716-EAA2A73BB8FD}">
      <dgm:prSet/>
      <dgm:spPr/>
      <dgm:t>
        <a:bodyPr/>
        <a:lstStyle/>
        <a:p>
          <a:endParaRPr lang="en-US"/>
        </a:p>
      </dgm:t>
    </dgm:pt>
    <dgm:pt modelId="{AD7B2E5A-F41A-46E7-B332-41BFB93D9F3B}" type="sibTrans" cxnId="{CDB3CC70-B064-44E8-8716-EAA2A73BB8FD}">
      <dgm:prSet/>
      <dgm:spPr/>
      <dgm:t>
        <a:bodyPr/>
        <a:lstStyle/>
        <a:p>
          <a:endParaRPr lang="en-US"/>
        </a:p>
      </dgm:t>
    </dgm:pt>
    <dgm:pt modelId="{1FB2C721-6866-4AEC-A75E-DB9B506402F3}">
      <dgm:prSet/>
      <dgm:spPr/>
      <dgm:t>
        <a:bodyPr/>
        <a:lstStyle/>
        <a:p>
          <a:r>
            <a:rPr lang="sr-Latn-RS"/>
            <a:t>Distribuirane baze podataka</a:t>
          </a:r>
          <a:endParaRPr lang="en-US"/>
        </a:p>
      </dgm:t>
    </dgm:pt>
    <dgm:pt modelId="{E5C615F7-8B68-4CF5-9252-55FE4409F9E2}" type="parTrans" cxnId="{357E491D-6F71-4012-98C0-C1D3DBE8E1DF}">
      <dgm:prSet/>
      <dgm:spPr/>
      <dgm:t>
        <a:bodyPr/>
        <a:lstStyle/>
        <a:p>
          <a:endParaRPr lang="en-US"/>
        </a:p>
      </dgm:t>
    </dgm:pt>
    <dgm:pt modelId="{AFB0C344-9065-43E3-9411-86F6BB35C3F2}" type="sibTrans" cxnId="{357E491D-6F71-4012-98C0-C1D3DBE8E1DF}">
      <dgm:prSet/>
      <dgm:spPr/>
      <dgm:t>
        <a:bodyPr/>
        <a:lstStyle/>
        <a:p>
          <a:endParaRPr lang="en-US"/>
        </a:p>
      </dgm:t>
    </dgm:pt>
    <dgm:pt modelId="{35F2C7D1-CC80-405B-987B-9255F1D193BD}">
      <dgm:prSet/>
      <dgm:spPr/>
      <dgm:t>
        <a:bodyPr/>
        <a:lstStyle/>
        <a:p>
          <a:r>
            <a:rPr lang="sr-Latn-RS"/>
            <a:t>Mogućnost horizontalnog skaliranja</a:t>
          </a:r>
          <a:endParaRPr lang="en-US"/>
        </a:p>
      </dgm:t>
    </dgm:pt>
    <dgm:pt modelId="{71FE19E6-1D59-41D8-A1AB-96F40A328076}" type="parTrans" cxnId="{F1322341-1FFF-459B-A9F5-71C0A5706E10}">
      <dgm:prSet/>
      <dgm:spPr/>
      <dgm:t>
        <a:bodyPr/>
        <a:lstStyle/>
        <a:p>
          <a:endParaRPr lang="en-US"/>
        </a:p>
      </dgm:t>
    </dgm:pt>
    <dgm:pt modelId="{D15F3DB0-073B-4C87-8784-A9D982DEB9A1}" type="sibTrans" cxnId="{F1322341-1FFF-459B-A9F5-71C0A5706E10}">
      <dgm:prSet/>
      <dgm:spPr/>
      <dgm:t>
        <a:bodyPr/>
        <a:lstStyle/>
        <a:p>
          <a:endParaRPr lang="en-US"/>
        </a:p>
      </dgm:t>
    </dgm:pt>
    <dgm:pt modelId="{371B48A4-70CF-4220-871C-EA67084076C0}" type="pres">
      <dgm:prSet presAssocID="{B542AC0B-556A-48E2-A140-81E01C847244}" presName="linear" presStyleCnt="0">
        <dgm:presLayoutVars>
          <dgm:animLvl val="lvl"/>
          <dgm:resizeHandles val="exact"/>
        </dgm:presLayoutVars>
      </dgm:prSet>
      <dgm:spPr/>
    </dgm:pt>
    <dgm:pt modelId="{AAD6FC10-1786-479D-AF70-2667F28C08FC}" type="pres">
      <dgm:prSet presAssocID="{BCD8D465-3813-49BE-9E2A-5680DAA7F3E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6934A03-476A-4C78-BD46-597A7D09EEAE}" type="pres">
      <dgm:prSet presAssocID="{4096BA76-7AF4-40E7-AB81-D344B997AF14}" presName="spacer" presStyleCnt="0"/>
      <dgm:spPr/>
    </dgm:pt>
    <dgm:pt modelId="{3B33262C-2B2E-49DA-88C4-8721AF1FCF53}" type="pres">
      <dgm:prSet presAssocID="{032A07C8-C1FF-4827-A2A2-7C59CAE038E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192E1DF-F3D1-4544-830B-1651BC784528}" type="pres">
      <dgm:prSet presAssocID="{42B0B38B-B214-4EC1-8916-660E93412263}" presName="spacer" presStyleCnt="0"/>
      <dgm:spPr/>
    </dgm:pt>
    <dgm:pt modelId="{3BE86944-0444-4C83-AC56-489B31E97482}" type="pres">
      <dgm:prSet presAssocID="{D7354725-E65B-42EA-9AB3-A8A5F24E103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288CA0F-A666-468D-BC5F-0BA91AA93D99}" type="pres">
      <dgm:prSet presAssocID="{AD7B2E5A-F41A-46E7-B332-41BFB93D9F3B}" presName="spacer" presStyleCnt="0"/>
      <dgm:spPr/>
    </dgm:pt>
    <dgm:pt modelId="{A2E74F03-5771-4AA4-8DCD-E27A6AC64296}" type="pres">
      <dgm:prSet presAssocID="{1FB2C721-6866-4AEC-A75E-DB9B506402F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52596CF-BD63-4247-8F93-1B1BAAE83075}" type="pres">
      <dgm:prSet presAssocID="{AFB0C344-9065-43E3-9411-86F6BB35C3F2}" presName="spacer" presStyleCnt="0"/>
      <dgm:spPr/>
    </dgm:pt>
    <dgm:pt modelId="{2E1F458F-37EF-452A-A532-10292347D642}" type="pres">
      <dgm:prSet presAssocID="{35F2C7D1-CC80-405B-987B-9255F1D193B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258F907-81A7-4D4C-B3F7-C792E25AF6E2}" type="presOf" srcId="{B542AC0B-556A-48E2-A140-81E01C847244}" destId="{371B48A4-70CF-4220-871C-EA67084076C0}" srcOrd="0" destOrd="0" presId="urn:microsoft.com/office/officeart/2005/8/layout/vList2"/>
    <dgm:cxn modelId="{357E491D-6F71-4012-98C0-C1D3DBE8E1DF}" srcId="{B542AC0B-556A-48E2-A140-81E01C847244}" destId="{1FB2C721-6866-4AEC-A75E-DB9B506402F3}" srcOrd="3" destOrd="0" parTransId="{E5C615F7-8B68-4CF5-9252-55FE4409F9E2}" sibTransId="{AFB0C344-9065-43E3-9411-86F6BB35C3F2}"/>
    <dgm:cxn modelId="{F1322341-1FFF-459B-A9F5-71C0A5706E10}" srcId="{B542AC0B-556A-48E2-A140-81E01C847244}" destId="{35F2C7D1-CC80-405B-987B-9255F1D193BD}" srcOrd="4" destOrd="0" parTransId="{71FE19E6-1D59-41D8-A1AB-96F40A328076}" sibTransId="{D15F3DB0-073B-4C87-8784-A9D982DEB9A1}"/>
    <dgm:cxn modelId="{E633EE62-2E3B-40AF-904D-4C0BBA287ED1}" type="presOf" srcId="{BCD8D465-3813-49BE-9E2A-5680DAA7F3E5}" destId="{AAD6FC10-1786-479D-AF70-2667F28C08FC}" srcOrd="0" destOrd="0" presId="urn:microsoft.com/office/officeart/2005/8/layout/vList2"/>
    <dgm:cxn modelId="{307D074D-736C-4900-8269-27F6CB47AD44}" type="presOf" srcId="{1FB2C721-6866-4AEC-A75E-DB9B506402F3}" destId="{A2E74F03-5771-4AA4-8DCD-E27A6AC64296}" srcOrd="0" destOrd="0" presId="urn:microsoft.com/office/officeart/2005/8/layout/vList2"/>
    <dgm:cxn modelId="{8272AB4D-D9BD-4AF6-BFBB-A0C0E6866954}" type="presOf" srcId="{35F2C7D1-CC80-405B-987B-9255F1D193BD}" destId="{2E1F458F-37EF-452A-A532-10292347D642}" srcOrd="0" destOrd="0" presId="urn:microsoft.com/office/officeart/2005/8/layout/vList2"/>
    <dgm:cxn modelId="{CDB3CC70-B064-44E8-8716-EAA2A73BB8FD}" srcId="{B542AC0B-556A-48E2-A140-81E01C847244}" destId="{D7354725-E65B-42EA-9AB3-A8A5F24E1033}" srcOrd="2" destOrd="0" parTransId="{EA6B9178-FB97-478C-A8F5-51F58C394A1E}" sibTransId="{AD7B2E5A-F41A-46E7-B332-41BFB93D9F3B}"/>
    <dgm:cxn modelId="{BE209F8D-5867-485F-BC6C-01CC45121D23}" srcId="{B542AC0B-556A-48E2-A140-81E01C847244}" destId="{032A07C8-C1FF-4827-A2A2-7C59CAE038EA}" srcOrd="1" destOrd="0" parTransId="{E358CEA0-A7D9-47FA-9BA4-6052F529E0A8}" sibTransId="{42B0B38B-B214-4EC1-8916-660E93412263}"/>
    <dgm:cxn modelId="{BDF9C591-4371-4E9E-AC76-6EC64597862F}" type="presOf" srcId="{032A07C8-C1FF-4827-A2A2-7C59CAE038EA}" destId="{3B33262C-2B2E-49DA-88C4-8721AF1FCF53}" srcOrd="0" destOrd="0" presId="urn:microsoft.com/office/officeart/2005/8/layout/vList2"/>
    <dgm:cxn modelId="{08CC01B8-CC73-480A-8922-F2F3CF739F32}" type="presOf" srcId="{D7354725-E65B-42EA-9AB3-A8A5F24E1033}" destId="{3BE86944-0444-4C83-AC56-489B31E97482}" srcOrd="0" destOrd="0" presId="urn:microsoft.com/office/officeart/2005/8/layout/vList2"/>
    <dgm:cxn modelId="{7CF6FBFB-9A0E-418C-A0E4-D9E723633B66}" srcId="{B542AC0B-556A-48E2-A140-81E01C847244}" destId="{BCD8D465-3813-49BE-9E2A-5680DAA7F3E5}" srcOrd="0" destOrd="0" parTransId="{A51010B4-3D80-41E1-9CFE-8D7B87A2F548}" sibTransId="{4096BA76-7AF4-40E7-AB81-D344B997AF14}"/>
    <dgm:cxn modelId="{B9BA6D4F-D498-4FC4-82CE-668B878270D1}" type="presParOf" srcId="{371B48A4-70CF-4220-871C-EA67084076C0}" destId="{AAD6FC10-1786-479D-AF70-2667F28C08FC}" srcOrd="0" destOrd="0" presId="urn:microsoft.com/office/officeart/2005/8/layout/vList2"/>
    <dgm:cxn modelId="{D9BFFF64-E771-4F55-9F58-CDDFE4FE843F}" type="presParOf" srcId="{371B48A4-70CF-4220-871C-EA67084076C0}" destId="{36934A03-476A-4C78-BD46-597A7D09EEAE}" srcOrd="1" destOrd="0" presId="urn:microsoft.com/office/officeart/2005/8/layout/vList2"/>
    <dgm:cxn modelId="{4F808498-B6F2-4D04-B5B0-95361FE492A2}" type="presParOf" srcId="{371B48A4-70CF-4220-871C-EA67084076C0}" destId="{3B33262C-2B2E-49DA-88C4-8721AF1FCF53}" srcOrd="2" destOrd="0" presId="urn:microsoft.com/office/officeart/2005/8/layout/vList2"/>
    <dgm:cxn modelId="{1ECF3105-FA7F-4271-ABEE-96652B6FFE77}" type="presParOf" srcId="{371B48A4-70CF-4220-871C-EA67084076C0}" destId="{B192E1DF-F3D1-4544-830B-1651BC784528}" srcOrd="3" destOrd="0" presId="urn:microsoft.com/office/officeart/2005/8/layout/vList2"/>
    <dgm:cxn modelId="{2DBE3C2F-70ED-4FAF-94E1-D2005D51BE2F}" type="presParOf" srcId="{371B48A4-70CF-4220-871C-EA67084076C0}" destId="{3BE86944-0444-4C83-AC56-489B31E97482}" srcOrd="4" destOrd="0" presId="urn:microsoft.com/office/officeart/2005/8/layout/vList2"/>
    <dgm:cxn modelId="{D7888E63-6AE3-496E-92B2-055B2694D55A}" type="presParOf" srcId="{371B48A4-70CF-4220-871C-EA67084076C0}" destId="{4288CA0F-A666-468D-BC5F-0BA91AA93D99}" srcOrd="5" destOrd="0" presId="urn:microsoft.com/office/officeart/2005/8/layout/vList2"/>
    <dgm:cxn modelId="{9F6C6052-D818-4D74-96EE-5C1F130CE8CC}" type="presParOf" srcId="{371B48A4-70CF-4220-871C-EA67084076C0}" destId="{A2E74F03-5771-4AA4-8DCD-E27A6AC64296}" srcOrd="6" destOrd="0" presId="urn:microsoft.com/office/officeart/2005/8/layout/vList2"/>
    <dgm:cxn modelId="{29C39281-6F88-493C-9AD6-B41F3B298BCB}" type="presParOf" srcId="{371B48A4-70CF-4220-871C-EA67084076C0}" destId="{A52596CF-BD63-4247-8F93-1B1BAAE83075}" srcOrd="7" destOrd="0" presId="urn:microsoft.com/office/officeart/2005/8/layout/vList2"/>
    <dgm:cxn modelId="{D26AB93E-D823-494B-8F29-281B8B1F7316}" type="presParOf" srcId="{371B48A4-70CF-4220-871C-EA67084076C0}" destId="{2E1F458F-37EF-452A-A532-10292347D64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6DAE54-3C57-4371-A7C5-476B6F326AE3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3689CFC-75E8-4701-B97D-FCCF84791D96}">
      <dgm:prSet/>
      <dgm:spPr/>
      <dgm:t>
        <a:bodyPr/>
        <a:lstStyle/>
        <a:p>
          <a:r>
            <a:rPr lang="sr-Latn-RS" b="1" baseline="0"/>
            <a:t>Dokumenti odgovaraju izvornim tipovima mnogih programskih jezika</a:t>
          </a:r>
          <a:endParaRPr lang="en-US"/>
        </a:p>
      </dgm:t>
    </dgm:pt>
    <dgm:pt modelId="{3847822D-2E3D-44B6-92E0-9CCA43AB51DE}" type="parTrans" cxnId="{7016B4E6-1EED-4EF1-AA18-47BC76C96511}">
      <dgm:prSet/>
      <dgm:spPr/>
      <dgm:t>
        <a:bodyPr/>
        <a:lstStyle/>
        <a:p>
          <a:endParaRPr lang="en-US"/>
        </a:p>
      </dgm:t>
    </dgm:pt>
    <dgm:pt modelId="{5E3D159A-168D-4C83-9C44-CBADD36E433A}" type="sibTrans" cxnId="{7016B4E6-1EED-4EF1-AA18-47BC76C9651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885DC590-5892-4495-9682-3F4011EA08F6}">
      <dgm:prSet/>
      <dgm:spPr/>
      <dgm:t>
        <a:bodyPr/>
        <a:lstStyle/>
        <a:p>
          <a:r>
            <a:rPr lang="sr-Latn-RS" b="1" baseline="0"/>
            <a:t>Ugnježdeni dokumenti smanjuju potrebu za skupim join-ovima</a:t>
          </a:r>
          <a:endParaRPr lang="en-US"/>
        </a:p>
      </dgm:t>
    </dgm:pt>
    <dgm:pt modelId="{737A9F27-7C2A-4B1A-B5FD-E11EAFA0AB92}" type="parTrans" cxnId="{AB170C2B-62F6-4495-85B7-18F73FA83116}">
      <dgm:prSet/>
      <dgm:spPr/>
      <dgm:t>
        <a:bodyPr/>
        <a:lstStyle/>
        <a:p>
          <a:endParaRPr lang="en-US"/>
        </a:p>
      </dgm:t>
    </dgm:pt>
    <dgm:pt modelId="{91EF434E-9794-443A-BEBB-FF2308FF61E4}" type="sibTrans" cxnId="{AB170C2B-62F6-4495-85B7-18F73FA83116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D97AAF07-D2A5-431A-A3D9-DFF8D228D61D}">
      <dgm:prSet/>
      <dgm:spPr/>
      <dgm:t>
        <a:bodyPr/>
        <a:lstStyle/>
        <a:p>
          <a:r>
            <a:rPr lang="sr-Latn-RS" b="1" baseline="0"/>
            <a:t>Fleksibilna i dinamična šema omogućavaju polimorfizam</a:t>
          </a:r>
          <a:endParaRPr lang="en-US"/>
        </a:p>
      </dgm:t>
    </dgm:pt>
    <dgm:pt modelId="{4D1E9B3A-D7FB-48AC-9CB7-D1A1A614D74C}" type="parTrans" cxnId="{D9AA6D40-DAE7-4928-8EEA-85DD6278FC2F}">
      <dgm:prSet/>
      <dgm:spPr/>
      <dgm:t>
        <a:bodyPr/>
        <a:lstStyle/>
        <a:p>
          <a:endParaRPr lang="en-US"/>
        </a:p>
      </dgm:t>
    </dgm:pt>
    <dgm:pt modelId="{3A0812A0-B73F-45B2-A1B8-6F658CB14099}" type="sibTrans" cxnId="{D9AA6D40-DAE7-4928-8EEA-85DD6278FC2F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1B370753-2AEB-4DB0-92DC-710FCFFABB6D}" type="pres">
      <dgm:prSet presAssocID="{4F6DAE54-3C57-4371-A7C5-476B6F326AE3}" presName="Name0" presStyleCnt="0">
        <dgm:presLayoutVars>
          <dgm:animLvl val="lvl"/>
          <dgm:resizeHandles val="exact"/>
        </dgm:presLayoutVars>
      </dgm:prSet>
      <dgm:spPr/>
    </dgm:pt>
    <dgm:pt modelId="{62500EDE-2D34-4DAE-BD10-859BF243BF4F}" type="pres">
      <dgm:prSet presAssocID="{C3689CFC-75E8-4701-B97D-FCCF84791D96}" presName="compositeNode" presStyleCnt="0">
        <dgm:presLayoutVars>
          <dgm:bulletEnabled val="1"/>
        </dgm:presLayoutVars>
      </dgm:prSet>
      <dgm:spPr/>
    </dgm:pt>
    <dgm:pt modelId="{53983835-F060-4CE2-A67D-6C676CB55E7B}" type="pres">
      <dgm:prSet presAssocID="{C3689CFC-75E8-4701-B97D-FCCF84791D96}" presName="bgRect" presStyleLbl="alignNode1" presStyleIdx="0" presStyleCnt="3"/>
      <dgm:spPr/>
    </dgm:pt>
    <dgm:pt modelId="{5EC28D65-875F-4B61-80A2-053C3931546D}" type="pres">
      <dgm:prSet presAssocID="{5E3D159A-168D-4C83-9C44-CBADD36E433A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3D9A0D83-644E-4F1F-82E3-9CB450291E6C}" type="pres">
      <dgm:prSet presAssocID="{C3689CFC-75E8-4701-B97D-FCCF84791D96}" presName="nodeRect" presStyleLbl="alignNode1" presStyleIdx="0" presStyleCnt="3">
        <dgm:presLayoutVars>
          <dgm:bulletEnabled val="1"/>
        </dgm:presLayoutVars>
      </dgm:prSet>
      <dgm:spPr/>
    </dgm:pt>
    <dgm:pt modelId="{2704CEF6-D274-4E22-89EC-6B65930E61EC}" type="pres">
      <dgm:prSet presAssocID="{5E3D159A-168D-4C83-9C44-CBADD36E433A}" presName="sibTrans" presStyleCnt="0"/>
      <dgm:spPr/>
    </dgm:pt>
    <dgm:pt modelId="{877BE481-D954-4F43-9DCF-EDE4901C528E}" type="pres">
      <dgm:prSet presAssocID="{885DC590-5892-4495-9682-3F4011EA08F6}" presName="compositeNode" presStyleCnt="0">
        <dgm:presLayoutVars>
          <dgm:bulletEnabled val="1"/>
        </dgm:presLayoutVars>
      </dgm:prSet>
      <dgm:spPr/>
    </dgm:pt>
    <dgm:pt modelId="{65DA2DB7-F2DA-4A28-B509-5483BAE7A724}" type="pres">
      <dgm:prSet presAssocID="{885DC590-5892-4495-9682-3F4011EA08F6}" presName="bgRect" presStyleLbl="alignNode1" presStyleIdx="1" presStyleCnt="3"/>
      <dgm:spPr/>
    </dgm:pt>
    <dgm:pt modelId="{59FE5667-6AF9-4061-BA78-5364123109BD}" type="pres">
      <dgm:prSet presAssocID="{91EF434E-9794-443A-BEBB-FF2308FF61E4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4BE9B3FA-7A1B-4B2A-95F6-9B67432501CA}" type="pres">
      <dgm:prSet presAssocID="{885DC590-5892-4495-9682-3F4011EA08F6}" presName="nodeRect" presStyleLbl="alignNode1" presStyleIdx="1" presStyleCnt="3">
        <dgm:presLayoutVars>
          <dgm:bulletEnabled val="1"/>
        </dgm:presLayoutVars>
      </dgm:prSet>
      <dgm:spPr/>
    </dgm:pt>
    <dgm:pt modelId="{D828381A-8BAA-4D3D-8501-CEDD677641D7}" type="pres">
      <dgm:prSet presAssocID="{91EF434E-9794-443A-BEBB-FF2308FF61E4}" presName="sibTrans" presStyleCnt="0"/>
      <dgm:spPr/>
    </dgm:pt>
    <dgm:pt modelId="{D590A193-1523-4734-BA09-A0368E933F70}" type="pres">
      <dgm:prSet presAssocID="{D97AAF07-D2A5-431A-A3D9-DFF8D228D61D}" presName="compositeNode" presStyleCnt="0">
        <dgm:presLayoutVars>
          <dgm:bulletEnabled val="1"/>
        </dgm:presLayoutVars>
      </dgm:prSet>
      <dgm:spPr/>
    </dgm:pt>
    <dgm:pt modelId="{7D0F94A8-4493-4E0E-993E-FC12AFC2B940}" type="pres">
      <dgm:prSet presAssocID="{D97AAF07-D2A5-431A-A3D9-DFF8D228D61D}" presName="bgRect" presStyleLbl="alignNode1" presStyleIdx="2" presStyleCnt="3"/>
      <dgm:spPr/>
    </dgm:pt>
    <dgm:pt modelId="{BE921F83-D79E-415A-A3FE-964D2D1002CE}" type="pres">
      <dgm:prSet presAssocID="{3A0812A0-B73F-45B2-A1B8-6F658CB14099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9849A52C-1218-4129-A244-E1EC3E964B59}" type="pres">
      <dgm:prSet presAssocID="{D97AAF07-D2A5-431A-A3D9-DFF8D228D61D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5A044005-4ABE-495F-85F9-07A6EFE7C388}" type="presOf" srcId="{4F6DAE54-3C57-4371-A7C5-476B6F326AE3}" destId="{1B370753-2AEB-4DB0-92DC-710FCFFABB6D}" srcOrd="0" destOrd="0" presId="urn:microsoft.com/office/officeart/2016/7/layout/LinearBlockProcessNumbered"/>
    <dgm:cxn modelId="{AB170C2B-62F6-4495-85B7-18F73FA83116}" srcId="{4F6DAE54-3C57-4371-A7C5-476B6F326AE3}" destId="{885DC590-5892-4495-9682-3F4011EA08F6}" srcOrd="1" destOrd="0" parTransId="{737A9F27-7C2A-4B1A-B5FD-E11EAFA0AB92}" sibTransId="{91EF434E-9794-443A-BEBB-FF2308FF61E4}"/>
    <dgm:cxn modelId="{D9AA6D40-DAE7-4928-8EEA-85DD6278FC2F}" srcId="{4F6DAE54-3C57-4371-A7C5-476B6F326AE3}" destId="{D97AAF07-D2A5-431A-A3D9-DFF8D228D61D}" srcOrd="2" destOrd="0" parTransId="{4D1E9B3A-D7FB-48AC-9CB7-D1A1A614D74C}" sibTransId="{3A0812A0-B73F-45B2-A1B8-6F658CB14099}"/>
    <dgm:cxn modelId="{B4306D60-6523-49A6-9D03-FD13323126F9}" type="presOf" srcId="{D97AAF07-D2A5-431A-A3D9-DFF8D228D61D}" destId="{9849A52C-1218-4129-A244-E1EC3E964B59}" srcOrd="1" destOrd="0" presId="urn:microsoft.com/office/officeart/2016/7/layout/LinearBlockProcessNumbered"/>
    <dgm:cxn modelId="{C9AAB253-FA17-48A3-A718-6C093601A4B4}" type="presOf" srcId="{C3689CFC-75E8-4701-B97D-FCCF84791D96}" destId="{3D9A0D83-644E-4F1F-82E3-9CB450291E6C}" srcOrd="1" destOrd="0" presId="urn:microsoft.com/office/officeart/2016/7/layout/LinearBlockProcessNumbered"/>
    <dgm:cxn modelId="{8DE38059-8ACB-4590-8E7C-772AAF9D0EFC}" type="presOf" srcId="{5E3D159A-168D-4C83-9C44-CBADD36E433A}" destId="{5EC28D65-875F-4B61-80A2-053C3931546D}" srcOrd="0" destOrd="0" presId="urn:microsoft.com/office/officeart/2016/7/layout/LinearBlockProcessNumbered"/>
    <dgm:cxn modelId="{35A3BDB5-FFA0-4BC5-A352-530E1AA9D708}" type="presOf" srcId="{91EF434E-9794-443A-BEBB-FF2308FF61E4}" destId="{59FE5667-6AF9-4061-BA78-5364123109BD}" srcOrd="0" destOrd="0" presId="urn:microsoft.com/office/officeart/2016/7/layout/LinearBlockProcessNumbered"/>
    <dgm:cxn modelId="{579B64DF-D327-43F8-B4D2-C82085FE8022}" type="presOf" srcId="{C3689CFC-75E8-4701-B97D-FCCF84791D96}" destId="{53983835-F060-4CE2-A67D-6C676CB55E7B}" srcOrd="0" destOrd="0" presId="urn:microsoft.com/office/officeart/2016/7/layout/LinearBlockProcessNumbered"/>
    <dgm:cxn modelId="{7016B4E6-1EED-4EF1-AA18-47BC76C96511}" srcId="{4F6DAE54-3C57-4371-A7C5-476B6F326AE3}" destId="{C3689CFC-75E8-4701-B97D-FCCF84791D96}" srcOrd="0" destOrd="0" parTransId="{3847822D-2E3D-44B6-92E0-9CCA43AB51DE}" sibTransId="{5E3D159A-168D-4C83-9C44-CBADD36E433A}"/>
    <dgm:cxn modelId="{F6E806EE-22F6-441F-9EFF-5EB70AEBF569}" type="presOf" srcId="{D97AAF07-D2A5-431A-A3D9-DFF8D228D61D}" destId="{7D0F94A8-4493-4E0E-993E-FC12AFC2B940}" srcOrd="0" destOrd="0" presId="urn:microsoft.com/office/officeart/2016/7/layout/LinearBlockProcessNumbered"/>
    <dgm:cxn modelId="{E5ECEEF2-25B9-46DE-BAAB-0C809B657236}" type="presOf" srcId="{885DC590-5892-4495-9682-3F4011EA08F6}" destId="{4BE9B3FA-7A1B-4B2A-95F6-9B67432501CA}" srcOrd="1" destOrd="0" presId="urn:microsoft.com/office/officeart/2016/7/layout/LinearBlockProcessNumbered"/>
    <dgm:cxn modelId="{69D56FFC-B712-4D75-9773-4FDCCCB7A5D3}" type="presOf" srcId="{3A0812A0-B73F-45B2-A1B8-6F658CB14099}" destId="{BE921F83-D79E-415A-A3FE-964D2D1002CE}" srcOrd="0" destOrd="0" presId="urn:microsoft.com/office/officeart/2016/7/layout/LinearBlockProcessNumbered"/>
    <dgm:cxn modelId="{0BF984FC-66D2-42D8-B570-11F3FCF82C87}" type="presOf" srcId="{885DC590-5892-4495-9682-3F4011EA08F6}" destId="{65DA2DB7-F2DA-4A28-B509-5483BAE7A724}" srcOrd="0" destOrd="0" presId="urn:microsoft.com/office/officeart/2016/7/layout/LinearBlockProcessNumbered"/>
    <dgm:cxn modelId="{F0A6D73C-1AE0-4D6F-A862-2304D25B7F0B}" type="presParOf" srcId="{1B370753-2AEB-4DB0-92DC-710FCFFABB6D}" destId="{62500EDE-2D34-4DAE-BD10-859BF243BF4F}" srcOrd="0" destOrd="0" presId="urn:microsoft.com/office/officeart/2016/7/layout/LinearBlockProcessNumbered"/>
    <dgm:cxn modelId="{A6482922-EA26-4D0C-91D3-3300C7382C9A}" type="presParOf" srcId="{62500EDE-2D34-4DAE-BD10-859BF243BF4F}" destId="{53983835-F060-4CE2-A67D-6C676CB55E7B}" srcOrd="0" destOrd="0" presId="urn:microsoft.com/office/officeart/2016/7/layout/LinearBlockProcessNumbered"/>
    <dgm:cxn modelId="{7E726926-655B-40E0-B740-EB9541B3B8CA}" type="presParOf" srcId="{62500EDE-2D34-4DAE-BD10-859BF243BF4F}" destId="{5EC28D65-875F-4B61-80A2-053C3931546D}" srcOrd="1" destOrd="0" presId="urn:microsoft.com/office/officeart/2016/7/layout/LinearBlockProcessNumbered"/>
    <dgm:cxn modelId="{8F140A37-C3DB-4DE1-96B7-E7EEC13752AA}" type="presParOf" srcId="{62500EDE-2D34-4DAE-BD10-859BF243BF4F}" destId="{3D9A0D83-644E-4F1F-82E3-9CB450291E6C}" srcOrd="2" destOrd="0" presId="urn:microsoft.com/office/officeart/2016/7/layout/LinearBlockProcessNumbered"/>
    <dgm:cxn modelId="{40834F4A-42C9-4126-A2AA-425F2FC4E970}" type="presParOf" srcId="{1B370753-2AEB-4DB0-92DC-710FCFFABB6D}" destId="{2704CEF6-D274-4E22-89EC-6B65930E61EC}" srcOrd="1" destOrd="0" presId="urn:microsoft.com/office/officeart/2016/7/layout/LinearBlockProcessNumbered"/>
    <dgm:cxn modelId="{9A2BC9CD-4DDC-4189-827E-B5D3AAFB0FAE}" type="presParOf" srcId="{1B370753-2AEB-4DB0-92DC-710FCFFABB6D}" destId="{877BE481-D954-4F43-9DCF-EDE4901C528E}" srcOrd="2" destOrd="0" presId="urn:microsoft.com/office/officeart/2016/7/layout/LinearBlockProcessNumbered"/>
    <dgm:cxn modelId="{694F88BD-1DD4-451E-B8E0-4ACDC7CE7A8B}" type="presParOf" srcId="{877BE481-D954-4F43-9DCF-EDE4901C528E}" destId="{65DA2DB7-F2DA-4A28-B509-5483BAE7A724}" srcOrd="0" destOrd="0" presId="urn:microsoft.com/office/officeart/2016/7/layout/LinearBlockProcessNumbered"/>
    <dgm:cxn modelId="{C3A963A9-9728-405C-98AB-06F51D9BD6AF}" type="presParOf" srcId="{877BE481-D954-4F43-9DCF-EDE4901C528E}" destId="{59FE5667-6AF9-4061-BA78-5364123109BD}" srcOrd="1" destOrd="0" presId="urn:microsoft.com/office/officeart/2016/7/layout/LinearBlockProcessNumbered"/>
    <dgm:cxn modelId="{FAC67C18-26DC-49F0-8181-40BF91B58EDE}" type="presParOf" srcId="{877BE481-D954-4F43-9DCF-EDE4901C528E}" destId="{4BE9B3FA-7A1B-4B2A-95F6-9B67432501CA}" srcOrd="2" destOrd="0" presId="urn:microsoft.com/office/officeart/2016/7/layout/LinearBlockProcessNumbered"/>
    <dgm:cxn modelId="{798C9591-280D-40A7-8A65-AA0DC267C404}" type="presParOf" srcId="{1B370753-2AEB-4DB0-92DC-710FCFFABB6D}" destId="{D828381A-8BAA-4D3D-8501-CEDD677641D7}" srcOrd="3" destOrd="0" presId="urn:microsoft.com/office/officeart/2016/7/layout/LinearBlockProcessNumbered"/>
    <dgm:cxn modelId="{E6DFED3C-5B70-48F5-BA0E-13D9707636FB}" type="presParOf" srcId="{1B370753-2AEB-4DB0-92DC-710FCFFABB6D}" destId="{D590A193-1523-4734-BA09-A0368E933F70}" srcOrd="4" destOrd="0" presId="urn:microsoft.com/office/officeart/2016/7/layout/LinearBlockProcessNumbered"/>
    <dgm:cxn modelId="{412771D9-D568-407A-A69D-51548C32C3AE}" type="presParOf" srcId="{D590A193-1523-4734-BA09-A0368E933F70}" destId="{7D0F94A8-4493-4E0E-993E-FC12AFC2B940}" srcOrd="0" destOrd="0" presId="urn:microsoft.com/office/officeart/2016/7/layout/LinearBlockProcessNumbered"/>
    <dgm:cxn modelId="{63254CB5-078E-4B63-A374-3E9E80C99494}" type="presParOf" srcId="{D590A193-1523-4734-BA09-A0368E933F70}" destId="{BE921F83-D79E-415A-A3FE-964D2D1002CE}" srcOrd="1" destOrd="0" presId="urn:microsoft.com/office/officeart/2016/7/layout/LinearBlockProcessNumbered"/>
    <dgm:cxn modelId="{52A50083-070A-4351-9332-5230DB400A18}" type="presParOf" srcId="{D590A193-1523-4734-BA09-A0368E933F70}" destId="{9849A52C-1218-4129-A244-E1EC3E964B5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07ADDE-7258-4780-B90B-0E703D53D6B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6B03315-8AB0-447A-B86D-5C8480F68B07}">
      <dgm:prSet/>
      <dgm:spPr/>
      <dgm:t>
        <a:bodyPr/>
        <a:lstStyle/>
        <a:p>
          <a:r>
            <a:rPr lang="sr-Latn-RS" b="1" baseline="0"/>
            <a:t>Embedded data model</a:t>
          </a:r>
          <a:endParaRPr lang="en-US"/>
        </a:p>
      </dgm:t>
    </dgm:pt>
    <dgm:pt modelId="{E06FC881-9BE5-49C8-86D6-67C134C9B860}" type="parTrans" cxnId="{F27BF33C-0895-403A-9828-40FD974CD113}">
      <dgm:prSet/>
      <dgm:spPr/>
      <dgm:t>
        <a:bodyPr/>
        <a:lstStyle/>
        <a:p>
          <a:endParaRPr lang="en-US"/>
        </a:p>
      </dgm:t>
    </dgm:pt>
    <dgm:pt modelId="{AA40BA20-1F42-47CD-807F-3C788D496528}" type="sibTrans" cxnId="{F27BF33C-0895-403A-9828-40FD974CD113}">
      <dgm:prSet/>
      <dgm:spPr/>
      <dgm:t>
        <a:bodyPr/>
        <a:lstStyle/>
        <a:p>
          <a:endParaRPr lang="en-US"/>
        </a:p>
      </dgm:t>
    </dgm:pt>
    <dgm:pt modelId="{7D4A721B-8A28-4A93-AD29-52982ED16B77}">
      <dgm:prSet/>
      <dgm:spPr/>
      <dgm:t>
        <a:bodyPr/>
        <a:lstStyle/>
        <a:p>
          <a:r>
            <a:rPr lang="sr-Latn-RS" b="1" baseline="0"/>
            <a:t>Normalized data model</a:t>
          </a:r>
          <a:endParaRPr lang="en-US"/>
        </a:p>
      </dgm:t>
    </dgm:pt>
    <dgm:pt modelId="{C94F4538-E1F1-445B-B4FF-00A166A8D4CD}" type="parTrans" cxnId="{BC2AB8FE-7C77-4708-84C9-493470D2318E}">
      <dgm:prSet/>
      <dgm:spPr/>
      <dgm:t>
        <a:bodyPr/>
        <a:lstStyle/>
        <a:p>
          <a:endParaRPr lang="en-US"/>
        </a:p>
      </dgm:t>
    </dgm:pt>
    <dgm:pt modelId="{04B43B79-8313-4A70-93EA-2CC64B8D4612}" type="sibTrans" cxnId="{BC2AB8FE-7C77-4708-84C9-493470D2318E}">
      <dgm:prSet/>
      <dgm:spPr/>
      <dgm:t>
        <a:bodyPr/>
        <a:lstStyle/>
        <a:p>
          <a:endParaRPr lang="en-US"/>
        </a:p>
      </dgm:t>
    </dgm:pt>
    <dgm:pt modelId="{4AD71576-A78B-4B75-A5D8-D8BB71703889}" type="pres">
      <dgm:prSet presAssocID="{3D07ADDE-7258-4780-B90B-0E703D53D6B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F530B3C-582C-423A-9989-3836B23DCFC4}" type="pres">
      <dgm:prSet presAssocID="{96B03315-8AB0-447A-B86D-5C8480F68B07}" presName="hierRoot1" presStyleCnt="0"/>
      <dgm:spPr/>
    </dgm:pt>
    <dgm:pt modelId="{F4DFC6FD-9E7E-4905-B2D5-F2BF2E3562F0}" type="pres">
      <dgm:prSet presAssocID="{96B03315-8AB0-447A-B86D-5C8480F68B07}" presName="composite" presStyleCnt="0"/>
      <dgm:spPr/>
    </dgm:pt>
    <dgm:pt modelId="{3A14F48E-9211-4314-B40D-4F7EDEE6721D}" type="pres">
      <dgm:prSet presAssocID="{96B03315-8AB0-447A-B86D-5C8480F68B07}" presName="background" presStyleLbl="node0" presStyleIdx="0" presStyleCnt="2"/>
      <dgm:spPr/>
    </dgm:pt>
    <dgm:pt modelId="{0B61CD03-BF3B-4090-A871-2A2BC3D846AA}" type="pres">
      <dgm:prSet presAssocID="{96B03315-8AB0-447A-B86D-5C8480F68B07}" presName="text" presStyleLbl="fgAcc0" presStyleIdx="0" presStyleCnt="2">
        <dgm:presLayoutVars>
          <dgm:chPref val="3"/>
        </dgm:presLayoutVars>
      </dgm:prSet>
      <dgm:spPr/>
    </dgm:pt>
    <dgm:pt modelId="{2F5C71B7-9B83-47F2-97B8-4C27B51B0325}" type="pres">
      <dgm:prSet presAssocID="{96B03315-8AB0-447A-B86D-5C8480F68B07}" presName="hierChild2" presStyleCnt="0"/>
      <dgm:spPr/>
    </dgm:pt>
    <dgm:pt modelId="{5F0136A5-137F-4C32-BBB7-E8FF034F98B8}" type="pres">
      <dgm:prSet presAssocID="{7D4A721B-8A28-4A93-AD29-52982ED16B77}" presName="hierRoot1" presStyleCnt="0"/>
      <dgm:spPr/>
    </dgm:pt>
    <dgm:pt modelId="{0DCD84EA-B9CA-4651-A095-92C40A99A719}" type="pres">
      <dgm:prSet presAssocID="{7D4A721B-8A28-4A93-AD29-52982ED16B77}" presName="composite" presStyleCnt="0"/>
      <dgm:spPr/>
    </dgm:pt>
    <dgm:pt modelId="{3EA41D62-12BD-4669-A8BF-DFDF9F6D3325}" type="pres">
      <dgm:prSet presAssocID="{7D4A721B-8A28-4A93-AD29-52982ED16B77}" presName="background" presStyleLbl="node0" presStyleIdx="1" presStyleCnt="2"/>
      <dgm:spPr/>
    </dgm:pt>
    <dgm:pt modelId="{6BF46D83-0683-4F8E-A27E-EE3A723D42F0}" type="pres">
      <dgm:prSet presAssocID="{7D4A721B-8A28-4A93-AD29-52982ED16B77}" presName="text" presStyleLbl="fgAcc0" presStyleIdx="1" presStyleCnt="2">
        <dgm:presLayoutVars>
          <dgm:chPref val="3"/>
        </dgm:presLayoutVars>
      </dgm:prSet>
      <dgm:spPr/>
    </dgm:pt>
    <dgm:pt modelId="{8E3B239C-60D4-4E24-9DD7-73F3AAC9569F}" type="pres">
      <dgm:prSet presAssocID="{7D4A721B-8A28-4A93-AD29-52982ED16B77}" presName="hierChild2" presStyleCnt="0"/>
      <dgm:spPr/>
    </dgm:pt>
  </dgm:ptLst>
  <dgm:cxnLst>
    <dgm:cxn modelId="{CB35592E-20E5-4284-B7D8-7EBBF56DC12E}" type="presOf" srcId="{96B03315-8AB0-447A-B86D-5C8480F68B07}" destId="{0B61CD03-BF3B-4090-A871-2A2BC3D846AA}" srcOrd="0" destOrd="0" presId="urn:microsoft.com/office/officeart/2005/8/layout/hierarchy1"/>
    <dgm:cxn modelId="{F27BF33C-0895-403A-9828-40FD974CD113}" srcId="{3D07ADDE-7258-4780-B90B-0E703D53D6B2}" destId="{96B03315-8AB0-447A-B86D-5C8480F68B07}" srcOrd="0" destOrd="0" parTransId="{E06FC881-9BE5-49C8-86D6-67C134C9B860}" sibTransId="{AA40BA20-1F42-47CD-807F-3C788D496528}"/>
    <dgm:cxn modelId="{C13B879B-B8CF-4580-AA61-5F8032B56B27}" type="presOf" srcId="{7D4A721B-8A28-4A93-AD29-52982ED16B77}" destId="{6BF46D83-0683-4F8E-A27E-EE3A723D42F0}" srcOrd="0" destOrd="0" presId="urn:microsoft.com/office/officeart/2005/8/layout/hierarchy1"/>
    <dgm:cxn modelId="{0451C8F7-C4F9-49E6-8C9C-DA063F52D662}" type="presOf" srcId="{3D07ADDE-7258-4780-B90B-0E703D53D6B2}" destId="{4AD71576-A78B-4B75-A5D8-D8BB71703889}" srcOrd="0" destOrd="0" presId="urn:microsoft.com/office/officeart/2005/8/layout/hierarchy1"/>
    <dgm:cxn modelId="{BC2AB8FE-7C77-4708-84C9-493470D2318E}" srcId="{3D07ADDE-7258-4780-B90B-0E703D53D6B2}" destId="{7D4A721B-8A28-4A93-AD29-52982ED16B77}" srcOrd="1" destOrd="0" parTransId="{C94F4538-E1F1-445B-B4FF-00A166A8D4CD}" sibTransId="{04B43B79-8313-4A70-93EA-2CC64B8D4612}"/>
    <dgm:cxn modelId="{0ADC5F2D-6DDA-4C3A-9A1A-8769610E7DCD}" type="presParOf" srcId="{4AD71576-A78B-4B75-A5D8-D8BB71703889}" destId="{8F530B3C-582C-423A-9989-3836B23DCFC4}" srcOrd="0" destOrd="0" presId="urn:microsoft.com/office/officeart/2005/8/layout/hierarchy1"/>
    <dgm:cxn modelId="{AD74C8E5-095E-44A6-A202-49411E078975}" type="presParOf" srcId="{8F530B3C-582C-423A-9989-3836B23DCFC4}" destId="{F4DFC6FD-9E7E-4905-B2D5-F2BF2E3562F0}" srcOrd="0" destOrd="0" presId="urn:microsoft.com/office/officeart/2005/8/layout/hierarchy1"/>
    <dgm:cxn modelId="{9A71A839-6796-4DCF-B35F-19DD4D6A99C0}" type="presParOf" srcId="{F4DFC6FD-9E7E-4905-B2D5-F2BF2E3562F0}" destId="{3A14F48E-9211-4314-B40D-4F7EDEE6721D}" srcOrd="0" destOrd="0" presId="urn:microsoft.com/office/officeart/2005/8/layout/hierarchy1"/>
    <dgm:cxn modelId="{44D5B7DF-C697-4A2D-8887-27ABCB46A176}" type="presParOf" srcId="{F4DFC6FD-9E7E-4905-B2D5-F2BF2E3562F0}" destId="{0B61CD03-BF3B-4090-A871-2A2BC3D846AA}" srcOrd="1" destOrd="0" presId="urn:microsoft.com/office/officeart/2005/8/layout/hierarchy1"/>
    <dgm:cxn modelId="{4D12E49A-92E6-4DD2-B779-B29A709F0049}" type="presParOf" srcId="{8F530B3C-582C-423A-9989-3836B23DCFC4}" destId="{2F5C71B7-9B83-47F2-97B8-4C27B51B0325}" srcOrd="1" destOrd="0" presId="urn:microsoft.com/office/officeart/2005/8/layout/hierarchy1"/>
    <dgm:cxn modelId="{75BE3890-F35B-42D5-ABFC-835A2B070CE2}" type="presParOf" srcId="{4AD71576-A78B-4B75-A5D8-D8BB71703889}" destId="{5F0136A5-137F-4C32-BBB7-E8FF034F98B8}" srcOrd="1" destOrd="0" presId="urn:microsoft.com/office/officeart/2005/8/layout/hierarchy1"/>
    <dgm:cxn modelId="{14E99AD6-0C2E-4CFB-AA8C-C6B624ED8F77}" type="presParOf" srcId="{5F0136A5-137F-4C32-BBB7-E8FF034F98B8}" destId="{0DCD84EA-B9CA-4651-A095-92C40A99A719}" srcOrd="0" destOrd="0" presId="urn:microsoft.com/office/officeart/2005/8/layout/hierarchy1"/>
    <dgm:cxn modelId="{A0F461E2-F058-466D-8BB4-D9C74A6B6711}" type="presParOf" srcId="{0DCD84EA-B9CA-4651-A095-92C40A99A719}" destId="{3EA41D62-12BD-4669-A8BF-DFDF9F6D3325}" srcOrd="0" destOrd="0" presId="urn:microsoft.com/office/officeart/2005/8/layout/hierarchy1"/>
    <dgm:cxn modelId="{30CF4426-2A5E-4EA8-8BAE-F3E0919F333B}" type="presParOf" srcId="{0DCD84EA-B9CA-4651-A095-92C40A99A719}" destId="{6BF46D83-0683-4F8E-A27E-EE3A723D42F0}" srcOrd="1" destOrd="0" presId="urn:microsoft.com/office/officeart/2005/8/layout/hierarchy1"/>
    <dgm:cxn modelId="{307FAF44-F209-4EF3-9FC0-3ADD753AEED4}" type="presParOf" srcId="{5F0136A5-137F-4C32-BBB7-E8FF034F98B8}" destId="{8E3B239C-60D4-4E24-9DD7-73F3AAC9569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D6FC10-1786-479D-AF70-2667F28C08FC}">
      <dsp:nvSpPr>
        <dsp:cNvPr id="0" name=""/>
        <dsp:cNvSpPr/>
      </dsp:nvSpPr>
      <dsp:spPr>
        <a:xfrm>
          <a:off x="0" y="968218"/>
          <a:ext cx="6172412" cy="6107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800" kern="1200"/>
            <a:t>Intuitivni model</a:t>
          </a:r>
          <a:endParaRPr lang="en-US" sz="1800" kern="1200"/>
        </a:p>
      </dsp:txBody>
      <dsp:txXfrm>
        <a:off x="29814" y="998032"/>
        <a:ext cx="6112784" cy="551111"/>
      </dsp:txXfrm>
    </dsp:sp>
    <dsp:sp modelId="{3B33262C-2B2E-49DA-88C4-8721AF1FCF53}">
      <dsp:nvSpPr>
        <dsp:cNvPr id="0" name=""/>
        <dsp:cNvSpPr/>
      </dsp:nvSpPr>
      <dsp:spPr>
        <a:xfrm>
          <a:off x="0" y="1630798"/>
          <a:ext cx="6172412" cy="6107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800" kern="1200"/>
            <a:t>Fleksibilna šema podataka</a:t>
          </a:r>
          <a:endParaRPr lang="en-US" sz="1800" kern="1200"/>
        </a:p>
      </dsp:txBody>
      <dsp:txXfrm>
        <a:off x="29814" y="1660612"/>
        <a:ext cx="6112784" cy="551111"/>
      </dsp:txXfrm>
    </dsp:sp>
    <dsp:sp modelId="{3BE86944-0444-4C83-AC56-489B31E97482}">
      <dsp:nvSpPr>
        <dsp:cNvPr id="0" name=""/>
        <dsp:cNvSpPr/>
      </dsp:nvSpPr>
      <dsp:spPr>
        <a:xfrm>
          <a:off x="0" y="2293378"/>
          <a:ext cx="6172412" cy="6107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800" kern="1200"/>
            <a:t>Najrasprostranjenija alternativa tabelarnim podacima</a:t>
          </a:r>
          <a:endParaRPr lang="en-US" sz="1800" kern="1200"/>
        </a:p>
      </dsp:txBody>
      <dsp:txXfrm>
        <a:off x="29814" y="2323192"/>
        <a:ext cx="6112784" cy="551111"/>
      </dsp:txXfrm>
    </dsp:sp>
    <dsp:sp modelId="{A2E74F03-5771-4AA4-8DCD-E27A6AC64296}">
      <dsp:nvSpPr>
        <dsp:cNvPr id="0" name=""/>
        <dsp:cNvSpPr/>
      </dsp:nvSpPr>
      <dsp:spPr>
        <a:xfrm>
          <a:off x="0" y="2955958"/>
          <a:ext cx="6172412" cy="6107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800" kern="1200"/>
            <a:t>Distribuirane baze podataka</a:t>
          </a:r>
          <a:endParaRPr lang="en-US" sz="1800" kern="1200"/>
        </a:p>
      </dsp:txBody>
      <dsp:txXfrm>
        <a:off x="29814" y="2985772"/>
        <a:ext cx="6112784" cy="551111"/>
      </dsp:txXfrm>
    </dsp:sp>
    <dsp:sp modelId="{2E1F458F-37EF-452A-A532-10292347D642}">
      <dsp:nvSpPr>
        <dsp:cNvPr id="0" name=""/>
        <dsp:cNvSpPr/>
      </dsp:nvSpPr>
      <dsp:spPr>
        <a:xfrm>
          <a:off x="0" y="3618538"/>
          <a:ext cx="6172412" cy="6107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800" kern="1200"/>
            <a:t>Mogućnost horizontalnog skaliranja</a:t>
          </a:r>
          <a:endParaRPr lang="en-US" sz="1800" kern="1200"/>
        </a:p>
      </dsp:txBody>
      <dsp:txXfrm>
        <a:off x="29814" y="3648352"/>
        <a:ext cx="6112784" cy="5511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983835-F060-4CE2-A67D-6C676CB55E7B}">
      <dsp:nvSpPr>
        <dsp:cNvPr id="0" name=""/>
        <dsp:cNvSpPr/>
      </dsp:nvSpPr>
      <dsp:spPr>
        <a:xfrm>
          <a:off x="776" y="0"/>
          <a:ext cx="3143676" cy="3426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525" tIns="0" rIns="310525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800" b="1" kern="1200" baseline="0"/>
            <a:t>Dokumenti odgovaraju izvornim tipovima mnogih programskih jezika</a:t>
          </a:r>
          <a:endParaRPr lang="en-US" sz="1800" kern="1200"/>
        </a:p>
      </dsp:txBody>
      <dsp:txXfrm>
        <a:off x="776" y="1370463"/>
        <a:ext cx="3143676" cy="2055694"/>
      </dsp:txXfrm>
    </dsp:sp>
    <dsp:sp modelId="{5EC28D65-875F-4B61-80A2-053C3931546D}">
      <dsp:nvSpPr>
        <dsp:cNvPr id="0" name=""/>
        <dsp:cNvSpPr/>
      </dsp:nvSpPr>
      <dsp:spPr>
        <a:xfrm>
          <a:off x="776" y="0"/>
          <a:ext cx="3143676" cy="137046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525" tIns="165100" rIns="310525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01</a:t>
          </a:r>
        </a:p>
      </dsp:txBody>
      <dsp:txXfrm>
        <a:off x="776" y="0"/>
        <a:ext cx="3143676" cy="1370463"/>
      </dsp:txXfrm>
    </dsp:sp>
    <dsp:sp modelId="{65DA2DB7-F2DA-4A28-B509-5483BAE7A724}">
      <dsp:nvSpPr>
        <dsp:cNvPr id="0" name=""/>
        <dsp:cNvSpPr/>
      </dsp:nvSpPr>
      <dsp:spPr>
        <a:xfrm>
          <a:off x="3395947" y="0"/>
          <a:ext cx="3143676" cy="3426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525" tIns="0" rIns="310525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800" b="1" kern="1200" baseline="0"/>
            <a:t>Ugnježdeni dokumenti smanjuju potrebu za skupim join-ovima</a:t>
          </a:r>
          <a:endParaRPr lang="en-US" sz="1800" kern="1200"/>
        </a:p>
      </dsp:txBody>
      <dsp:txXfrm>
        <a:off x="3395947" y="1370463"/>
        <a:ext cx="3143676" cy="2055694"/>
      </dsp:txXfrm>
    </dsp:sp>
    <dsp:sp modelId="{59FE5667-6AF9-4061-BA78-5364123109BD}">
      <dsp:nvSpPr>
        <dsp:cNvPr id="0" name=""/>
        <dsp:cNvSpPr/>
      </dsp:nvSpPr>
      <dsp:spPr>
        <a:xfrm>
          <a:off x="3395947" y="0"/>
          <a:ext cx="3143676" cy="137046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525" tIns="165100" rIns="310525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02</a:t>
          </a:r>
        </a:p>
      </dsp:txBody>
      <dsp:txXfrm>
        <a:off x="3395947" y="0"/>
        <a:ext cx="3143676" cy="1370463"/>
      </dsp:txXfrm>
    </dsp:sp>
    <dsp:sp modelId="{7D0F94A8-4493-4E0E-993E-FC12AFC2B940}">
      <dsp:nvSpPr>
        <dsp:cNvPr id="0" name=""/>
        <dsp:cNvSpPr/>
      </dsp:nvSpPr>
      <dsp:spPr>
        <a:xfrm>
          <a:off x="6791118" y="0"/>
          <a:ext cx="3143676" cy="3426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525" tIns="0" rIns="310525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800" b="1" kern="1200" baseline="0"/>
            <a:t>Fleksibilna i dinamična šema omogućavaju polimorfizam</a:t>
          </a:r>
          <a:endParaRPr lang="en-US" sz="1800" kern="1200"/>
        </a:p>
      </dsp:txBody>
      <dsp:txXfrm>
        <a:off x="6791118" y="1370463"/>
        <a:ext cx="3143676" cy="2055694"/>
      </dsp:txXfrm>
    </dsp:sp>
    <dsp:sp modelId="{BE921F83-D79E-415A-A3FE-964D2D1002CE}">
      <dsp:nvSpPr>
        <dsp:cNvPr id="0" name=""/>
        <dsp:cNvSpPr/>
      </dsp:nvSpPr>
      <dsp:spPr>
        <a:xfrm>
          <a:off x="6791118" y="0"/>
          <a:ext cx="3143676" cy="137046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525" tIns="165100" rIns="310525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03</a:t>
          </a:r>
        </a:p>
      </dsp:txBody>
      <dsp:txXfrm>
        <a:off x="6791118" y="0"/>
        <a:ext cx="3143676" cy="13704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4F48E-9211-4314-B40D-4F7EDEE6721D}">
      <dsp:nvSpPr>
        <dsp:cNvPr id="0" name=""/>
        <dsp:cNvSpPr/>
      </dsp:nvSpPr>
      <dsp:spPr>
        <a:xfrm>
          <a:off x="855" y="537877"/>
          <a:ext cx="3003095" cy="19069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1CD03-BF3B-4090-A871-2A2BC3D846AA}">
      <dsp:nvSpPr>
        <dsp:cNvPr id="0" name=""/>
        <dsp:cNvSpPr/>
      </dsp:nvSpPr>
      <dsp:spPr>
        <a:xfrm>
          <a:off x="334532" y="854871"/>
          <a:ext cx="3003095" cy="19069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3300" b="1" kern="1200" baseline="0"/>
            <a:t>Embedded data model</a:t>
          </a:r>
          <a:endParaRPr lang="en-US" sz="3300" kern="1200"/>
        </a:p>
      </dsp:txBody>
      <dsp:txXfrm>
        <a:off x="390385" y="910724"/>
        <a:ext cx="2891389" cy="1795259"/>
      </dsp:txXfrm>
    </dsp:sp>
    <dsp:sp modelId="{3EA41D62-12BD-4669-A8BF-DFDF9F6D3325}">
      <dsp:nvSpPr>
        <dsp:cNvPr id="0" name=""/>
        <dsp:cNvSpPr/>
      </dsp:nvSpPr>
      <dsp:spPr>
        <a:xfrm>
          <a:off x="3671305" y="537877"/>
          <a:ext cx="3003095" cy="19069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46D83-0683-4F8E-A27E-EE3A723D42F0}">
      <dsp:nvSpPr>
        <dsp:cNvPr id="0" name=""/>
        <dsp:cNvSpPr/>
      </dsp:nvSpPr>
      <dsp:spPr>
        <a:xfrm>
          <a:off x="4004982" y="854871"/>
          <a:ext cx="3003095" cy="19069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3300" b="1" kern="1200" baseline="0"/>
            <a:t>Normalized data model</a:t>
          </a:r>
          <a:endParaRPr lang="en-US" sz="3300" kern="1200"/>
        </a:p>
      </dsp:txBody>
      <dsp:txXfrm>
        <a:off x="4060835" y="910724"/>
        <a:ext cx="2891389" cy="1795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39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9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89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3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41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1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1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36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97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83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8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64" r:id="rId4"/>
    <p:sldLayoutId id="2147483865" r:id="rId5"/>
    <p:sldLayoutId id="2147483870" r:id="rId6"/>
    <p:sldLayoutId id="2147483866" r:id="rId7"/>
    <p:sldLayoutId id="2147483867" r:id="rId8"/>
    <p:sldLayoutId id="2147483868" r:id="rId9"/>
    <p:sldLayoutId id="2147483869" r:id="rId10"/>
    <p:sldLayoutId id="2147483871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6907"/>
            <a:ext cx="12192000" cy="23740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CA205E1-B4A7-E75C-6FFD-E93CE6354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3887" y="4153113"/>
            <a:ext cx="11071277" cy="1267723"/>
          </a:xfrm>
        </p:spPr>
        <p:txBody>
          <a:bodyPr anchor="b">
            <a:noAutofit/>
          </a:bodyPr>
          <a:lstStyle/>
          <a:p>
            <a:r>
              <a:rPr lang="sr-Latn-RS" sz="2400" dirty="0" err="1">
                <a:solidFill>
                  <a:schemeClr val="bg2"/>
                </a:solidFill>
                <a:ea typeface="+mj-lt"/>
                <a:cs typeface="+mj-lt"/>
              </a:rPr>
              <a:t>InternA</a:t>
            </a:r>
            <a:r>
              <a:rPr lang="sr-Latn-RS" sz="2400" dirty="0">
                <a:solidFill>
                  <a:schemeClr val="bg2"/>
                </a:solidFill>
                <a:ea typeface="+mj-lt"/>
                <a:cs typeface="+mj-lt"/>
              </a:rPr>
              <a:t> </a:t>
            </a:r>
            <a:r>
              <a:rPr lang="sr-Latn-RS" sz="2400" dirty="0" err="1">
                <a:solidFill>
                  <a:schemeClr val="bg2"/>
                </a:solidFill>
                <a:ea typeface="+mj-lt"/>
                <a:cs typeface="+mj-lt"/>
              </a:rPr>
              <a:t>strukturA</a:t>
            </a:r>
            <a:r>
              <a:rPr lang="sr-Latn-RS" sz="2400" dirty="0">
                <a:solidFill>
                  <a:schemeClr val="bg2"/>
                </a:solidFill>
                <a:ea typeface="+mj-lt"/>
                <a:cs typeface="+mj-lt"/>
              </a:rPr>
              <a:t> i </a:t>
            </a:r>
            <a:r>
              <a:rPr lang="sr-Latn-RS" sz="2400" dirty="0" err="1">
                <a:solidFill>
                  <a:schemeClr val="bg2"/>
                </a:solidFill>
                <a:ea typeface="+mj-lt"/>
                <a:cs typeface="+mj-lt"/>
              </a:rPr>
              <a:t>organizacijA</a:t>
            </a:r>
            <a:r>
              <a:rPr lang="sr-Latn-RS" sz="2400" dirty="0">
                <a:solidFill>
                  <a:schemeClr val="bg2"/>
                </a:solidFill>
                <a:ea typeface="+mj-lt"/>
                <a:cs typeface="+mj-lt"/>
              </a:rPr>
              <a:t> </a:t>
            </a:r>
            <a:r>
              <a:rPr lang="sr-Latn-RS" sz="2400" dirty="0" err="1">
                <a:solidFill>
                  <a:schemeClr val="bg2"/>
                </a:solidFill>
                <a:ea typeface="+mj-lt"/>
                <a:cs typeface="+mj-lt"/>
              </a:rPr>
              <a:t>skLAdišta</a:t>
            </a:r>
            <a:r>
              <a:rPr lang="sr-Latn-RS" sz="2400" dirty="0">
                <a:solidFill>
                  <a:schemeClr val="bg2"/>
                </a:solidFill>
                <a:ea typeface="+mj-lt"/>
                <a:cs typeface="+mj-lt"/>
              </a:rPr>
              <a:t> podataka</a:t>
            </a:r>
            <a:endParaRPr lang="sr-Latn-RS" sz="2400" dirty="0">
              <a:solidFill>
                <a:schemeClr val="bg2"/>
              </a:solidFill>
              <a:ea typeface="Meiryo"/>
            </a:endParaRPr>
          </a:p>
          <a:p>
            <a:endParaRPr lang="sr-Latn-RS" sz="2400" dirty="0">
              <a:solidFill>
                <a:schemeClr val="bg2"/>
              </a:solidFill>
              <a:ea typeface="Meiryo"/>
            </a:endParaRP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F35121F5-0EF6-A283-4B0C-EBC44C103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5104" y="5419983"/>
            <a:ext cx="9180747" cy="661984"/>
          </a:xfrm>
        </p:spPr>
        <p:txBody>
          <a:bodyPr anchor="t">
            <a:normAutofit fontScale="85000" lnSpcReduction="10000"/>
          </a:bodyPr>
          <a:lstStyle/>
          <a:p>
            <a:r>
              <a:rPr lang="sr-Latn-RS" sz="2000" dirty="0" err="1">
                <a:solidFill>
                  <a:schemeClr val="bg1"/>
                </a:solidFill>
                <a:ea typeface="Meiryo"/>
              </a:rPr>
              <a:t>Kostic</a:t>
            </a:r>
            <a:r>
              <a:rPr lang="sr-Latn-RS" sz="2000" dirty="0">
                <a:solidFill>
                  <a:schemeClr val="bg1"/>
                </a:solidFill>
                <a:ea typeface="Meiryo"/>
              </a:rPr>
              <a:t> Jovana 1436                       </a:t>
            </a:r>
            <a:r>
              <a:rPr lang="sr-Latn-RS" sz="2000" dirty="0" err="1">
                <a:solidFill>
                  <a:schemeClr val="bg1"/>
                </a:solidFill>
                <a:ea typeface="Meiryo"/>
              </a:rPr>
              <a:t>Doc</a:t>
            </a:r>
            <a:r>
              <a:rPr lang="sr-Latn-RS" sz="2000" dirty="0">
                <a:solidFill>
                  <a:schemeClr val="bg1"/>
                </a:solidFill>
                <a:ea typeface="Meiryo"/>
              </a:rPr>
              <a:t>. dr </a:t>
            </a:r>
            <a:r>
              <a:rPr lang="sr-Latn-RS" sz="2000" dirty="0" err="1">
                <a:solidFill>
                  <a:schemeClr val="bg1"/>
                </a:solidFill>
                <a:ea typeface="Meiryo"/>
              </a:rPr>
              <a:t>Stanimirovic</a:t>
            </a:r>
            <a:r>
              <a:rPr lang="sr-Latn-RS" sz="2000" dirty="0">
                <a:solidFill>
                  <a:schemeClr val="bg1"/>
                </a:solidFill>
                <a:ea typeface="Meiryo"/>
              </a:rPr>
              <a:t> Aleksandar</a:t>
            </a:r>
            <a:endParaRPr lang="sr-Latn-RS" dirty="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979202"/>
            <a:ext cx="1006766" cy="2249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ka 5">
            <a:extLst>
              <a:ext uri="{FF2B5EF4-FFF2-40B4-BE49-F238E27FC236}">
                <a16:creationId xmlns:a16="http://schemas.microsoft.com/office/drawing/2014/main" id="{044BF617-9D21-2271-7AFC-0441884D2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102" y="545220"/>
            <a:ext cx="10072264" cy="287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97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FE90728-271F-2427-1CA2-ADA62D82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>
            <a:normAutofit/>
          </a:bodyPr>
          <a:lstStyle/>
          <a:p>
            <a:r>
              <a:rPr lang="sr-Latn-RS" err="1">
                <a:ea typeface="Meiryo"/>
              </a:rPr>
              <a:t>MongoDB</a:t>
            </a:r>
            <a:endParaRPr lang="sr-Latn-RS" err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F63EF413-A5B8-ABF5-B308-9873FACE8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13" y="2934455"/>
            <a:ext cx="4493820" cy="3110215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sr-Latn-RS" dirty="0">
                <a:ea typeface="Meiryo"/>
              </a:rPr>
              <a:t>Visoke performanse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sr-Latn-RS" dirty="0" err="1">
                <a:ea typeface="Meiryo"/>
              </a:rPr>
              <a:t>Perzistentnost</a:t>
            </a:r>
            <a:r>
              <a:rPr lang="sr-Latn-RS" dirty="0">
                <a:ea typeface="Meiryo"/>
              </a:rPr>
              <a:t> podataka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sr-Latn-RS" dirty="0">
                <a:ea typeface="Meiryo"/>
              </a:rPr>
              <a:t>Smanjene I/O aktivnosti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sr-Latn-RS" dirty="0">
                <a:ea typeface="Meiryo"/>
              </a:rPr>
              <a:t>Fleksibilna šema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sr-Latn-RS" dirty="0">
                <a:ea typeface="Meiryo"/>
              </a:rPr>
              <a:t>Distribucija i </a:t>
            </a:r>
            <a:r>
              <a:rPr lang="sr-Latn-RS" dirty="0" err="1">
                <a:ea typeface="Meiryo"/>
              </a:rPr>
              <a:t>replikacija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sr-Latn-RS" dirty="0" err="1">
                <a:ea typeface="Meiryo"/>
              </a:rPr>
              <a:t>Load</a:t>
            </a:r>
            <a:r>
              <a:rPr lang="sr-Latn-RS" dirty="0">
                <a:ea typeface="Meiryo"/>
              </a:rPr>
              <a:t> </a:t>
            </a:r>
            <a:r>
              <a:rPr lang="sr-Latn-RS" dirty="0" err="1">
                <a:ea typeface="Meiryo"/>
              </a:rPr>
              <a:t>balancing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endParaRPr lang="sr-Latn-RS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sr-Latn-RS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sr-Latn-RS" dirty="0">
              <a:ea typeface="Meiryo"/>
            </a:endParaRPr>
          </a:p>
        </p:txBody>
      </p:sp>
      <p:pic>
        <p:nvPicPr>
          <p:cNvPr id="5" name="Slika 5" descr="Slika na kojoj se nalazi tekst, vektorska grafika, vizit-karta&#10;&#10;Opis je automatski generisan">
            <a:extLst>
              <a:ext uri="{FF2B5EF4-FFF2-40B4-BE49-F238E27FC236}">
                <a16:creationId xmlns:a16="http://schemas.microsoft.com/office/drawing/2014/main" id="{265489FE-AC60-9149-D5CF-0F64087AF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714" y="1727095"/>
            <a:ext cx="6514470" cy="340381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63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54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6">
            <a:extLst>
              <a:ext uri="{FF2B5EF4-FFF2-40B4-BE49-F238E27FC236}">
                <a16:creationId xmlns:a16="http://schemas.microsoft.com/office/drawing/2014/main" id="{829723A0-D41B-4C41-8D49-B56A87465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467"/>
            <a:ext cx="64291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ABA0203E-2E62-E413-A4A2-8124443A01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6457"/>
          <a:stretch/>
        </p:blipFill>
        <p:spPr>
          <a:xfrm>
            <a:off x="642916" y="643467"/>
            <a:ext cx="11549083" cy="5571066"/>
          </a:xfrm>
          <a:prstGeom prst="rect">
            <a:avLst/>
          </a:prstGeom>
        </p:spPr>
      </p:pic>
      <p:sp>
        <p:nvSpPr>
          <p:cNvPr id="68" name="Rectangle 58">
            <a:extLst>
              <a:ext uri="{FF2B5EF4-FFF2-40B4-BE49-F238E27FC236}">
                <a16:creationId xmlns:a16="http://schemas.microsoft.com/office/drawing/2014/main" id="{CB8E2193-D83A-4F93-AA5A-6B128ADC2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15" y="6214533"/>
            <a:ext cx="11599127" cy="64346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0">
            <a:extLst>
              <a:ext uri="{FF2B5EF4-FFF2-40B4-BE49-F238E27FC236}">
                <a16:creationId xmlns:a16="http://schemas.microsoft.com/office/drawing/2014/main" id="{F465BEC9-9A64-4330-A094-2323D0EE1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891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2">
            <a:extLst>
              <a:ext uri="{FF2B5EF4-FFF2-40B4-BE49-F238E27FC236}">
                <a16:creationId xmlns:a16="http://schemas.microsoft.com/office/drawing/2014/main" id="{4B1DA58A-A755-4FCE-9BED-1E4AD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146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46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4E7B50-D68C-43EB-930F-EA442A13A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11DA2B-4CF7-4A57-82AC-FA120DE44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37230"/>
            <a:ext cx="9158373" cy="50751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6755FADA-70A6-0BEC-7328-4E199A518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475399"/>
            <a:ext cx="7610536" cy="1140580"/>
          </a:xfrm>
        </p:spPr>
        <p:txBody>
          <a:bodyPr>
            <a:normAutofit/>
          </a:bodyPr>
          <a:lstStyle/>
          <a:p>
            <a:r>
              <a:rPr lang="sr-Latn-RS" dirty="0">
                <a:ea typeface="Meiryo"/>
              </a:rPr>
              <a:t>Struktura podataka</a:t>
            </a:r>
            <a:endParaRPr lang="sr-Latn-R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822754-E01B-4742-88B9-BE0984BAF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1" y="-4078"/>
            <a:ext cx="3027529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304E59-B4DC-4CA3-89F1-5C88000EB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1420" y="6167615"/>
            <a:ext cx="3027529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CF7BFC-0A02-4106-88A8-CCC0D9444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9201530" cy="73455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1079DE-42AC-4D2A-8027-2E9A51B36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2" y="1052464"/>
            <a:ext cx="3027528" cy="5115151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7C5BBA-BBE2-4821-96CF-38FC49570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473CF52-AE00-0FEF-E15B-55E4DFAAE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192" y="2647540"/>
            <a:ext cx="8555801" cy="3493584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sr-Latn-RS" dirty="0" err="1">
                <a:ea typeface="Meiryo"/>
              </a:rPr>
              <a:t>MongoDB</a:t>
            </a:r>
            <a:r>
              <a:rPr lang="sr-Latn-RS" dirty="0">
                <a:ea typeface="Meiryo"/>
              </a:rPr>
              <a:t> skladišti podatke u vidu JSON dokumenata</a:t>
            </a:r>
            <a:endParaRPr lang="sr-Latn-RS" dirty="0"/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sr-Latn-RS" dirty="0">
                <a:ea typeface="Meiryo"/>
              </a:rPr>
              <a:t>Dokument je organizovan u vidu parova </a:t>
            </a:r>
            <a:r>
              <a:rPr lang="sr-Latn-RS" dirty="0" err="1">
                <a:ea typeface="Meiryo"/>
              </a:rPr>
              <a:t>field-value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sr-Latn-RS" dirty="0">
                <a:ea typeface="Meiryo"/>
              </a:rPr>
              <a:t>Kako je model intuitivniji, tako je i pretraživanje lakše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sr-Latn-RS" dirty="0">
                <a:ea typeface="Meiryo"/>
              </a:rPr>
              <a:t>U zavisnosti od konteksta aplikacije i slučajeva korišćenja podataka imamo dva različita pristupa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167A8C-FFEF-4D1B-8459-E2BB5C04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A3DFBE-30A6-4BDE-9238-14F3652B4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ka 5">
            <a:extLst>
              <a:ext uri="{FF2B5EF4-FFF2-40B4-BE49-F238E27FC236}">
                <a16:creationId xmlns:a16="http://schemas.microsoft.com/office/drawing/2014/main" id="{8188F261-DCFF-D8F8-BB6B-05EF21EFB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129" y="1429473"/>
            <a:ext cx="257303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36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29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31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1"/>
            <a:ext cx="11153231" cy="305848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33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10748"/>
            <a:ext cx="12192000" cy="1161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687D90D9-B5CD-17B2-102D-19E3D567C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84" y="3076212"/>
            <a:ext cx="9919296" cy="1030360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bg1"/>
                </a:solidFill>
                <a:ea typeface="Meiryo"/>
              </a:rPr>
              <a:t>Kolekcije</a:t>
            </a:r>
          </a:p>
        </p:txBody>
      </p:sp>
      <p:sp>
        <p:nvSpPr>
          <p:cNvPr id="58" name="Rectangle 35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068288"/>
            <a:ext cx="1006766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37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BD8C7C20-78A8-A209-2B7B-736C963AB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561" y="333638"/>
            <a:ext cx="4960471" cy="2489881"/>
          </a:xfrm>
          <a:prstGeom prst="rect">
            <a:avLst/>
          </a:prstGeom>
        </p:spPr>
      </p:pic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816D82B0-8BD8-2A46-89DC-36AD8A1CE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784" y="4439237"/>
            <a:ext cx="9841158" cy="1689177"/>
          </a:xfrm>
        </p:spPr>
        <p:txBody>
          <a:bodyPr anchor="t"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sr-Latn-RS" sz="1500">
                <a:ea typeface="Meiryo"/>
              </a:rPr>
              <a:t>Kolekcije predstavljaju skup dokumenata</a:t>
            </a: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sr-Latn-RS" sz="1500">
                <a:ea typeface="Meiryo"/>
              </a:rPr>
              <a:t>Osnovna uloga kolekcije je grupisanje dokumenata</a:t>
            </a: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sr-Latn-RS" sz="1500">
                <a:ea typeface="Meiryo"/>
              </a:rPr>
              <a:t>Fleksibilnost šeme pruža mogućnost grupisanja i srodnih dokumenata sa ne tako striktno identičnom šemom</a:t>
            </a:r>
          </a:p>
        </p:txBody>
      </p:sp>
    </p:spTree>
    <p:extLst>
      <p:ext uri="{BB962C8B-B14F-4D97-AF65-F5344CB8AC3E}">
        <p14:creationId xmlns:p14="http://schemas.microsoft.com/office/powerpoint/2010/main" val="3744986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1F3AB63B-4146-7271-639C-2A7943324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bg1"/>
                </a:solidFill>
                <a:ea typeface="Meiryo"/>
              </a:rPr>
              <a:t>Modeli podataka</a:t>
            </a:r>
            <a:endParaRPr lang="sr-Latn-RS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Čuvar mesta za sadržaj 2">
            <a:extLst>
              <a:ext uri="{FF2B5EF4-FFF2-40B4-BE49-F238E27FC236}">
                <a16:creationId xmlns:a16="http://schemas.microsoft.com/office/drawing/2014/main" id="{CE0C6961-FD3F-B72C-F367-27F2DCEA2C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838323"/>
              </p:ext>
            </p:extLst>
          </p:nvPr>
        </p:nvGraphicFramePr>
        <p:xfrm>
          <a:off x="3045065" y="2733495"/>
          <a:ext cx="7008934" cy="3299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7757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40">
            <a:extLst>
              <a:ext uri="{FF2B5EF4-FFF2-40B4-BE49-F238E27FC236}">
                <a16:creationId xmlns:a16="http://schemas.microsoft.com/office/drawing/2014/main" id="{2ECA4CB2-9071-41EB-AABB-2D8EB939D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DBAC7C5E-24DE-E3D3-06EB-A4B5B32C6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17" y="2129262"/>
            <a:ext cx="4240928" cy="2208755"/>
          </a:xfrm>
          <a:prstGeom prst="rect">
            <a:avLst/>
          </a:prstGeom>
        </p:spPr>
      </p:pic>
      <p:sp>
        <p:nvSpPr>
          <p:cNvPr id="69" name="Rectangle 42">
            <a:extLst>
              <a:ext uri="{FF2B5EF4-FFF2-40B4-BE49-F238E27FC236}">
                <a16:creationId xmlns:a16="http://schemas.microsoft.com/office/drawing/2014/main" id="{EB86F6BD-9C49-4F4F-99EA-9C5AA3183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7806" y="-2"/>
            <a:ext cx="7494194" cy="1641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6F8C6536-5282-FF07-EEE8-BA550A73E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1" y="265706"/>
            <a:ext cx="6399212" cy="1162801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sr-Latn-RS" sz="2800">
                <a:solidFill>
                  <a:schemeClr val="bg1"/>
                </a:solidFill>
                <a:ea typeface="Meiryo"/>
              </a:rPr>
              <a:t>Embedded model podataka </a:t>
            </a:r>
            <a:endParaRPr lang="sr-Latn-RS" sz="2800">
              <a:solidFill>
                <a:schemeClr val="bg1"/>
              </a:solidFill>
            </a:endParaRPr>
          </a:p>
        </p:txBody>
      </p:sp>
      <p:sp>
        <p:nvSpPr>
          <p:cNvPr id="70" name="Rectangle 44">
            <a:extLst>
              <a:ext uri="{FF2B5EF4-FFF2-40B4-BE49-F238E27FC236}">
                <a16:creationId xmlns:a16="http://schemas.microsoft.com/office/drawing/2014/main" id="{C7DA365B-E064-481A-A62D-18CD31DB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4795" y="1658471"/>
            <a:ext cx="7517205" cy="354105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46">
            <a:extLst>
              <a:ext uri="{FF2B5EF4-FFF2-40B4-BE49-F238E27FC236}">
                <a16:creationId xmlns:a16="http://schemas.microsoft.com/office/drawing/2014/main" id="{96DBE49D-AABD-458B-B2DF-4D5FA7D5C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05919"/>
            <a:ext cx="4651248" cy="16520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48">
            <a:extLst>
              <a:ext uri="{FF2B5EF4-FFF2-40B4-BE49-F238E27FC236}">
                <a16:creationId xmlns:a16="http://schemas.microsoft.com/office/drawing/2014/main" id="{96833CC6-729B-40E8-B891-D93467E34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36801" y="3396995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96FAE8AB-3C5B-9EA7-9736-3C9B1AC22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70" y="1940119"/>
            <a:ext cx="6172413" cy="3029446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sr-Latn-RS" sz="1700" dirty="0" err="1">
                <a:ea typeface="Meiryo"/>
              </a:rPr>
              <a:t>Denormalizovani</a:t>
            </a:r>
            <a:r>
              <a:rPr lang="sr-Latn-RS" sz="1700" dirty="0">
                <a:ea typeface="Meiryo"/>
              </a:rPr>
              <a:t> model podataka</a:t>
            </a: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sr-Latn-RS" sz="1700" dirty="0">
                <a:ea typeface="Meiryo"/>
              </a:rPr>
              <a:t>Podrazumeva ugrađivanje jednog dokumenta unutar drugog</a:t>
            </a:r>
            <a:endParaRPr lang="sr-Latn-RS" sz="1700" dirty="0"/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sr-Latn-RS" sz="1700" dirty="0">
                <a:ea typeface="Meiryo"/>
              </a:rPr>
              <a:t>Modelovanje 1:1 i 1:n  relacija</a:t>
            </a: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sr-Latn-RS" sz="1700" dirty="0">
                <a:ea typeface="Meiryo"/>
              </a:rPr>
              <a:t>Prednost – Nema potrebe za skupim </a:t>
            </a:r>
            <a:r>
              <a:rPr lang="sr-Latn-RS" sz="1700" dirty="0" err="1">
                <a:ea typeface="Meiryo"/>
              </a:rPr>
              <a:t>join</a:t>
            </a:r>
            <a:r>
              <a:rPr lang="sr-Latn-RS" sz="1700" dirty="0">
                <a:ea typeface="Meiryo"/>
              </a:rPr>
              <a:t>-ovima</a:t>
            </a: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sr-Latn-RS" sz="1700" dirty="0">
                <a:ea typeface="Meiryo"/>
              </a:rPr>
              <a:t>Nedostatak – Ponavljanje podataka</a:t>
            </a:r>
          </a:p>
        </p:txBody>
      </p:sp>
      <p:sp>
        <p:nvSpPr>
          <p:cNvPr id="73" name="Rectangle 50">
            <a:extLst>
              <a:ext uri="{FF2B5EF4-FFF2-40B4-BE49-F238E27FC236}">
                <a16:creationId xmlns:a16="http://schemas.microsoft.com/office/drawing/2014/main" id="{A5757897-7307-46AF-923D-FF5BF45DD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5205919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831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40">
            <a:extLst>
              <a:ext uri="{FF2B5EF4-FFF2-40B4-BE49-F238E27FC236}">
                <a16:creationId xmlns:a16="http://schemas.microsoft.com/office/drawing/2014/main" id="{2ECA4CB2-9071-41EB-AABB-2D8EB939D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9" name="Rectangle 42">
            <a:extLst>
              <a:ext uri="{FF2B5EF4-FFF2-40B4-BE49-F238E27FC236}">
                <a16:creationId xmlns:a16="http://schemas.microsoft.com/office/drawing/2014/main" id="{EB86F6BD-9C49-4F4F-99EA-9C5AA3183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7806" y="-2"/>
            <a:ext cx="7494194" cy="1641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6F8C6536-5282-FF07-EEE8-BA550A73E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1" y="265706"/>
            <a:ext cx="6399212" cy="1162801"/>
          </a:xfrm>
        </p:spPr>
        <p:txBody>
          <a:bodyPr>
            <a:normAutofit fontScale="90000"/>
          </a:bodyPr>
          <a:lstStyle/>
          <a:p>
            <a:pPr>
              <a:lnSpc>
                <a:spcPct val="140000"/>
              </a:lnSpc>
            </a:pPr>
            <a:r>
              <a:rPr lang="sr-Latn-RS" sz="2800" dirty="0">
                <a:solidFill>
                  <a:schemeClr val="bg1"/>
                </a:solidFill>
                <a:ea typeface="Meiryo"/>
              </a:rPr>
              <a:t>Normalizovani model podataka </a:t>
            </a:r>
            <a:endParaRPr lang="sr-Latn-RS" sz="2800" dirty="0">
              <a:solidFill>
                <a:schemeClr val="bg1"/>
              </a:solidFill>
            </a:endParaRPr>
          </a:p>
        </p:txBody>
      </p:sp>
      <p:sp>
        <p:nvSpPr>
          <p:cNvPr id="70" name="Rectangle 44">
            <a:extLst>
              <a:ext uri="{FF2B5EF4-FFF2-40B4-BE49-F238E27FC236}">
                <a16:creationId xmlns:a16="http://schemas.microsoft.com/office/drawing/2014/main" id="{C7DA365B-E064-481A-A62D-18CD31DB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4795" y="1658471"/>
            <a:ext cx="7517205" cy="354105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46">
            <a:extLst>
              <a:ext uri="{FF2B5EF4-FFF2-40B4-BE49-F238E27FC236}">
                <a16:creationId xmlns:a16="http://schemas.microsoft.com/office/drawing/2014/main" id="{96DBE49D-AABD-458B-B2DF-4D5FA7D5C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05919"/>
            <a:ext cx="4651248" cy="16520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48">
            <a:extLst>
              <a:ext uri="{FF2B5EF4-FFF2-40B4-BE49-F238E27FC236}">
                <a16:creationId xmlns:a16="http://schemas.microsoft.com/office/drawing/2014/main" id="{96833CC6-729B-40E8-B891-D93467E34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36801" y="3396995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96FAE8AB-3C5B-9EA7-9736-3C9B1AC22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70" y="1940119"/>
            <a:ext cx="6172413" cy="3029446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sr-Latn-RS" sz="1700" dirty="0">
                <a:ea typeface="Meiryo"/>
              </a:rPr>
              <a:t>Koristi princip referenciranja</a:t>
            </a: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sr-Latn-RS" sz="1700" dirty="0">
                <a:ea typeface="Meiryo"/>
              </a:rPr>
              <a:t>Jedinstveni identifikatori jednog dokumenta odnosno entiteta čuvaju se u okviru drugog</a:t>
            </a: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sr-Latn-RS" sz="1700" dirty="0">
                <a:ea typeface="Meiryo"/>
              </a:rPr>
              <a:t>Modelovanje </a:t>
            </a:r>
            <a:r>
              <a:rPr lang="sr-Latn-RS" sz="1700" dirty="0" err="1">
                <a:ea typeface="Meiryo"/>
              </a:rPr>
              <a:t>n:m</a:t>
            </a:r>
            <a:r>
              <a:rPr lang="sr-Latn-RS" sz="1700" dirty="0">
                <a:ea typeface="Meiryo"/>
              </a:rPr>
              <a:t> relacija i ogromnih hijerarhijskih modela podataka</a:t>
            </a: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sr-Latn-RS" sz="1700" dirty="0">
                <a:ea typeface="Meiryo"/>
              </a:rPr>
              <a:t>Prednost – Sprečava dupliranje podataka</a:t>
            </a: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sr-Latn-RS" sz="1700" dirty="0">
                <a:ea typeface="Meiryo"/>
              </a:rPr>
              <a:t>Nedostatak – Promenljivi i neograničeni nizovi referenci</a:t>
            </a:r>
          </a:p>
        </p:txBody>
      </p:sp>
      <p:sp>
        <p:nvSpPr>
          <p:cNvPr id="73" name="Rectangle 50">
            <a:extLst>
              <a:ext uri="{FF2B5EF4-FFF2-40B4-BE49-F238E27FC236}">
                <a16:creationId xmlns:a16="http://schemas.microsoft.com/office/drawing/2014/main" id="{A5757897-7307-46AF-923D-FF5BF45DD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5205919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lika 5">
            <a:extLst>
              <a:ext uri="{FF2B5EF4-FFF2-40B4-BE49-F238E27FC236}">
                <a16:creationId xmlns:a16="http://schemas.microsoft.com/office/drawing/2014/main" id="{CCF23ABB-4338-5240-0226-0CD9C33AC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46342"/>
            <a:ext cx="4354010" cy="251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01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0397DCA0-6F5A-26FE-728D-81E226FE4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541" y="643467"/>
            <a:ext cx="9962918" cy="493164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4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B1CCE3-FB1D-471C-9AFE-D20E81E64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6E38586-9FEA-14E8-FDF5-B130B7DB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13327"/>
            <a:ext cx="4862811" cy="2019488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sr-Latn-RS" sz="2800">
                <a:solidFill>
                  <a:schemeClr val="bg1"/>
                </a:solidFill>
                <a:ea typeface="Meiryo"/>
              </a:rPr>
              <a:t>1:1 i 1:n relacije pomoću embedded modela podataka</a:t>
            </a:r>
            <a:endParaRPr lang="sr-Latn-RS" sz="280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F38E87-6AF8-4488-B608-9FA2F57B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C3B76D-CC6E-42D0-8666-2A2164AB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355896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BA9D6C-8214-4E25-AF8B-48762AD8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9" y="3419903"/>
            <a:ext cx="5789163" cy="343809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E9B8BD-472F-4F54-AC9D-101EE349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71A14F-64B0-4CCE-900E-695C55EF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25689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D8E963-EE6E-65B4-CF14-D7C77188C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622" y="3707541"/>
            <a:ext cx="5117253" cy="2505801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 err="1">
                <a:ea typeface="Meiryo"/>
              </a:rPr>
              <a:t>Kolekcija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Korisnik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 err="1">
                <a:ea typeface="Meiryo"/>
              </a:rPr>
              <a:t>Različita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struktura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dokumenata</a:t>
            </a:r>
            <a:r>
              <a:rPr lang="en-US" dirty="0">
                <a:ea typeface="Meiryo"/>
              </a:rPr>
              <a:t> u </a:t>
            </a:r>
            <a:r>
              <a:rPr lang="en-US" dirty="0" err="1">
                <a:ea typeface="Meiryo"/>
              </a:rPr>
              <a:t>istoj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kolekciji</a:t>
            </a:r>
            <a:endParaRPr lang="en-US"/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 err="1">
                <a:ea typeface="Meiryo"/>
              </a:rPr>
              <a:t>Modeliranje</a:t>
            </a:r>
            <a:r>
              <a:rPr lang="en-US" dirty="0">
                <a:ea typeface="Meiryo"/>
              </a:rPr>
              <a:t> 1:1, 1:n </a:t>
            </a:r>
            <a:r>
              <a:rPr lang="en-US" dirty="0" err="1">
                <a:ea typeface="Meiryo"/>
              </a:rPr>
              <a:t>relacija</a:t>
            </a:r>
            <a:r>
              <a:rPr lang="en-US" dirty="0">
                <a:ea typeface="Meiryo"/>
              </a:rPr>
              <a:t> I </a:t>
            </a:r>
            <a:r>
              <a:rPr lang="en-US" dirty="0" err="1">
                <a:ea typeface="Meiryo"/>
              </a:rPr>
              <a:t>viševrednosnih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atributa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DBC76A-295F-4635-A28D-ADA24F38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58FB52B1-0DA3-B866-9AD7-9228C7237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569" y="1136478"/>
            <a:ext cx="4362798" cy="452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05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839C73ED-EC40-90A9-9D26-C143305D1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" y="811680"/>
            <a:ext cx="4652749" cy="2981230"/>
          </a:xfrm>
        </p:spPr>
        <p:txBody>
          <a:bodyPr vert="horz" lIns="109728" tIns="109728" rIns="109728" bIns="9144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sz="2800" b="0" cap="all" dirty="0" err="1"/>
              <a:t>n:m</a:t>
            </a:r>
            <a:r>
              <a:rPr lang="en-US" sz="2800" b="0" cap="all" dirty="0"/>
              <a:t> </a:t>
            </a:r>
            <a:r>
              <a:rPr lang="en-US" sz="2800" b="0" cap="all" dirty="0" err="1"/>
              <a:t>relacija</a:t>
            </a:r>
            <a:r>
              <a:rPr lang="en-US" sz="2800" b="0" cap="all" dirty="0"/>
              <a:t> </a:t>
            </a:r>
            <a:r>
              <a:rPr lang="en-US" sz="2800" b="0" cap="all" dirty="0" err="1"/>
              <a:t>korišćenjem</a:t>
            </a:r>
            <a:r>
              <a:rPr lang="en-US" sz="2800" b="0" cap="all" dirty="0"/>
              <a:t> </a:t>
            </a:r>
            <a:br>
              <a:rPr lang="en-US" sz="2800" b="0" cap="all" dirty="0"/>
            </a:br>
            <a:r>
              <a:rPr lang="en-US" sz="2800" b="0" cap="all" dirty="0" err="1"/>
              <a:t>normalizovanog</a:t>
            </a:r>
            <a:r>
              <a:rPr lang="en-US" sz="2800" b="0" cap="all" dirty="0"/>
              <a:t> </a:t>
            </a:r>
            <a:r>
              <a:rPr lang="en-US" sz="2800" b="0" cap="all" dirty="0" err="1"/>
              <a:t>modela</a:t>
            </a:r>
            <a:endParaRPr lang="en-US" sz="2800" b="0" cap="all">
              <a:ea typeface="Meiryo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38E7B08E-0A2A-8AF9-E849-9B4D48AD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195" y="1813059"/>
            <a:ext cx="2843784" cy="3306724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4CE50A25-23E4-44AC-A4E5-38C15E086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00792" y="773513"/>
            <a:ext cx="64008" cy="53858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ka 5" descr="Slika na kojoj se nalazi tekst&#10;&#10;Opis je automatski generisan">
            <a:extLst>
              <a:ext uri="{FF2B5EF4-FFF2-40B4-BE49-F238E27FC236}">
                <a16:creationId xmlns:a16="http://schemas.microsoft.com/office/drawing/2014/main" id="{D065619A-EAC7-F62F-5864-01FC44AF8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1738" y="1895512"/>
            <a:ext cx="2843784" cy="3125037"/>
          </a:xfrm>
          <a:prstGeom prst="rect">
            <a:avLst/>
          </a:prstGeom>
        </p:spPr>
      </p:pic>
      <p:sp>
        <p:nvSpPr>
          <p:cNvPr id="22" name="Čuvar mesta za sadržaj 21">
            <a:extLst>
              <a:ext uri="{FF2B5EF4-FFF2-40B4-BE49-F238E27FC236}">
                <a16:creationId xmlns:a16="http://schemas.microsoft.com/office/drawing/2014/main" id="{133E7B92-178E-1B54-940F-7192BEBF5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89" y="3106859"/>
            <a:ext cx="4330109" cy="2988661"/>
          </a:xfrm>
        </p:spPr>
        <p:txBody>
          <a:bodyPr/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sr-Latn-RS" dirty="0">
                <a:ea typeface="Meiryo"/>
              </a:rPr>
              <a:t>Kolekcije Vozilo i Servis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sr-Latn-RS" dirty="0">
                <a:ea typeface="Meiryo"/>
              </a:rPr>
              <a:t>Referenciranje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sr-Latn-RS" dirty="0">
                <a:ea typeface="Meiryo"/>
              </a:rPr>
              <a:t>Modeliranje </a:t>
            </a:r>
            <a:r>
              <a:rPr lang="sr-Latn-RS" dirty="0" err="1">
                <a:ea typeface="Meiryo"/>
              </a:rPr>
              <a:t>n:m</a:t>
            </a:r>
            <a:r>
              <a:rPr lang="sr-Latn-RS" dirty="0">
                <a:ea typeface="Meiryo"/>
              </a:rPr>
              <a:t> relacija</a:t>
            </a:r>
          </a:p>
        </p:txBody>
      </p:sp>
    </p:spTree>
    <p:extLst>
      <p:ext uri="{BB962C8B-B14F-4D97-AF65-F5344CB8AC3E}">
        <p14:creationId xmlns:p14="http://schemas.microsoft.com/office/powerpoint/2010/main" val="422896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0">
            <a:extLst>
              <a:ext uri="{FF2B5EF4-FFF2-40B4-BE49-F238E27FC236}">
                <a16:creationId xmlns:a16="http://schemas.microsoft.com/office/drawing/2014/main" id="{DA4E7B50-D68C-43EB-930F-EA442A13A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3611DA2B-4CF7-4A57-82AC-FA120DE44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37230"/>
            <a:ext cx="9158373" cy="50751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7C787BF2-B54F-8A86-BEDF-499E7E499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475399"/>
            <a:ext cx="7610536" cy="1140580"/>
          </a:xfrm>
        </p:spPr>
        <p:txBody>
          <a:bodyPr>
            <a:normAutofit/>
          </a:bodyPr>
          <a:lstStyle/>
          <a:p>
            <a:r>
              <a:rPr lang="sr-Latn-RS" dirty="0" err="1">
                <a:ea typeface="Meiryo"/>
              </a:rPr>
              <a:t>NoSQL</a:t>
            </a:r>
            <a:r>
              <a:rPr lang="sr-Latn-RS" dirty="0">
                <a:ea typeface="Meiryo"/>
              </a:rPr>
              <a:t> – </a:t>
            </a:r>
            <a:r>
              <a:rPr lang="sr-Latn-RS" dirty="0" err="1">
                <a:ea typeface="Meiryo"/>
              </a:rPr>
              <a:t>Not</a:t>
            </a:r>
            <a:r>
              <a:rPr lang="sr-Latn-RS" dirty="0">
                <a:ea typeface="Meiryo"/>
              </a:rPr>
              <a:t> </a:t>
            </a:r>
            <a:r>
              <a:rPr lang="sr-Latn-RS" dirty="0" err="1">
                <a:ea typeface="Meiryo"/>
              </a:rPr>
              <a:t>Only</a:t>
            </a:r>
            <a:r>
              <a:rPr lang="sr-Latn-RS" dirty="0">
                <a:ea typeface="Meiryo"/>
              </a:rPr>
              <a:t> SQL</a:t>
            </a:r>
          </a:p>
        </p:txBody>
      </p:sp>
      <p:sp>
        <p:nvSpPr>
          <p:cNvPr id="46" name="Rectangle 34">
            <a:extLst>
              <a:ext uri="{FF2B5EF4-FFF2-40B4-BE49-F238E27FC236}">
                <a16:creationId xmlns:a16="http://schemas.microsoft.com/office/drawing/2014/main" id="{02822754-E01B-4742-88B9-BE0984BAF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1" y="-4078"/>
            <a:ext cx="3027529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6">
            <a:extLst>
              <a:ext uri="{FF2B5EF4-FFF2-40B4-BE49-F238E27FC236}">
                <a16:creationId xmlns:a16="http://schemas.microsoft.com/office/drawing/2014/main" id="{65304E59-B4DC-4CA3-89F1-5C88000EB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1420" y="6167615"/>
            <a:ext cx="3027529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38">
            <a:extLst>
              <a:ext uri="{FF2B5EF4-FFF2-40B4-BE49-F238E27FC236}">
                <a16:creationId xmlns:a16="http://schemas.microsoft.com/office/drawing/2014/main" id="{C1CF7BFC-0A02-4106-88A8-CCC0D9444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9201530" cy="73455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C1079DE-42AC-4D2A-8027-2E9A51B36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2" y="1052464"/>
            <a:ext cx="3027528" cy="5115151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87C5BBA-BBE2-4821-96CF-38FC49570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64EFCEB5-271B-75B9-3FCD-A2CC23A2D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268" y="2425692"/>
            <a:ext cx="8430409" cy="3734724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sr-Latn-RS" dirty="0">
                <a:ea typeface="Meiryo"/>
              </a:rPr>
              <a:t>Visoke performanse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sr-Latn-RS" dirty="0">
                <a:ea typeface="Meiryo"/>
              </a:rPr>
              <a:t>Brz razvojni proces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sr-Latn-RS" dirty="0" err="1">
                <a:ea typeface="Meiryo"/>
              </a:rPr>
              <a:t>Mogučnost</a:t>
            </a:r>
            <a:r>
              <a:rPr lang="sr-Latn-RS" dirty="0">
                <a:ea typeface="Meiryo"/>
              </a:rPr>
              <a:t> skladištenja ogromne količine struktuiranih, </a:t>
            </a:r>
            <a:r>
              <a:rPr lang="sr-Latn-RS" dirty="0" err="1">
                <a:ea typeface="Meiryo"/>
              </a:rPr>
              <a:t>polustruktuiranih</a:t>
            </a:r>
            <a:r>
              <a:rPr lang="sr-Latn-RS" dirty="0">
                <a:ea typeface="Meiryo"/>
              </a:rPr>
              <a:t> i </a:t>
            </a:r>
            <a:r>
              <a:rPr lang="sr-Latn-RS" dirty="0" err="1">
                <a:ea typeface="Meiryo"/>
              </a:rPr>
              <a:t>nestruktuiranih</a:t>
            </a:r>
            <a:r>
              <a:rPr lang="sr-Latn-RS" dirty="0">
                <a:ea typeface="Meiryo"/>
              </a:rPr>
              <a:t> podataka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sr-Latn-RS" dirty="0">
                <a:ea typeface="Meiryo"/>
              </a:rPr>
              <a:t>Mogućnost brze i jednostavne </a:t>
            </a:r>
            <a:r>
              <a:rPr lang="sr-Latn-RS" dirty="0" err="1">
                <a:ea typeface="Meiryo"/>
              </a:rPr>
              <a:t>replikacije</a:t>
            </a:r>
            <a:endParaRPr lang="sr-Latn-RS" dirty="0">
              <a:ea typeface="Meiryo"/>
            </a:endParaRPr>
          </a:p>
          <a:p>
            <a:pPr marL="285750" indent="-285750">
              <a:buFont typeface="Arial,Sans-Serif" panose="020B0503020204020204" pitchFamily="34" charset="0"/>
              <a:buChar char="•"/>
            </a:pPr>
            <a:r>
              <a:rPr lang="sr-Latn-RS" dirty="0">
                <a:ea typeface="Meiryo"/>
              </a:rPr>
              <a:t>Dostupnost i pouzdanost</a:t>
            </a:r>
            <a:endParaRPr lang="en-US" b="0" dirty="0">
              <a:ea typeface="+mn-lt"/>
              <a:cs typeface="+mn-lt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sr-Latn-RS" dirty="0">
                <a:ea typeface="Meiryo"/>
              </a:rPr>
              <a:t>Visok stepen skalabilnosti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endParaRPr lang="sr-Latn-RS" dirty="0">
              <a:ea typeface="Meiryo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167A8C-FFEF-4D1B-8459-E2BB5C04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A3DFBE-30A6-4BDE-9238-14F3652B4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06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89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53" name="Rectangle 93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4" name="Rectangle 95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Slika 15">
            <a:extLst>
              <a:ext uri="{FF2B5EF4-FFF2-40B4-BE49-F238E27FC236}">
                <a16:creationId xmlns:a16="http://schemas.microsoft.com/office/drawing/2014/main" id="{6EDD4C32-AE38-C1F9-699D-FA5B4D06AF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63"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155" name="Rectangle 97">
            <a:extLst>
              <a:ext uri="{FF2B5EF4-FFF2-40B4-BE49-F238E27FC236}">
                <a16:creationId xmlns:a16="http://schemas.microsoft.com/office/drawing/2014/main" id="{11C4FED8-D85F-4B52-875F-AB6873B5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1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Naslov 25">
            <a:extLst>
              <a:ext uri="{FF2B5EF4-FFF2-40B4-BE49-F238E27FC236}">
                <a16:creationId xmlns:a16="http://schemas.microsoft.com/office/drawing/2014/main" id="{943017C0-AFDF-77A4-2B56-B0EA0EB30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173" y="-1055868"/>
            <a:ext cx="8862187" cy="3366494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4800" b="0" cap="all" dirty="0">
                <a:solidFill>
                  <a:schemeClr val="bg1"/>
                </a:solidFill>
              </a:rPr>
              <a:t>Hvala </a:t>
            </a:r>
            <a:r>
              <a:rPr lang="en-US" sz="4800" b="0" cap="all" dirty="0" err="1">
                <a:solidFill>
                  <a:schemeClr val="bg1"/>
                </a:solidFill>
              </a:rPr>
              <a:t>na</a:t>
            </a:r>
            <a:r>
              <a:rPr lang="en-US" sz="4800" b="0" cap="all" dirty="0">
                <a:solidFill>
                  <a:schemeClr val="bg1"/>
                </a:solidFill>
              </a:rPr>
              <a:t> </a:t>
            </a:r>
            <a:r>
              <a:rPr lang="en-US" sz="4800" b="0" cap="all" dirty="0" err="1">
                <a:solidFill>
                  <a:schemeClr val="bg1"/>
                </a:solidFill>
              </a:rPr>
              <a:t>pažnji</a:t>
            </a:r>
            <a:r>
              <a:rPr lang="en-US" sz="4800" b="0" cap="all" dirty="0">
                <a:solidFill>
                  <a:schemeClr val="bg1"/>
                </a:solidFill>
              </a:rPr>
              <a:t>!</a:t>
            </a:r>
            <a:endParaRPr lang="en-US" sz="4800" b="0" cap="all" dirty="0">
              <a:solidFill>
                <a:schemeClr val="bg1"/>
              </a:solidFill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96588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7BC06BCF-7320-499B-88F4-B5CA302B7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0554E2E-2922-4366-AD14-32C37F733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078"/>
            <a:ext cx="3027529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lika 8">
            <a:extLst>
              <a:ext uri="{FF2B5EF4-FFF2-40B4-BE49-F238E27FC236}">
                <a16:creationId xmlns:a16="http://schemas.microsoft.com/office/drawing/2014/main" id="{8B5F792F-B465-0B8C-3DCE-B268A8109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919" y="1158848"/>
            <a:ext cx="8084489" cy="4895167"/>
          </a:xfrm>
          <a:prstGeom prst="rect">
            <a:avLst/>
          </a:prstGeom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AF0FF6D8-83C6-4E16-A659-121582CA0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90470" y="6144405"/>
            <a:ext cx="9201530" cy="71359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697F9F0-BF9E-41B1-A538-7AFA9E965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052464"/>
            <a:ext cx="3039062" cy="51151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9D0FB2B-1753-41DC-BEA8-7B80EF89D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909C433-6200-400E-ACC5-60A500486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0328808-6121-4268-B0D0-AB78E2170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21944" y="3396996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1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64FDF7F-3946-C080-95D9-EECAD016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73" y="1072110"/>
            <a:ext cx="3803939" cy="1862345"/>
          </a:xfrm>
        </p:spPr>
        <p:txBody>
          <a:bodyPr>
            <a:normAutofit fontScale="90000"/>
          </a:bodyPr>
          <a:lstStyle/>
          <a:p>
            <a:r>
              <a:rPr lang="sr-Latn-RS" dirty="0">
                <a:ea typeface="Meiryo"/>
              </a:rPr>
              <a:t>Tipovi </a:t>
            </a:r>
            <a:r>
              <a:rPr lang="sr-Latn-RS" dirty="0" err="1">
                <a:ea typeface="Meiryo"/>
              </a:rPr>
              <a:t>NoSQL</a:t>
            </a:r>
            <a:r>
              <a:rPr lang="sr-Latn-RS" dirty="0">
                <a:ea typeface="Meiryo"/>
              </a:rPr>
              <a:t> baza podataka </a:t>
            </a:r>
            <a:endParaRPr lang="sr-Latn-R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067D926-6376-F343-029D-1CA40701E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74" y="2934455"/>
            <a:ext cx="3616073" cy="2840139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Key-value</a:t>
            </a:r>
            <a:endParaRPr lang="sr-Latn-RS" dirty="0"/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Graph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Document oriented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Wide-column</a:t>
            </a: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488FA047-7ED9-30E4-8A15-6350AC421D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8340"/>
          <a:stretch/>
        </p:blipFill>
        <p:spPr>
          <a:xfrm>
            <a:off x="4695713" y="713436"/>
            <a:ext cx="7500472" cy="5431128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24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B1CCE3-FB1D-471C-9AFE-D20E81E64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38AF2D33-D2C6-2A55-82AE-804710ED2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13327"/>
            <a:ext cx="4862811" cy="2019488"/>
          </a:xfrm>
        </p:spPr>
        <p:txBody>
          <a:bodyPr>
            <a:normAutofit/>
          </a:bodyPr>
          <a:lstStyle/>
          <a:p>
            <a:r>
              <a:rPr lang="sr-Latn-RS" sz="3300">
                <a:solidFill>
                  <a:schemeClr val="bg1"/>
                </a:solidFill>
                <a:ea typeface="Meiryo"/>
              </a:rPr>
              <a:t>Document oriented baze podataka</a:t>
            </a:r>
            <a:endParaRPr lang="sr-Latn-RS" sz="330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F38E87-6AF8-4488-B608-9FA2F57B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C3B76D-CC6E-42D0-8666-2A2164AB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355896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BA9D6C-8214-4E25-AF8B-48762AD8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9" y="3419903"/>
            <a:ext cx="5789163" cy="343809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E9B8BD-472F-4F54-AC9D-101EE349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71A14F-64B0-4CCE-900E-695C55EF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25689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3A7AA74F-11EB-B8E9-615F-A5E613557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622" y="3707541"/>
            <a:ext cx="5117253" cy="2505801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sr-Latn-RS" dirty="0">
                <a:ea typeface="Meiryo"/>
              </a:rPr>
              <a:t>Skladište podatke u dokumentima u vidu parova atribut-vrednost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sr-Latn-RS" dirty="0">
                <a:ea typeface="Meiryo"/>
              </a:rPr>
              <a:t>JSON, BSON, XML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endParaRPr lang="sr-Latn-RS" dirty="0">
              <a:ea typeface="Meiryo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FDBC76A-295F-4635-A28D-ADA24F38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BBC30400-F740-2CA1-26B8-C31DE8DB7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569" y="1297398"/>
            <a:ext cx="4362798" cy="419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23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9F93A55-8F95-F41B-A2CD-C7295574C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58" y="705113"/>
            <a:ext cx="3932833" cy="5197498"/>
          </a:xfrm>
        </p:spPr>
        <p:txBody>
          <a:bodyPr/>
          <a:lstStyle/>
          <a:p>
            <a:r>
              <a:rPr lang="sr-Latn-RS" dirty="0">
                <a:ea typeface="Meiryo"/>
              </a:rPr>
              <a:t>Ključne karakteristike</a:t>
            </a:r>
            <a:endParaRPr lang="sr-Latn-RS" dirty="0"/>
          </a:p>
        </p:txBody>
      </p:sp>
      <p:graphicFrame>
        <p:nvGraphicFramePr>
          <p:cNvPr id="5" name="Čuvar mesta za sadržaj 2">
            <a:extLst>
              <a:ext uri="{FF2B5EF4-FFF2-40B4-BE49-F238E27FC236}">
                <a16:creationId xmlns:a16="http://schemas.microsoft.com/office/drawing/2014/main" id="{0FCA3C16-9757-4B21-5013-4E9A522001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7737283"/>
              </p:ext>
            </p:extLst>
          </p:nvPr>
        </p:nvGraphicFramePr>
        <p:xfrm>
          <a:off x="5376671" y="705113"/>
          <a:ext cx="6172412" cy="519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0310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11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13">
            <a:extLst>
              <a:ext uri="{FF2B5EF4-FFF2-40B4-BE49-F238E27FC236}">
                <a16:creationId xmlns:a16="http://schemas.microsoft.com/office/drawing/2014/main" id="{C3FEC850-D70F-4F53-AFB0-352FEA945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667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80933FF3-8CE0-4530-9FF6-B37072E4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13327"/>
            <a:ext cx="4862811" cy="2019488"/>
          </a:xfrm>
        </p:spPr>
        <p:txBody>
          <a:bodyPr>
            <a:normAutofit/>
          </a:bodyPr>
          <a:lstStyle/>
          <a:p>
            <a:r>
              <a:rPr lang="sr-Latn-RS">
                <a:solidFill>
                  <a:schemeClr val="bg1"/>
                </a:solidFill>
                <a:ea typeface="Meiryo"/>
              </a:rPr>
              <a:t>Organizacija podataka</a:t>
            </a:r>
            <a:endParaRPr lang="sr-Latn-RS">
              <a:solidFill>
                <a:schemeClr val="bg1"/>
              </a:solidFill>
            </a:endParaRPr>
          </a:p>
        </p:txBody>
      </p:sp>
      <p:sp>
        <p:nvSpPr>
          <p:cNvPr id="39" name="Rectangle 15">
            <a:extLst>
              <a:ext uri="{FF2B5EF4-FFF2-40B4-BE49-F238E27FC236}">
                <a16:creationId xmlns:a16="http://schemas.microsoft.com/office/drawing/2014/main" id="{98928BEC-981A-4B8F-98FA-839975C5F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63" y="9307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7">
            <a:extLst>
              <a:ext uri="{FF2B5EF4-FFF2-40B4-BE49-F238E27FC236}">
                <a16:creationId xmlns:a16="http://schemas.microsoft.com/office/drawing/2014/main" id="{15114E9F-2A15-431C-9EF8-E5F1FFEE1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9">
            <a:extLst>
              <a:ext uri="{FF2B5EF4-FFF2-40B4-BE49-F238E27FC236}">
                <a16:creationId xmlns:a16="http://schemas.microsoft.com/office/drawing/2014/main" id="{4E8B9C70-F708-443B-82A0-80E311A00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48457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64937C05-C3BC-033A-782A-6A2471604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466" y="530307"/>
            <a:ext cx="2945089" cy="2336378"/>
          </a:xfrm>
          <a:prstGeom prst="rect">
            <a:avLst/>
          </a:prstGeom>
        </p:spPr>
      </p:pic>
      <p:pic>
        <p:nvPicPr>
          <p:cNvPr id="5" name="Slika 5" descr="Slika na kojoj se nalazi tekst&#10;&#10;Opis je automatski generisan">
            <a:extLst>
              <a:ext uri="{FF2B5EF4-FFF2-40B4-BE49-F238E27FC236}">
                <a16:creationId xmlns:a16="http://schemas.microsoft.com/office/drawing/2014/main" id="{1F0C0273-67D3-37ED-1B72-E7959BC2D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292" y="3927306"/>
            <a:ext cx="4355150" cy="2438884"/>
          </a:xfrm>
          <a:prstGeom prst="rect">
            <a:avLst/>
          </a:prstGeom>
        </p:spPr>
      </p:pic>
      <p:sp>
        <p:nvSpPr>
          <p:cNvPr id="42" name="Rectangle 21">
            <a:extLst>
              <a:ext uri="{FF2B5EF4-FFF2-40B4-BE49-F238E27FC236}">
                <a16:creationId xmlns:a16="http://schemas.microsoft.com/office/drawing/2014/main" id="{32BA9D6C-8214-4E25-AF8B-48762AD8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23">
            <a:extLst>
              <a:ext uri="{FF2B5EF4-FFF2-40B4-BE49-F238E27FC236}">
                <a16:creationId xmlns:a16="http://schemas.microsoft.com/office/drawing/2014/main" id="{5D7B94B2-D9B6-4EAC-8CD9-3961D1784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ontent Placeholder 8">
            <a:extLst>
              <a:ext uri="{FF2B5EF4-FFF2-40B4-BE49-F238E27FC236}">
                <a16:creationId xmlns:a16="http://schemas.microsoft.com/office/drawing/2014/main" id="{26EE55D7-6143-7472-8C11-29E166C54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762" y="3928342"/>
            <a:ext cx="4162319" cy="228500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 err="1">
                <a:ea typeface="Meiryo"/>
              </a:rPr>
              <a:t>Dokumenti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mogu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biti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grupisani</a:t>
            </a:r>
            <a:r>
              <a:rPr lang="en-US" dirty="0">
                <a:ea typeface="Meiryo"/>
              </a:rPr>
              <a:t> u </a:t>
            </a:r>
            <a:r>
              <a:rPr lang="en-US" dirty="0" err="1">
                <a:ea typeface="Meiryo"/>
              </a:rPr>
              <a:t>kolekcije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Baza </a:t>
            </a:r>
            <a:r>
              <a:rPr lang="en-US" dirty="0" err="1">
                <a:ea typeface="Meiryo"/>
              </a:rPr>
              <a:t>podataka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predstavlja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skup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kolekcija</a:t>
            </a:r>
          </a:p>
        </p:txBody>
      </p:sp>
      <p:sp>
        <p:nvSpPr>
          <p:cNvPr id="45" name="Rectangle 25">
            <a:extLst>
              <a:ext uri="{FF2B5EF4-FFF2-40B4-BE49-F238E27FC236}">
                <a16:creationId xmlns:a16="http://schemas.microsoft.com/office/drawing/2014/main" id="{EA6FE760-E70F-4EB9-BCB1-D7795F04B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45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2ECA4CB2-9071-41EB-AABB-2D8EB939D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31715619-2FF1-1E3C-D65A-3B248BBB5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84" y="799696"/>
            <a:ext cx="3691130" cy="3691130"/>
          </a:xfrm>
          <a:prstGeom prst="rect">
            <a:avLst/>
          </a:prstGeom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EB86F6BD-9C49-4F4F-99EA-9C5AA3183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7806" y="-2"/>
            <a:ext cx="7494194" cy="1641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67B8E97-37F1-ABB6-6A08-7701768A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1" y="265706"/>
            <a:ext cx="6399212" cy="1162801"/>
          </a:xfrm>
        </p:spPr>
        <p:txBody>
          <a:bodyPr vert="horz" lIns="109728" tIns="109728" rIns="109728" bIns="91440" rtlCol="0">
            <a:normAutofit/>
          </a:bodyPr>
          <a:lstStyle/>
          <a:p>
            <a:r>
              <a:rPr lang="en-US" sz="3200" b="0" cap="all" dirty="0">
                <a:solidFill>
                  <a:schemeClr val="bg1"/>
                </a:solidFill>
              </a:rPr>
              <a:t>Mongo</a:t>
            </a:r>
            <a:r>
              <a:rPr lang="en-US" b="0" cap="all" dirty="0">
                <a:solidFill>
                  <a:schemeClr val="bg1"/>
                </a:solidFill>
              </a:rPr>
              <a:t>DB</a:t>
            </a:r>
            <a:endParaRPr lang="en-US" b="0" cap="all">
              <a:solidFill>
                <a:schemeClr val="bg1"/>
              </a:solidFill>
              <a:ea typeface="Meiryo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7DA365B-E064-481A-A62D-18CD31DB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4795" y="1658471"/>
            <a:ext cx="7517205" cy="354105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6DBE49D-AABD-458B-B2DF-4D5FA7D5C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05919"/>
            <a:ext cx="4651248" cy="16520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6833CC6-729B-40E8-B891-D93467E34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36801" y="3396995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A2DF37C2-F3C0-078F-54C3-934F829F1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70" y="1940119"/>
            <a:ext cx="6529299" cy="3029446"/>
          </a:xfrm>
        </p:spPr>
        <p:txBody>
          <a:bodyPr vert="horz" lIns="109728" tIns="109728" rIns="109728" bIns="91440" rtlCol="0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0" dirty="0" err="1"/>
              <a:t>Glavni</a:t>
            </a:r>
            <a:r>
              <a:rPr lang="en-US" b="0" dirty="0"/>
              <a:t> </a:t>
            </a:r>
            <a:r>
              <a:rPr lang="en-US" b="0" dirty="0" err="1"/>
              <a:t>predstavnik</a:t>
            </a:r>
            <a:r>
              <a:rPr lang="en-US" b="0" dirty="0"/>
              <a:t> NoSQL document oriented </a:t>
            </a:r>
            <a:r>
              <a:rPr lang="en-US" b="0" dirty="0" err="1"/>
              <a:t>baza</a:t>
            </a:r>
            <a:r>
              <a:rPr lang="en-US" b="0" dirty="0"/>
              <a:t> </a:t>
            </a:r>
            <a:r>
              <a:rPr lang="en-US" b="0" dirty="0" err="1"/>
              <a:t>podataka</a:t>
            </a:r>
            <a:endParaRPr lang="en-US" b="0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0" dirty="0">
                <a:ea typeface="Meiryo"/>
              </a:rPr>
              <a:t>Open source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0" dirty="0">
                <a:ea typeface="Meiryo"/>
              </a:rPr>
              <a:t>Cross platform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0" dirty="0">
                <a:ea typeface="Meiryo"/>
              </a:rPr>
              <a:t>MongoDB </a:t>
            </a:r>
            <a:r>
              <a:rPr lang="en-US" b="0" dirty="0" err="1">
                <a:ea typeface="Meiryo"/>
              </a:rPr>
              <a:t>počeo</a:t>
            </a:r>
            <a:r>
              <a:rPr lang="en-US" b="0" dirty="0">
                <a:ea typeface="Meiryo"/>
              </a:rPr>
              <a:t> je </a:t>
            </a:r>
            <a:r>
              <a:rPr lang="en-US" b="0" dirty="0" err="1">
                <a:ea typeface="Meiryo"/>
              </a:rPr>
              <a:t>sa</a:t>
            </a:r>
            <a:r>
              <a:rPr lang="en-US" b="0" dirty="0">
                <a:ea typeface="Meiryo"/>
              </a:rPr>
              <a:t> </a:t>
            </a:r>
            <a:r>
              <a:rPr lang="en-US" b="0" dirty="0" err="1">
                <a:ea typeface="Meiryo"/>
              </a:rPr>
              <a:t>razvojem</a:t>
            </a:r>
            <a:r>
              <a:rPr lang="en-US" b="0" dirty="0">
                <a:ea typeface="Meiryo"/>
              </a:rPr>
              <a:t> 2007. </a:t>
            </a:r>
            <a:r>
              <a:rPr lang="en-US" b="0" dirty="0" err="1">
                <a:ea typeface="Meiryo"/>
              </a:rPr>
              <a:t>godine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b="0" dirty="0">
              <a:ea typeface="Meiryo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5757897-7307-46AF-923D-FF5BF45DD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5205919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66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A45B1091-6C3F-0B06-FC3E-573215E0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 fontScale="90000"/>
          </a:bodyPr>
          <a:lstStyle/>
          <a:p>
            <a:r>
              <a:rPr lang="sr-Latn-RS" dirty="0">
                <a:solidFill>
                  <a:schemeClr val="bg1"/>
                </a:solidFill>
                <a:ea typeface="Meiryo"/>
              </a:rPr>
              <a:t>Prednosti </a:t>
            </a:r>
            <a:r>
              <a:rPr lang="sr-Latn-RS" dirty="0" err="1">
                <a:solidFill>
                  <a:schemeClr val="bg1"/>
                </a:solidFill>
                <a:ea typeface="Meiryo"/>
              </a:rPr>
              <a:t>document</a:t>
            </a:r>
            <a:r>
              <a:rPr lang="sr-Latn-RS" dirty="0">
                <a:solidFill>
                  <a:schemeClr val="bg1"/>
                </a:solidFill>
                <a:ea typeface="Meiryo"/>
              </a:rPr>
              <a:t> </a:t>
            </a:r>
            <a:r>
              <a:rPr lang="sr-Latn-RS" dirty="0" err="1">
                <a:solidFill>
                  <a:schemeClr val="bg1"/>
                </a:solidFill>
                <a:ea typeface="Meiryo"/>
              </a:rPr>
              <a:t>oriented</a:t>
            </a:r>
            <a:r>
              <a:rPr lang="sr-Latn-RS" dirty="0">
                <a:solidFill>
                  <a:schemeClr val="bg1"/>
                </a:solidFill>
                <a:ea typeface="Meiryo"/>
              </a:rPr>
              <a:t> pristupa</a:t>
            </a:r>
            <a:endParaRPr lang="sr-Latn-R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Čuvar mesta za sadržaj 2">
            <a:extLst>
              <a:ext uri="{FF2B5EF4-FFF2-40B4-BE49-F238E27FC236}">
                <a16:creationId xmlns:a16="http://schemas.microsoft.com/office/drawing/2014/main" id="{AE6DBB38-3955-3BD7-AEDA-3A278408AC8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35371" y="2702257"/>
          <a:ext cx="9935571" cy="3426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15644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LightSeedRightStep">
      <a:dk1>
        <a:srgbClr val="000000"/>
      </a:dk1>
      <a:lt1>
        <a:srgbClr val="FFFFFF"/>
      </a:lt1>
      <a:dk2>
        <a:srgbClr val="243741"/>
      </a:dk2>
      <a:lt2>
        <a:srgbClr val="E2E4E8"/>
      </a:lt2>
      <a:accent1>
        <a:srgbClr val="B59F6C"/>
      </a:accent1>
      <a:accent2>
        <a:srgbClr val="9FA75D"/>
      </a:accent2>
      <a:accent3>
        <a:srgbClr val="8BAB70"/>
      </a:accent3>
      <a:accent4>
        <a:srgbClr val="66B162"/>
      </a:accent4>
      <a:accent5>
        <a:srgbClr val="6EAE85"/>
      </a:accent5>
      <a:accent6>
        <a:srgbClr val="61AF9F"/>
      </a:accent6>
      <a:hlink>
        <a:srgbClr val="697EAE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Široki ekran</PresentationFormat>
  <Paragraphs>0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20</vt:i4>
      </vt:variant>
    </vt:vector>
  </HeadingPairs>
  <TitlesOfParts>
    <vt:vector size="21" baseType="lpstr">
      <vt:lpstr>ShojiVTI</vt:lpstr>
      <vt:lpstr>InternA strukturA i organizacijA skLAdišta podataka </vt:lpstr>
      <vt:lpstr>NoSQL – Not Only SQL</vt:lpstr>
      <vt:lpstr>PowerPoint prezentacija</vt:lpstr>
      <vt:lpstr>Tipovi NoSQL baza podataka </vt:lpstr>
      <vt:lpstr>Document oriented baze podataka</vt:lpstr>
      <vt:lpstr>Ključne karakteristike</vt:lpstr>
      <vt:lpstr>Organizacija podataka</vt:lpstr>
      <vt:lpstr>MongoDB</vt:lpstr>
      <vt:lpstr>Prednosti document oriented pristupa</vt:lpstr>
      <vt:lpstr>MongoDB</vt:lpstr>
      <vt:lpstr>PowerPoint prezentacija</vt:lpstr>
      <vt:lpstr>Struktura podataka</vt:lpstr>
      <vt:lpstr>Kolekcije</vt:lpstr>
      <vt:lpstr>Modeli podataka</vt:lpstr>
      <vt:lpstr>Embedded model podataka </vt:lpstr>
      <vt:lpstr>Normalizovani model podataka </vt:lpstr>
      <vt:lpstr>PowerPoint prezentacija</vt:lpstr>
      <vt:lpstr>1:1 i 1:n relacije pomoću embedded modela podataka</vt:lpstr>
      <vt:lpstr>n:m relacija korišćenjem  normalizovanog modela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/>
  <cp:lastModifiedBy/>
  <cp:revision>550</cp:revision>
  <dcterms:created xsi:type="dcterms:W3CDTF">2022-03-30T17:33:27Z</dcterms:created>
  <dcterms:modified xsi:type="dcterms:W3CDTF">2022-04-26T21:45:22Z</dcterms:modified>
</cp:coreProperties>
</file>