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2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6DDF6-2479-F84E-CB1C-1EB138349EAF}" v="1" dt="2022-06-21T18:39:17.024"/>
    <p1510:client id="{6C063700-B912-41C3-B8CC-61FFB7E3B544}" v="79" dt="2022-06-11T19:24:16.326"/>
    <p1510:client id="{D3B505F6-99E7-ECAC-577A-43B1B0F8A726}" v="1020" dt="2022-06-23T22:24:03.122"/>
    <p1510:client id="{F624B480-C125-797A-C0C5-03BD8C0FF5BF}" v="327" dt="2022-06-23T20:37:2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CEC88-6ADF-4D46-A2D1-349EB29CDF2E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sr-Latn-RS"/>
        </a:p>
      </dgm:t>
    </dgm:pt>
    <dgm:pt modelId="{338FD7D7-CD8B-4B79-94AD-BDDA8777CD8A}">
      <dgm:prSet phldrT="[Tekst]" phldr="1"/>
      <dgm:spPr/>
      <dgm:t>
        <a:bodyPr/>
        <a:lstStyle/>
        <a:p>
          <a:endParaRPr lang="sr-Latn-RS" dirty="0"/>
        </a:p>
      </dgm:t>
    </dgm:pt>
    <dgm:pt modelId="{A45FC0E0-708E-4A3A-9DC6-50D23D0807C5}" type="parTrans" cxnId="{80A4B019-7C8E-410C-B80E-6A7FDA3581E2}">
      <dgm:prSet/>
      <dgm:spPr/>
      <dgm:t>
        <a:bodyPr/>
        <a:lstStyle/>
        <a:p>
          <a:endParaRPr lang="sr-Latn-RS"/>
        </a:p>
      </dgm:t>
    </dgm:pt>
    <dgm:pt modelId="{336EC342-569D-45BF-ACD8-04362065C777}" type="sibTrans" cxnId="{80A4B019-7C8E-410C-B80E-6A7FDA3581E2}">
      <dgm:prSet/>
      <dgm:spPr/>
      <dgm:t>
        <a:bodyPr/>
        <a:lstStyle/>
        <a:p>
          <a:endParaRPr lang="sr-Latn-RS"/>
        </a:p>
      </dgm:t>
    </dgm:pt>
    <dgm:pt modelId="{4AE8D82E-95BD-4E06-859D-5A897E09A6C4}">
      <dgm:prSet phldr="0"/>
      <dgm:spPr/>
      <dgm:t>
        <a:bodyPr/>
        <a:lstStyle/>
        <a:p>
          <a:pPr rtl="0"/>
          <a:r>
            <a:rPr lang="sr-Latn-RS"/>
            <a:t>Kreiranje </a:t>
          </a:r>
          <a:r>
            <a:rPr lang="sr-Latn-RS" i="1"/>
            <a:t>Atlas</a:t>
          </a:r>
          <a:r>
            <a:rPr lang="sr-Latn-RS"/>
            <a:t> naloga</a:t>
          </a:r>
          <a:endParaRPr lang="sr-Latn-RS">
            <a:latin typeface="Franklin Gothic Demi" panose="020B0502020104020203"/>
          </a:endParaRPr>
        </a:p>
      </dgm:t>
    </dgm:pt>
    <dgm:pt modelId="{FE2E87EF-6970-4C26-9A56-9AAC80E74D50}" type="parTrans" cxnId="{90BCCC6D-5436-4BE3-BE37-946706BB9C1F}">
      <dgm:prSet/>
      <dgm:spPr/>
    </dgm:pt>
    <dgm:pt modelId="{0D94E830-5444-4E48-BD0D-AAE28F536C44}" type="sibTrans" cxnId="{90BCCC6D-5436-4BE3-BE37-946706BB9C1F}">
      <dgm:prSet/>
      <dgm:spPr/>
    </dgm:pt>
    <dgm:pt modelId="{8BCE8447-B98A-4641-9007-609CD6B57307}">
      <dgm:prSet phldr="0"/>
      <dgm:spPr/>
      <dgm:t>
        <a:bodyPr/>
        <a:lstStyle/>
        <a:p>
          <a:r>
            <a:rPr lang="sr-Latn-RS"/>
            <a:t>Kreiranje novog klastera</a:t>
          </a:r>
        </a:p>
      </dgm:t>
    </dgm:pt>
    <dgm:pt modelId="{A7EF8E9B-4316-4F34-9508-A40C972E08B8}" type="parTrans" cxnId="{E88131C5-0D43-4DCA-861B-28E0276828B6}">
      <dgm:prSet/>
      <dgm:spPr/>
    </dgm:pt>
    <dgm:pt modelId="{047FE87A-4465-4D16-B2B6-315A88F4DD19}" type="sibTrans" cxnId="{E88131C5-0D43-4DCA-861B-28E0276828B6}">
      <dgm:prSet/>
      <dgm:spPr/>
    </dgm:pt>
    <dgm:pt modelId="{62E1110E-5F0C-42A3-A3B1-C1AFC895441E}">
      <dgm:prSet phldr="0"/>
      <dgm:spPr/>
      <dgm:t>
        <a:bodyPr/>
        <a:lstStyle/>
        <a:p>
          <a:r>
            <a:rPr lang="sr-Latn-RS"/>
            <a:t>Dodavanje korisnikove </a:t>
          </a:r>
          <a:r>
            <a:rPr lang="sr-Latn-RS" i="1"/>
            <a:t>IP</a:t>
          </a:r>
          <a:r>
            <a:rPr lang="sr-Latn-RS"/>
            <a:t> adrese u </a:t>
          </a:r>
          <a:r>
            <a:rPr lang="sr-Latn-RS" i="1"/>
            <a:t>IP</a:t>
          </a:r>
          <a:r>
            <a:rPr lang="sr-Latn-RS"/>
            <a:t> </a:t>
          </a:r>
          <a:r>
            <a:rPr lang="sr-Latn-RS" i="1"/>
            <a:t>access</a:t>
          </a:r>
          <a:r>
            <a:rPr lang="sr-Latn-RS"/>
            <a:t> listu</a:t>
          </a:r>
        </a:p>
      </dgm:t>
    </dgm:pt>
    <dgm:pt modelId="{8A54E7BC-2E6B-42E0-9DD8-CA6A7BD18EFA}" type="parTrans" cxnId="{4EF992BC-C3C2-4191-898E-65F23708334C}">
      <dgm:prSet/>
      <dgm:spPr/>
    </dgm:pt>
    <dgm:pt modelId="{02938EB4-FE5C-406B-86DF-120BD65E5C0F}" type="sibTrans" cxnId="{4EF992BC-C3C2-4191-898E-65F23708334C}">
      <dgm:prSet/>
      <dgm:spPr/>
    </dgm:pt>
    <dgm:pt modelId="{9F377C91-6F44-4DA6-BC0C-9EF315BD9035}">
      <dgm:prSet phldr="0"/>
      <dgm:spPr/>
      <dgm:t>
        <a:bodyPr/>
        <a:lstStyle/>
        <a:p>
          <a:r>
            <a:rPr lang="sr-Latn-RS"/>
            <a:t>Kreiranje </a:t>
          </a:r>
          <a:r>
            <a:rPr lang="sr-Latn-RS" i="1"/>
            <a:t>database</a:t>
          </a:r>
          <a:r>
            <a:rPr lang="sr-Latn-RS"/>
            <a:t> naloga korisnika</a:t>
          </a:r>
        </a:p>
      </dgm:t>
    </dgm:pt>
    <dgm:pt modelId="{72AB37FF-67C7-4F03-A08E-F8135CFCE345}" type="parTrans" cxnId="{4FCFA94E-188F-484D-8E01-59F1AAA85AAE}">
      <dgm:prSet/>
      <dgm:spPr/>
    </dgm:pt>
    <dgm:pt modelId="{1DA9F0D0-52DF-4D8E-BE94-1249F2BF195A}" type="sibTrans" cxnId="{4FCFA94E-188F-484D-8E01-59F1AAA85AAE}">
      <dgm:prSet/>
      <dgm:spPr/>
    </dgm:pt>
    <dgm:pt modelId="{6D9E5152-3609-41DB-8BDA-32AFE7BD8CDE}">
      <dgm:prSet phldr="0"/>
      <dgm:spPr/>
      <dgm:t>
        <a:bodyPr/>
        <a:lstStyle/>
        <a:p>
          <a:r>
            <a:rPr lang="sr-Latn-RS"/>
            <a:t>Povezivanje na klaster</a:t>
          </a:r>
        </a:p>
      </dgm:t>
    </dgm:pt>
    <dgm:pt modelId="{66D29EE2-CCA3-4CA1-8241-C1EA0CA9FA9D}" type="parTrans" cxnId="{966520AF-4684-4F73-99E2-698A214681D7}">
      <dgm:prSet/>
      <dgm:spPr/>
    </dgm:pt>
    <dgm:pt modelId="{260D2CA0-7023-4BE0-BBB4-2BA6A3D4B365}" type="sibTrans" cxnId="{966520AF-4684-4F73-99E2-698A214681D7}">
      <dgm:prSet/>
      <dgm:spPr/>
    </dgm:pt>
    <dgm:pt modelId="{FB78D0C0-7C9D-4815-8ECD-B51336BFEC37}">
      <dgm:prSet phldr="0"/>
      <dgm:spPr/>
      <dgm:t>
        <a:bodyPr/>
        <a:lstStyle/>
        <a:p>
          <a:r>
            <a:rPr lang="sr-Latn-RS"/>
            <a:t>Insert-ovanje dokumenta</a:t>
          </a:r>
        </a:p>
      </dgm:t>
    </dgm:pt>
    <dgm:pt modelId="{C19C4B8F-B061-432F-A143-E72A7C65EBC1}" type="parTrans" cxnId="{B160B7E2-E5AC-4E47-A00A-94CC8598B33C}">
      <dgm:prSet/>
      <dgm:spPr/>
    </dgm:pt>
    <dgm:pt modelId="{0C293F3C-E940-41FA-8EB2-287DEB778AD3}" type="sibTrans" cxnId="{B160B7E2-E5AC-4E47-A00A-94CC8598B33C}">
      <dgm:prSet/>
      <dgm:spPr/>
    </dgm:pt>
    <dgm:pt modelId="{DF862B55-B3E5-4C74-A697-249B1AFA79F8}">
      <dgm:prSet phldr="0"/>
      <dgm:spPr/>
      <dgm:t>
        <a:bodyPr/>
        <a:lstStyle/>
        <a:p>
          <a:r>
            <a:rPr lang="sr-Latn-RS"/>
            <a:t>Učitavanje podataka </a:t>
          </a:r>
        </a:p>
      </dgm:t>
    </dgm:pt>
    <dgm:pt modelId="{E4A9A8D6-F7E9-43AF-AEA9-96BA46B5EA2D}" type="parTrans" cxnId="{231C89BF-67F5-4424-A4A6-A42B2F33E633}">
      <dgm:prSet/>
      <dgm:spPr/>
    </dgm:pt>
    <dgm:pt modelId="{16116E78-ECD2-4D8E-A9AE-C743909A0FB1}" type="sibTrans" cxnId="{231C89BF-67F5-4424-A4A6-A42B2F33E633}">
      <dgm:prSet/>
      <dgm:spPr/>
    </dgm:pt>
    <dgm:pt modelId="{F19EF2F1-FB83-44CC-BE6E-4E7497B43B24}" type="pres">
      <dgm:prSet presAssocID="{6F5CEC88-6ADF-4D46-A2D1-349EB29CDF2E}" presName="linear" presStyleCnt="0">
        <dgm:presLayoutVars>
          <dgm:animLvl val="lvl"/>
          <dgm:resizeHandles val="exact"/>
        </dgm:presLayoutVars>
      </dgm:prSet>
      <dgm:spPr/>
    </dgm:pt>
    <dgm:pt modelId="{ECB57715-0AF4-44E9-A8C1-7390F0715C00}" type="pres">
      <dgm:prSet presAssocID="{4AE8D82E-95BD-4E06-859D-5A897E09A6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493BDDF-412F-4CEE-AEB2-0339D0FCBE82}" type="pres">
      <dgm:prSet presAssocID="{0D94E830-5444-4E48-BD0D-AAE28F536C44}" presName="spacer" presStyleCnt="0"/>
      <dgm:spPr/>
    </dgm:pt>
    <dgm:pt modelId="{9E8BB0F5-9B18-4862-96D2-968E7E2A607E}" type="pres">
      <dgm:prSet presAssocID="{8BCE8447-B98A-4641-9007-609CD6B5730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6D9DDAB-2F9A-4F66-82CF-0D279EEAE3AF}" type="pres">
      <dgm:prSet presAssocID="{047FE87A-4465-4D16-B2B6-315A88F4DD19}" presName="spacer" presStyleCnt="0"/>
      <dgm:spPr/>
    </dgm:pt>
    <dgm:pt modelId="{18E28BC0-6259-4359-AD08-EEA6574D21E2}" type="pres">
      <dgm:prSet presAssocID="{62E1110E-5F0C-42A3-A3B1-C1AFC895441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574A8D6-69A0-4AF1-A42C-942922EDCF7F}" type="pres">
      <dgm:prSet presAssocID="{02938EB4-FE5C-406B-86DF-120BD65E5C0F}" presName="spacer" presStyleCnt="0"/>
      <dgm:spPr/>
    </dgm:pt>
    <dgm:pt modelId="{E2B55B94-8E93-44EC-9863-992DB70C05E0}" type="pres">
      <dgm:prSet presAssocID="{9F377C91-6F44-4DA6-BC0C-9EF315BD90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B906626-96F5-47F8-9A92-CA0903F9C184}" type="pres">
      <dgm:prSet presAssocID="{1DA9F0D0-52DF-4D8E-BE94-1249F2BF195A}" presName="spacer" presStyleCnt="0"/>
      <dgm:spPr/>
    </dgm:pt>
    <dgm:pt modelId="{016E4876-E00C-4BEB-9B5F-DD463973C4CD}" type="pres">
      <dgm:prSet presAssocID="{6D9E5152-3609-41DB-8BDA-32AFE7BD8CD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9F0679A-BBF0-4D24-AF27-BEE082567EC5}" type="pres">
      <dgm:prSet presAssocID="{260D2CA0-7023-4BE0-BBB4-2BA6A3D4B365}" presName="spacer" presStyleCnt="0"/>
      <dgm:spPr/>
    </dgm:pt>
    <dgm:pt modelId="{6FC9FF52-A94B-4193-B892-F3494E80A851}" type="pres">
      <dgm:prSet presAssocID="{FB78D0C0-7C9D-4815-8ECD-B51336BFEC3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284736-D3E0-4204-B791-B7FBE4B389DA}" type="pres">
      <dgm:prSet presAssocID="{0C293F3C-E940-41FA-8EB2-287DEB778AD3}" presName="spacer" presStyleCnt="0"/>
      <dgm:spPr/>
    </dgm:pt>
    <dgm:pt modelId="{75D9129B-F224-4CBA-862D-10AF7C34E143}" type="pres">
      <dgm:prSet presAssocID="{DF862B55-B3E5-4C74-A697-249B1AFA79F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43B0E60-3864-43F6-9A18-7021E2909C9A}" type="pres">
      <dgm:prSet presAssocID="{16116E78-ECD2-4D8E-A9AE-C743909A0FB1}" presName="spacer" presStyleCnt="0"/>
      <dgm:spPr/>
    </dgm:pt>
    <dgm:pt modelId="{173B693F-296E-45B3-BFE5-45797B2927A1}" type="pres">
      <dgm:prSet presAssocID="{338FD7D7-CD8B-4B79-94AD-BDDA8777CD8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4A1801-E8FC-44DB-877E-7E03BC153813}" type="presOf" srcId="{9F377C91-6F44-4DA6-BC0C-9EF315BD9035}" destId="{E2B55B94-8E93-44EC-9863-992DB70C05E0}" srcOrd="0" destOrd="0" presId="urn:microsoft.com/office/officeart/2005/8/layout/vList2"/>
    <dgm:cxn modelId="{80A4B019-7C8E-410C-B80E-6A7FDA3581E2}" srcId="{6F5CEC88-6ADF-4D46-A2D1-349EB29CDF2E}" destId="{338FD7D7-CD8B-4B79-94AD-BDDA8777CD8A}" srcOrd="7" destOrd="0" parTransId="{A45FC0E0-708E-4A3A-9DC6-50D23D0807C5}" sibTransId="{336EC342-569D-45BF-ACD8-04362065C777}"/>
    <dgm:cxn modelId="{5DC67A23-375E-4C05-A62E-3E7242BC877D}" type="presOf" srcId="{8BCE8447-B98A-4641-9007-609CD6B57307}" destId="{9E8BB0F5-9B18-4862-96D2-968E7E2A607E}" srcOrd="0" destOrd="0" presId="urn:microsoft.com/office/officeart/2005/8/layout/vList2"/>
    <dgm:cxn modelId="{E897B024-4FB8-4638-BA6B-A884B4B1C256}" type="presOf" srcId="{6F5CEC88-6ADF-4D46-A2D1-349EB29CDF2E}" destId="{F19EF2F1-FB83-44CC-BE6E-4E7497B43B24}" srcOrd="0" destOrd="0" presId="urn:microsoft.com/office/officeart/2005/8/layout/vList2"/>
    <dgm:cxn modelId="{3C6C4164-EE08-4BF5-A633-878978480995}" type="presOf" srcId="{6D9E5152-3609-41DB-8BDA-32AFE7BD8CDE}" destId="{016E4876-E00C-4BEB-9B5F-DD463973C4CD}" srcOrd="0" destOrd="0" presId="urn:microsoft.com/office/officeart/2005/8/layout/vList2"/>
    <dgm:cxn modelId="{21091D49-88D2-4661-9D49-B9DF3DA7CA74}" type="presOf" srcId="{4AE8D82E-95BD-4E06-859D-5A897E09A6C4}" destId="{ECB57715-0AF4-44E9-A8C1-7390F0715C00}" srcOrd="0" destOrd="0" presId="urn:microsoft.com/office/officeart/2005/8/layout/vList2"/>
    <dgm:cxn modelId="{E420076A-FC61-4785-AF5F-177A553D4418}" type="presOf" srcId="{338FD7D7-CD8B-4B79-94AD-BDDA8777CD8A}" destId="{173B693F-296E-45B3-BFE5-45797B2927A1}" srcOrd="0" destOrd="0" presId="urn:microsoft.com/office/officeart/2005/8/layout/vList2"/>
    <dgm:cxn modelId="{90BCCC6D-5436-4BE3-BE37-946706BB9C1F}" srcId="{6F5CEC88-6ADF-4D46-A2D1-349EB29CDF2E}" destId="{4AE8D82E-95BD-4E06-859D-5A897E09A6C4}" srcOrd="0" destOrd="0" parTransId="{FE2E87EF-6970-4C26-9A56-9AAC80E74D50}" sibTransId="{0D94E830-5444-4E48-BD0D-AAE28F536C44}"/>
    <dgm:cxn modelId="{4FCFA94E-188F-484D-8E01-59F1AAA85AAE}" srcId="{6F5CEC88-6ADF-4D46-A2D1-349EB29CDF2E}" destId="{9F377C91-6F44-4DA6-BC0C-9EF315BD9035}" srcOrd="3" destOrd="0" parTransId="{72AB37FF-67C7-4F03-A08E-F8135CFCE345}" sibTransId="{1DA9F0D0-52DF-4D8E-BE94-1249F2BF195A}"/>
    <dgm:cxn modelId="{9B36A270-8F9A-4CBE-B3F4-B231F0A29D7F}" type="presOf" srcId="{62E1110E-5F0C-42A3-A3B1-C1AFC895441E}" destId="{18E28BC0-6259-4359-AD08-EEA6574D21E2}" srcOrd="0" destOrd="0" presId="urn:microsoft.com/office/officeart/2005/8/layout/vList2"/>
    <dgm:cxn modelId="{2DFEDB81-EED2-441B-8F2F-79A5FDEADE7F}" type="presOf" srcId="{FB78D0C0-7C9D-4815-8ECD-B51336BFEC37}" destId="{6FC9FF52-A94B-4193-B892-F3494E80A851}" srcOrd="0" destOrd="0" presId="urn:microsoft.com/office/officeart/2005/8/layout/vList2"/>
    <dgm:cxn modelId="{41D66083-4D65-4F24-A57F-81DA5015C602}" type="presOf" srcId="{DF862B55-B3E5-4C74-A697-249B1AFA79F8}" destId="{75D9129B-F224-4CBA-862D-10AF7C34E143}" srcOrd="0" destOrd="0" presId="urn:microsoft.com/office/officeart/2005/8/layout/vList2"/>
    <dgm:cxn modelId="{966520AF-4684-4F73-99E2-698A214681D7}" srcId="{6F5CEC88-6ADF-4D46-A2D1-349EB29CDF2E}" destId="{6D9E5152-3609-41DB-8BDA-32AFE7BD8CDE}" srcOrd="4" destOrd="0" parTransId="{66D29EE2-CCA3-4CA1-8241-C1EA0CA9FA9D}" sibTransId="{260D2CA0-7023-4BE0-BBB4-2BA6A3D4B365}"/>
    <dgm:cxn modelId="{4EF992BC-C3C2-4191-898E-65F23708334C}" srcId="{6F5CEC88-6ADF-4D46-A2D1-349EB29CDF2E}" destId="{62E1110E-5F0C-42A3-A3B1-C1AFC895441E}" srcOrd="2" destOrd="0" parTransId="{8A54E7BC-2E6B-42E0-9DD8-CA6A7BD18EFA}" sibTransId="{02938EB4-FE5C-406B-86DF-120BD65E5C0F}"/>
    <dgm:cxn modelId="{231C89BF-67F5-4424-A4A6-A42B2F33E633}" srcId="{6F5CEC88-6ADF-4D46-A2D1-349EB29CDF2E}" destId="{DF862B55-B3E5-4C74-A697-249B1AFA79F8}" srcOrd="6" destOrd="0" parTransId="{E4A9A8D6-F7E9-43AF-AEA9-96BA46B5EA2D}" sibTransId="{16116E78-ECD2-4D8E-A9AE-C743909A0FB1}"/>
    <dgm:cxn modelId="{E88131C5-0D43-4DCA-861B-28E0276828B6}" srcId="{6F5CEC88-6ADF-4D46-A2D1-349EB29CDF2E}" destId="{8BCE8447-B98A-4641-9007-609CD6B57307}" srcOrd="1" destOrd="0" parTransId="{A7EF8E9B-4316-4F34-9508-A40C972E08B8}" sibTransId="{047FE87A-4465-4D16-B2B6-315A88F4DD19}"/>
    <dgm:cxn modelId="{B160B7E2-E5AC-4E47-A00A-94CC8598B33C}" srcId="{6F5CEC88-6ADF-4D46-A2D1-349EB29CDF2E}" destId="{FB78D0C0-7C9D-4815-8ECD-B51336BFEC37}" srcOrd="5" destOrd="0" parTransId="{C19C4B8F-B061-432F-A143-E72A7C65EBC1}" sibTransId="{0C293F3C-E940-41FA-8EB2-287DEB778AD3}"/>
    <dgm:cxn modelId="{6D959CEC-8C2F-45C7-8F3F-4042EC6E0BBE}" type="presParOf" srcId="{F19EF2F1-FB83-44CC-BE6E-4E7497B43B24}" destId="{ECB57715-0AF4-44E9-A8C1-7390F0715C00}" srcOrd="0" destOrd="0" presId="urn:microsoft.com/office/officeart/2005/8/layout/vList2"/>
    <dgm:cxn modelId="{96EE9917-7FF3-4A5C-A6AF-F98F57CF4435}" type="presParOf" srcId="{F19EF2F1-FB83-44CC-BE6E-4E7497B43B24}" destId="{9493BDDF-412F-4CEE-AEB2-0339D0FCBE82}" srcOrd="1" destOrd="0" presId="urn:microsoft.com/office/officeart/2005/8/layout/vList2"/>
    <dgm:cxn modelId="{AD7AB0C9-3B43-41BA-8508-001959306AF9}" type="presParOf" srcId="{F19EF2F1-FB83-44CC-BE6E-4E7497B43B24}" destId="{9E8BB0F5-9B18-4862-96D2-968E7E2A607E}" srcOrd="2" destOrd="0" presId="urn:microsoft.com/office/officeart/2005/8/layout/vList2"/>
    <dgm:cxn modelId="{135E40C5-7A7F-4857-BF05-EA5AF7EC1929}" type="presParOf" srcId="{F19EF2F1-FB83-44CC-BE6E-4E7497B43B24}" destId="{D6D9DDAB-2F9A-4F66-82CF-0D279EEAE3AF}" srcOrd="3" destOrd="0" presId="urn:microsoft.com/office/officeart/2005/8/layout/vList2"/>
    <dgm:cxn modelId="{4F863E5B-DF17-4E2D-BDE1-521C1DD7F590}" type="presParOf" srcId="{F19EF2F1-FB83-44CC-BE6E-4E7497B43B24}" destId="{18E28BC0-6259-4359-AD08-EEA6574D21E2}" srcOrd="4" destOrd="0" presId="urn:microsoft.com/office/officeart/2005/8/layout/vList2"/>
    <dgm:cxn modelId="{E84CBDFF-8A39-48C8-AF28-09354D36B261}" type="presParOf" srcId="{F19EF2F1-FB83-44CC-BE6E-4E7497B43B24}" destId="{4574A8D6-69A0-4AF1-A42C-942922EDCF7F}" srcOrd="5" destOrd="0" presId="urn:microsoft.com/office/officeart/2005/8/layout/vList2"/>
    <dgm:cxn modelId="{856F2B95-BD35-4E59-806B-74A4061A2141}" type="presParOf" srcId="{F19EF2F1-FB83-44CC-BE6E-4E7497B43B24}" destId="{E2B55B94-8E93-44EC-9863-992DB70C05E0}" srcOrd="6" destOrd="0" presId="urn:microsoft.com/office/officeart/2005/8/layout/vList2"/>
    <dgm:cxn modelId="{DF247123-2DFD-41A1-BD04-9B96B536CBF9}" type="presParOf" srcId="{F19EF2F1-FB83-44CC-BE6E-4E7497B43B24}" destId="{2B906626-96F5-47F8-9A92-CA0903F9C184}" srcOrd="7" destOrd="0" presId="urn:microsoft.com/office/officeart/2005/8/layout/vList2"/>
    <dgm:cxn modelId="{0B77709F-9E6D-423B-9444-93BB542593DF}" type="presParOf" srcId="{F19EF2F1-FB83-44CC-BE6E-4E7497B43B24}" destId="{016E4876-E00C-4BEB-9B5F-DD463973C4CD}" srcOrd="8" destOrd="0" presId="urn:microsoft.com/office/officeart/2005/8/layout/vList2"/>
    <dgm:cxn modelId="{0488CAB3-3338-4CAF-A9F7-2AC41B1193FD}" type="presParOf" srcId="{F19EF2F1-FB83-44CC-BE6E-4E7497B43B24}" destId="{F9F0679A-BBF0-4D24-AF27-BEE082567EC5}" srcOrd="9" destOrd="0" presId="urn:microsoft.com/office/officeart/2005/8/layout/vList2"/>
    <dgm:cxn modelId="{020E8083-7EE2-4B8A-B253-6C726F73EAF7}" type="presParOf" srcId="{F19EF2F1-FB83-44CC-BE6E-4E7497B43B24}" destId="{6FC9FF52-A94B-4193-B892-F3494E80A851}" srcOrd="10" destOrd="0" presId="urn:microsoft.com/office/officeart/2005/8/layout/vList2"/>
    <dgm:cxn modelId="{2354D7EE-63F1-4877-92AD-061FBFD08DB2}" type="presParOf" srcId="{F19EF2F1-FB83-44CC-BE6E-4E7497B43B24}" destId="{AD284736-D3E0-4204-B791-B7FBE4B389DA}" srcOrd="11" destOrd="0" presId="urn:microsoft.com/office/officeart/2005/8/layout/vList2"/>
    <dgm:cxn modelId="{287A3FAC-8562-4E7C-88E3-91629B9F2B0B}" type="presParOf" srcId="{F19EF2F1-FB83-44CC-BE6E-4E7497B43B24}" destId="{75D9129B-F224-4CBA-862D-10AF7C34E143}" srcOrd="12" destOrd="0" presId="urn:microsoft.com/office/officeart/2005/8/layout/vList2"/>
    <dgm:cxn modelId="{FD020BBB-B98B-43A3-B63A-EAF3594C9222}" type="presParOf" srcId="{F19EF2F1-FB83-44CC-BE6E-4E7497B43B24}" destId="{243B0E60-3864-43F6-9A18-7021E2909C9A}" srcOrd="13" destOrd="0" presId="urn:microsoft.com/office/officeart/2005/8/layout/vList2"/>
    <dgm:cxn modelId="{F5B5DFD8-B1C6-4356-B85E-C5908F9B1482}" type="presParOf" srcId="{F19EF2F1-FB83-44CC-BE6E-4E7497B43B24}" destId="{173B693F-296E-45B3-BFE5-45797B2927A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770F52-DD59-4548-A7F9-34F1C5F916F7}" type="doc">
      <dgm:prSet loTypeId="urn:microsoft.com/office/officeart/2005/8/layout/hierarchy1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sr-Latn-RS"/>
        </a:p>
      </dgm:t>
    </dgm:pt>
    <dgm:pt modelId="{8DF9F33F-1BE0-494B-BB80-03C7340088CD}">
      <dgm:prSet phldrT="[Tekst]" phldr="0"/>
      <dgm:spPr/>
      <dgm:t>
        <a:bodyPr/>
        <a:lstStyle/>
        <a:p>
          <a:pPr rtl="0"/>
          <a:r>
            <a:rPr lang="sr-Latn-RS" dirty="0">
              <a:latin typeface="Franklin Gothic Demi" panose="020B0502020104020203"/>
            </a:rPr>
            <a:t>Automatsko skaliranje</a:t>
          </a:r>
          <a:endParaRPr lang="sr-Latn-RS" dirty="0"/>
        </a:p>
      </dgm:t>
    </dgm:pt>
    <dgm:pt modelId="{9A66E0C1-E8CD-453F-BE70-520D02D2FDCD}" type="parTrans" cxnId="{123CAF38-DA08-4336-B23A-81E30B29A248}">
      <dgm:prSet/>
      <dgm:spPr/>
      <dgm:t>
        <a:bodyPr/>
        <a:lstStyle/>
        <a:p>
          <a:endParaRPr lang="sr-Latn-RS"/>
        </a:p>
      </dgm:t>
    </dgm:pt>
    <dgm:pt modelId="{D9A31BCC-4ED2-4B0B-9623-EFE363ED9F98}" type="sibTrans" cxnId="{123CAF38-DA08-4336-B23A-81E30B29A248}">
      <dgm:prSet/>
      <dgm:spPr/>
      <dgm:t>
        <a:bodyPr/>
        <a:lstStyle/>
        <a:p>
          <a:endParaRPr lang="sr-Latn-RS"/>
        </a:p>
      </dgm:t>
    </dgm:pt>
    <dgm:pt modelId="{A6CF17BB-48FF-4221-9604-602F33D51BF2}">
      <dgm:prSet phldr="0"/>
      <dgm:spPr/>
      <dgm:t>
        <a:bodyPr/>
        <a:lstStyle/>
        <a:p>
          <a:r>
            <a:rPr lang="sr-Latn-RS" dirty="0"/>
            <a:t>Iskorišćenje memorije</a:t>
          </a:r>
        </a:p>
      </dgm:t>
    </dgm:pt>
    <dgm:pt modelId="{CF94DD13-15D4-4125-83B8-1AD1D04DE8FC}" type="parTrans" cxnId="{44DEB879-9065-4B38-8544-CAB9DAC8B4DD}">
      <dgm:prSet/>
      <dgm:spPr/>
    </dgm:pt>
    <dgm:pt modelId="{FF5B8B48-E9BB-44BB-91EE-14CFD7869C36}" type="sibTrans" cxnId="{44DEB879-9065-4B38-8544-CAB9DAC8B4DD}">
      <dgm:prSet/>
      <dgm:spPr/>
    </dgm:pt>
    <dgm:pt modelId="{D41EA930-BF73-474D-ADC0-657AF24B54C3}">
      <dgm:prSet phldr="0"/>
      <dgm:spPr/>
      <dgm:t>
        <a:bodyPr/>
        <a:lstStyle/>
        <a:p>
          <a:pPr rtl="0"/>
          <a:r>
            <a:rPr lang="sr-Latn-RS" dirty="0"/>
            <a:t>Iskorišćenje CPU-a</a:t>
          </a:r>
          <a:endParaRPr lang="en-US" dirty="0"/>
        </a:p>
      </dgm:t>
    </dgm:pt>
    <dgm:pt modelId="{8173069B-D3A7-45C6-A749-30D9378715E1}" type="parTrans" cxnId="{6B88D6ED-71A8-4829-B690-B4CA663784F4}">
      <dgm:prSet/>
      <dgm:spPr/>
    </dgm:pt>
    <dgm:pt modelId="{9AF461D4-645F-4BF2-B0FD-77FC9EBB7C49}" type="sibTrans" cxnId="{6B88D6ED-71A8-4829-B690-B4CA663784F4}">
      <dgm:prSet/>
      <dgm:spPr/>
    </dgm:pt>
    <dgm:pt modelId="{4D15A427-3C53-496C-BAE8-D032689004B7}" type="pres">
      <dgm:prSet presAssocID="{53770F52-DD59-4548-A7F9-34F1C5F916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08183F-1679-4E5F-849D-6FA2892083D5}" type="pres">
      <dgm:prSet presAssocID="{8DF9F33F-1BE0-494B-BB80-03C7340088CD}" presName="hierRoot1" presStyleCnt="0"/>
      <dgm:spPr/>
    </dgm:pt>
    <dgm:pt modelId="{2492DCDC-2EFE-4F1E-BCAB-40148E25689C}" type="pres">
      <dgm:prSet presAssocID="{8DF9F33F-1BE0-494B-BB80-03C7340088CD}" presName="composite" presStyleCnt="0"/>
      <dgm:spPr/>
    </dgm:pt>
    <dgm:pt modelId="{C0E67951-7D79-4D8C-A71B-BED34FA2D423}" type="pres">
      <dgm:prSet presAssocID="{8DF9F33F-1BE0-494B-BB80-03C7340088CD}" presName="background" presStyleLbl="node0" presStyleIdx="0" presStyleCnt="1"/>
      <dgm:spPr/>
    </dgm:pt>
    <dgm:pt modelId="{EC1D7C48-D897-4458-A3CE-73046585F813}" type="pres">
      <dgm:prSet presAssocID="{8DF9F33F-1BE0-494B-BB80-03C7340088CD}" presName="text" presStyleLbl="fgAcc0" presStyleIdx="0" presStyleCnt="1">
        <dgm:presLayoutVars>
          <dgm:chPref val="3"/>
        </dgm:presLayoutVars>
      </dgm:prSet>
      <dgm:spPr/>
    </dgm:pt>
    <dgm:pt modelId="{1D95728A-1AF8-45A5-B4AC-DAFD29694374}" type="pres">
      <dgm:prSet presAssocID="{8DF9F33F-1BE0-494B-BB80-03C7340088CD}" presName="hierChild2" presStyleCnt="0"/>
      <dgm:spPr/>
    </dgm:pt>
    <dgm:pt modelId="{C8A01EBA-BBA5-441E-B4EC-7D824C45BBB4}" type="pres">
      <dgm:prSet presAssocID="{8173069B-D3A7-45C6-A749-30D9378715E1}" presName="Name10" presStyleLbl="parChTrans1D2" presStyleIdx="0" presStyleCnt="2"/>
      <dgm:spPr/>
    </dgm:pt>
    <dgm:pt modelId="{48F1F31D-4D47-4F1C-A829-D6C94D04DF93}" type="pres">
      <dgm:prSet presAssocID="{D41EA930-BF73-474D-ADC0-657AF24B54C3}" presName="hierRoot2" presStyleCnt="0"/>
      <dgm:spPr/>
    </dgm:pt>
    <dgm:pt modelId="{89062566-00BE-4717-B6A8-B76903D38705}" type="pres">
      <dgm:prSet presAssocID="{D41EA930-BF73-474D-ADC0-657AF24B54C3}" presName="composite2" presStyleCnt="0"/>
      <dgm:spPr/>
    </dgm:pt>
    <dgm:pt modelId="{8D366E73-A02C-4112-86D4-975AB0D34B63}" type="pres">
      <dgm:prSet presAssocID="{D41EA930-BF73-474D-ADC0-657AF24B54C3}" presName="background2" presStyleLbl="node2" presStyleIdx="0" presStyleCnt="2"/>
      <dgm:spPr/>
    </dgm:pt>
    <dgm:pt modelId="{2FAD6B9D-5474-413F-8DF1-81A2E8A31A24}" type="pres">
      <dgm:prSet presAssocID="{D41EA930-BF73-474D-ADC0-657AF24B54C3}" presName="text2" presStyleLbl="fgAcc2" presStyleIdx="0" presStyleCnt="2">
        <dgm:presLayoutVars>
          <dgm:chPref val="3"/>
        </dgm:presLayoutVars>
      </dgm:prSet>
      <dgm:spPr/>
    </dgm:pt>
    <dgm:pt modelId="{5C6FC285-913A-4812-8C03-EE0108C78413}" type="pres">
      <dgm:prSet presAssocID="{D41EA930-BF73-474D-ADC0-657AF24B54C3}" presName="hierChild3" presStyleCnt="0"/>
      <dgm:spPr/>
    </dgm:pt>
    <dgm:pt modelId="{F6ABD6E8-8D56-4489-AD97-F713F039273A}" type="pres">
      <dgm:prSet presAssocID="{CF94DD13-15D4-4125-83B8-1AD1D04DE8FC}" presName="Name10" presStyleLbl="parChTrans1D2" presStyleIdx="1" presStyleCnt="2"/>
      <dgm:spPr/>
    </dgm:pt>
    <dgm:pt modelId="{07DF9945-373C-4016-9B87-FF53D1ED77A5}" type="pres">
      <dgm:prSet presAssocID="{A6CF17BB-48FF-4221-9604-602F33D51BF2}" presName="hierRoot2" presStyleCnt="0"/>
      <dgm:spPr/>
    </dgm:pt>
    <dgm:pt modelId="{DC896D67-B844-4BE4-AA9C-A2F14B9DE0F8}" type="pres">
      <dgm:prSet presAssocID="{A6CF17BB-48FF-4221-9604-602F33D51BF2}" presName="composite2" presStyleCnt="0"/>
      <dgm:spPr/>
    </dgm:pt>
    <dgm:pt modelId="{BDA4D873-5E2E-41C1-9467-49ED48A28A9B}" type="pres">
      <dgm:prSet presAssocID="{A6CF17BB-48FF-4221-9604-602F33D51BF2}" presName="background2" presStyleLbl="node2" presStyleIdx="1" presStyleCnt="2"/>
      <dgm:spPr/>
    </dgm:pt>
    <dgm:pt modelId="{571BD76F-46AD-47FE-AC93-DB51A7358317}" type="pres">
      <dgm:prSet presAssocID="{A6CF17BB-48FF-4221-9604-602F33D51BF2}" presName="text2" presStyleLbl="fgAcc2" presStyleIdx="1" presStyleCnt="2">
        <dgm:presLayoutVars>
          <dgm:chPref val="3"/>
        </dgm:presLayoutVars>
      </dgm:prSet>
      <dgm:spPr/>
    </dgm:pt>
    <dgm:pt modelId="{4B680EA9-3900-48F5-AA58-1B955A9044CF}" type="pres">
      <dgm:prSet presAssocID="{A6CF17BB-48FF-4221-9604-602F33D51BF2}" presName="hierChild3" presStyleCnt="0"/>
      <dgm:spPr/>
    </dgm:pt>
  </dgm:ptLst>
  <dgm:cxnLst>
    <dgm:cxn modelId="{123CAF38-DA08-4336-B23A-81E30B29A248}" srcId="{53770F52-DD59-4548-A7F9-34F1C5F916F7}" destId="{8DF9F33F-1BE0-494B-BB80-03C7340088CD}" srcOrd="0" destOrd="0" parTransId="{9A66E0C1-E8CD-453F-BE70-520D02D2FDCD}" sibTransId="{D9A31BCC-4ED2-4B0B-9623-EFE363ED9F98}"/>
    <dgm:cxn modelId="{05A1CA5B-A588-4200-BCB5-A09C900F1424}" type="presOf" srcId="{8DF9F33F-1BE0-494B-BB80-03C7340088CD}" destId="{EC1D7C48-D897-4458-A3CE-73046585F813}" srcOrd="0" destOrd="0" presId="urn:microsoft.com/office/officeart/2005/8/layout/hierarchy1"/>
    <dgm:cxn modelId="{D95F0750-8101-4C9E-8D35-17B08DA8BD7C}" type="presOf" srcId="{53770F52-DD59-4548-A7F9-34F1C5F916F7}" destId="{4D15A427-3C53-496C-BAE8-D032689004B7}" srcOrd="0" destOrd="0" presId="urn:microsoft.com/office/officeart/2005/8/layout/hierarchy1"/>
    <dgm:cxn modelId="{86472659-C49D-4E5F-80E1-7F1587C7AA55}" type="presOf" srcId="{D41EA930-BF73-474D-ADC0-657AF24B54C3}" destId="{2FAD6B9D-5474-413F-8DF1-81A2E8A31A24}" srcOrd="0" destOrd="0" presId="urn:microsoft.com/office/officeart/2005/8/layout/hierarchy1"/>
    <dgm:cxn modelId="{44DEB879-9065-4B38-8544-CAB9DAC8B4DD}" srcId="{8DF9F33F-1BE0-494B-BB80-03C7340088CD}" destId="{A6CF17BB-48FF-4221-9604-602F33D51BF2}" srcOrd="1" destOrd="0" parTransId="{CF94DD13-15D4-4125-83B8-1AD1D04DE8FC}" sibTransId="{FF5B8B48-E9BB-44BB-91EE-14CFD7869C36}"/>
    <dgm:cxn modelId="{5442FDAB-8EC0-4C9B-855A-7F122C5A12B6}" type="presOf" srcId="{CF94DD13-15D4-4125-83B8-1AD1D04DE8FC}" destId="{F6ABD6E8-8D56-4489-AD97-F713F039273A}" srcOrd="0" destOrd="0" presId="urn:microsoft.com/office/officeart/2005/8/layout/hierarchy1"/>
    <dgm:cxn modelId="{324BF2B3-C82B-4229-803B-EEFE8162A313}" type="presOf" srcId="{8173069B-D3A7-45C6-A749-30D9378715E1}" destId="{C8A01EBA-BBA5-441E-B4EC-7D824C45BBB4}" srcOrd="0" destOrd="0" presId="urn:microsoft.com/office/officeart/2005/8/layout/hierarchy1"/>
    <dgm:cxn modelId="{5C406DCC-3C6E-466F-AB90-9477D21EB306}" type="presOf" srcId="{A6CF17BB-48FF-4221-9604-602F33D51BF2}" destId="{571BD76F-46AD-47FE-AC93-DB51A7358317}" srcOrd="0" destOrd="0" presId="urn:microsoft.com/office/officeart/2005/8/layout/hierarchy1"/>
    <dgm:cxn modelId="{6B88D6ED-71A8-4829-B690-B4CA663784F4}" srcId="{8DF9F33F-1BE0-494B-BB80-03C7340088CD}" destId="{D41EA930-BF73-474D-ADC0-657AF24B54C3}" srcOrd="0" destOrd="0" parTransId="{8173069B-D3A7-45C6-A749-30D9378715E1}" sibTransId="{9AF461D4-645F-4BF2-B0FD-77FC9EBB7C49}"/>
    <dgm:cxn modelId="{5FE4A770-8432-4BAC-BFB8-65C21CFA50C0}" type="presParOf" srcId="{4D15A427-3C53-496C-BAE8-D032689004B7}" destId="{1508183F-1679-4E5F-849D-6FA2892083D5}" srcOrd="0" destOrd="0" presId="urn:microsoft.com/office/officeart/2005/8/layout/hierarchy1"/>
    <dgm:cxn modelId="{B88970FF-1A5E-4C8D-BA1E-1F18B24769D3}" type="presParOf" srcId="{1508183F-1679-4E5F-849D-6FA2892083D5}" destId="{2492DCDC-2EFE-4F1E-BCAB-40148E25689C}" srcOrd="0" destOrd="0" presId="urn:microsoft.com/office/officeart/2005/8/layout/hierarchy1"/>
    <dgm:cxn modelId="{948A1619-5C72-4148-98C6-19B2D12F5CAE}" type="presParOf" srcId="{2492DCDC-2EFE-4F1E-BCAB-40148E25689C}" destId="{C0E67951-7D79-4D8C-A71B-BED34FA2D423}" srcOrd="0" destOrd="0" presId="urn:microsoft.com/office/officeart/2005/8/layout/hierarchy1"/>
    <dgm:cxn modelId="{EB35F383-F7C4-4626-B3AC-FE6D79DD4302}" type="presParOf" srcId="{2492DCDC-2EFE-4F1E-BCAB-40148E25689C}" destId="{EC1D7C48-D897-4458-A3CE-73046585F813}" srcOrd="1" destOrd="0" presId="urn:microsoft.com/office/officeart/2005/8/layout/hierarchy1"/>
    <dgm:cxn modelId="{83CE1E19-DDD9-446F-80FE-9A65EBD24DD0}" type="presParOf" srcId="{1508183F-1679-4E5F-849D-6FA2892083D5}" destId="{1D95728A-1AF8-45A5-B4AC-DAFD29694374}" srcOrd="1" destOrd="0" presId="urn:microsoft.com/office/officeart/2005/8/layout/hierarchy1"/>
    <dgm:cxn modelId="{15144EF7-653E-4813-A92B-3B1A1837A263}" type="presParOf" srcId="{1D95728A-1AF8-45A5-B4AC-DAFD29694374}" destId="{C8A01EBA-BBA5-441E-B4EC-7D824C45BBB4}" srcOrd="0" destOrd="0" presId="urn:microsoft.com/office/officeart/2005/8/layout/hierarchy1"/>
    <dgm:cxn modelId="{11FB6133-284B-4CDA-9029-C0B27F6DBB10}" type="presParOf" srcId="{1D95728A-1AF8-45A5-B4AC-DAFD29694374}" destId="{48F1F31D-4D47-4F1C-A829-D6C94D04DF93}" srcOrd="1" destOrd="0" presId="urn:microsoft.com/office/officeart/2005/8/layout/hierarchy1"/>
    <dgm:cxn modelId="{91DBF846-B087-4DC6-8F52-86E20B029DD4}" type="presParOf" srcId="{48F1F31D-4D47-4F1C-A829-D6C94D04DF93}" destId="{89062566-00BE-4717-B6A8-B76903D38705}" srcOrd="0" destOrd="0" presId="urn:microsoft.com/office/officeart/2005/8/layout/hierarchy1"/>
    <dgm:cxn modelId="{2F7EEA64-BBF0-4E89-AED2-F68478B2F06D}" type="presParOf" srcId="{89062566-00BE-4717-B6A8-B76903D38705}" destId="{8D366E73-A02C-4112-86D4-975AB0D34B63}" srcOrd="0" destOrd="0" presId="urn:microsoft.com/office/officeart/2005/8/layout/hierarchy1"/>
    <dgm:cxn modelId="{C958234D-1ECB-4132-B8A5-CF4C2F27177E}" type="presParOf" srcId="{89062566-00BE-4717-B6A8-B76903D38705}" destId="{2FAD6B9D-5474-413F-8DF1-81A2E8A31A24}" srcOrd="1" destOrd="0" presId="urn:microsoft.com/office/officeart/2005/8/layout/hierarchy1"/>
    <dgm:cxn modelId="{C3F0057A-BE87-49B9-AA50-97869BD90BC8}" type="presParOf" srcId="{48F1F31D-4D47-4F1C-A829-D6C94D04DF93}" destId="{5C6FC285-913A-4812-8C03-EE0108C78413}" srcOrd="1" destOrd="0" presId="urn:microsoft.com/office/officeart/2005/8/layout/hierarchy1"/>
    <dgm:cxn modelId="{66537DAA-CAB1-43FE-B1B2-739F9D96AE71}" type="presParOf" srcId="{1D95728A-1AF8-45A5-B4AC-DAFD29694374}" destId="{F6ABD6E8-8D56-4489-AD97-F713F039273A}" srcOrd="2" destOrd="0" presId="urn:microsoft.com/office/officeart/2005/8/layout/hierarchy1"/>
    <dgm:cxn modelId="{AB491CD0-0CB3-4820-92F5-C887AC039254}" type="presParOf" srcId="{1D95728A-1AF8-45A5-B4AC-DAFD29694374}" destId="{07DF9945-373C-4016-9B87-FF53D1ED77A5}" srcOrd="3" destOrd="0" presId="urn:microsoft.com/office/officeart/2005/8/layout/hierarchy1"/>
    <dgm:cxn modelId="{3CFF0386-7E3E-4819-B6AF-B68949A208C2}" type="presParOf" srcId="{07DF9945-373C-4016-9B87-FF53D1ED77A5}" destId="{DC896D67-B844-4BE4-AA9C-A2F14B9DE0F8}" srcOrd="0" destOrd="0" presId="urn:microsoft.com/office/officeart/2005/8/layout/hierarchy1"/>
    <dgm:cxn modelId="{8D3610B3-2994-498F-9801-4EFB125CAE18}" type="presParOf" srcId="{DC896D67-B844-4BE4-AA9C-A2F14B9DE0F8}" destId="{BDA4D873-5E2E-41C1-9467-49ED48A28A9B}" srcOrd="0" destOrd="0" presId="urn:microsoft.com/office/officeart/2005/8/layout/hierarchy1"/>
    <dgm:cxn modelId="{4D81A9A1-43C1-41B1-91D4-CDE8E1CEE910}" type="presParOf" srcId="{DC896D67-B844-4BE4-AA9C-A2F14B9DE0F8}" destId="{571BD76F-46AD-47FE-AC93-DB51A7358317}" srcOrd="1" destOrd="0" presId="urn:microsoft.com/office/officeart/2005/8/layout/hierarchy1"/>
    <dgm:cxn modelId="{261CBDEA-A267-4A66-9C69-981636E352A2}" type="presParOf" srcId="{07DF9945-373C-4016-9B87-FF53D1ED77A5}" destId="{4B680EA9-3900-48F5-AA58-1B955A9044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0AA5A6-A597-42E8-9337-C520DDC20F49}" type="doc">
      <dgm:prSet loTypeId="urn:microsoft.com/office/officeart/2005/8/layout/cycle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EEEC66E1-70C0-49EC-86FD-F7754A73DA3E}">
      <dgm:prSet phldr="0"/>
      <dgm:spPr/>
      <dgm:t>
        <a:bodyPr/>
        <a:lstStyle/>
        <a:p>
          <a:pPr algn="just"/>
          <a:r>
            <a:rPr lang="sr-Latn-RS" dirty="0"/>
            <a:t>Prosečno iskorišćenje CPU-a je premašilo 75% u poslednjih sat vremena</a:t>
          </a:r>
        </a:p>
      </dgm:t>
    </dgm:pt>
    <dgm:pt modelId="{73490708-13A0-4FC8-8ED0-E80B279BC1C5}" type="parTrans" cxnId="{212A055B-6018-43F9-8FA1-F8D81C66B147}">
      <dgm:prSet/>
      <dgm:spPr/>
    </dgm:pt>
    <dgm:pt modelId="{FBF8B8BC-765D-4727-8BBA-FC60C60927C3}" type="sibTrans" cxnId="{212A055B-6018-43F9-8FA1-F8D81C66B147}">
      <dgm:prSet/>
      <dgm:spPr/>
    </dgm:pt>
    <dgm:pt modelId="{165E12A2-7155-4A12-B6D6-45B5E8F6C6C6}">
      <dgm:prSet phldr="0"/>
      <dgm:spPr/>
      <dgm:t>
        <a:bodyPr/>
        <a:lstStyle/>
        <a:p>
          <a:pPr algn="just"/>
          <a:r>
            <a:rPr lang="sr-Latn-RS" dirty="0"/>
            <a:t>Prosečno iskorišćenje memorije je premašilo 75% u poslednjih sat vremena</a:t>
          </a:r>
        </a:p>
      </dgm:t>
    </dgm:pt>
    <dgm:pt modelId="{A00A2B5C-5B9E-4540-BC55-D50C723292D1}" type="parTrans" cxnId="{CE6880CD-D2B2-4FC2-A3D6-6C98D4749534}">
      <dgm:prSet/>
      <dgm:spPr/>
    </dgm:pt>
    <dgm:pt modelId="{45C47901-2776-4101-8289-C4DBDCC48261}" type="sibTrans" cxnId="{CE6880CD-D2B2-4FC2-A3D6-6C98D4749534}">
      <dgm:prSet/>
      <dgm:spPr/>
    </dgm:pt>
    <dgm:pt modelId="{CF8E963C-8A6B-4F59-AC60-4B9EAA3454ED}" type="pres">
      <dgm:prSet presAssocID="{580AA5A6-A597-42E8-9337-C520DDC20F49}" presName="cycle" presStyleCnt="0">
        <dgm:presLayoutVars>
          <dgm:dir/>
          <dgm:resizeHandles val="exact"/>
        </dgm:presLayoutVars>
      </dgm:prSet>
      <dgm:spPr/>
    </dgm:pt>
    <dgm:pt modelId="{2FF8C1B9-B5C0-4E6D-BB7A-44D395F3FCE0}" type="pres">
      <dgm:prSet presAssocID="{EEEC66E1-70C0-49EC-86FD-F7754A73DA3E}" presName="dummy" presStyleCnt="0"/>
      <dgm:spPr/>
    </dgm:pt>
    <dgm:pt modelId="{E9280591-1E8E-47D0-941F-387EC051E387}" type="pres">
      <dgm:prSet presAssocID="{EEEC66E1-70C0-49EC-86FD-F7754A73DA3E}" presName="node" presStyleLbl="revTx" presStyleIdx="0" presStyleCnt="2">
        <dgm:presLayoutVars>
          <dgm:bulletEnabled val="1"/>
        </dgm:presLayoutVars>
      </dgm:prSet>
      <dgm:spPr/>
    </dgm:pt>
    <dgm:pt modelId="{BCC449CD-5143-4612-943E-B70AFD26C27C}" type="pres">
      <dgm:prSet presAssocID="{FBF8B8BC-765D-4727-8BBA-FC60C60927C3}" presName="sibTrans" presStyleLbl="node1" presStyleIdx="0" presStyleCnt="2"/>
      <dgm:spPr/>
    </dgm:pt>
    <dgm:pt modelId="{8ADEA921-3978-4150-8C97-C125D7A39577}" type="pres">
      <dgm:prSet presAssocID="{165E12A2-7155-4A12-B6D6-45B5E8F6C6C6}" presName="dummy" presStyleCnt="0"/>
      <dgm:spPr/>
    </dgm:pt>
    <dgm:pt modelId="{48127036-6C56-442F-AF6D-767C620124B3}" type="pres">
      <dgm:prSet presAssocID="{165E12A2-7155-4A12-B6D6-45B5E8F6C6C6}" presName="node" presStyleLbl="revTx" presStyleIdx="1" presStyleCnt="2">
        <dgm:presLayoutVars>
          <dgm:bulletEnabled val="1"/>
        </dgm:presLayoutVars>
      </dgm:prSet>
      <dgm:spPr/>
    </dgm:pt>
    <dgm:pt modelId="{700A15A1-59D4-4FCB-9626-C4A8A62CC1AB}" type="pres">
      <dgm:prSet presAssocID="{45C47901-2776-4101-8289-C4DBDCC48261}" presName="sibTrans" presStyleLbl="node1" presStyleIdx="1" presStyleCnt="2"/>
      <dgm:spPr/>
    </dgm:pt>
  </dgm:ptLst>
  <dgm:cxnLst>
    <dgm:cxn modelId="{212A055B-6018-43F9-8FA1-F8D81C66B147}" srcId="{580AA5A6-A597-42E8-9337-C520DDC20F49}" destId="{EEEC66E1-70C0-49EC-86FD-F7754A73DA3E}" srcOrd="0" destOrd="0" parTransId="{73490708-13A0-4FC8-8ED0-E80B279BC1C5}" sibTransId="{FBF8B8BC-765D-4727-8BBA-FC60C60927C3}"/>
    <dgm:cxn modelId="{777FFC74-4349-4A72-8A8E-F06FC6B61BBE}" type="presOf" srcId="{580AA5A6-A597-42E8-9337-C520DDC20F49}" destId="{CF8E963C-8A6B-4F59-AC60-4B9EAA3454ED}" srcOrd="0" destOrd="0" presId="urn:microsoft.com/office/officeart/2005/8/layout/cycle1"/>
    <dgm:cxn modelId="{25BA2E7B-2024-4B19-A970-BE13BEE8307D}" type="presOf" srcId="{165E12A2-7155-4A12-B6D6-45B5E8F6C6C6}" destId="{48127036-6C56-442F-AF6D-767C620124B3}" srcOrd="0" destOrd="0" presId="urn:microsoft.com/office/officeart/2005/8/layout/cycle1"/>
    <dgm:cxn modelId="{19F5318D-0BE2-48EF-9131-D035CD6AB65E}" type="presOf" srcId="{EEEC66E1-70C0-49EC-86FD-F7754A73DA3E}" destId="{E9280591-1E8E-47D0-941F-387EC051E387}" srcOrd="0" destOrd="0" presId="urn:microsoft.com/office/officeart/2005/8/layout/cycle1"/>
    <dgm:cxn modelId="{F171FF8F-D465-4FDA-97C3-25AB083733B8}" type="presOf" srcId="{FBF8B8BC-765D-4727-8BBA-FC60C60927C3}" destId="{BCC449CD-5143-4612-943E-B70AFD26C27C}" srcOrd="0" destOrd="0" presId="urn:microsoft.com/office/officeart/2005/8/layout/cycle1"/>
    <dgm:cxn modelId="{7093DD96-D0C6-4D32-85AE-A2BD2C4F1628}" type="presOf" srcId="{45C47901-2776-4101-8289-C4DBDCC48261}" destId="{700A15A1-59D4-4FCB-9626-C4A8A62CC1AB}" srcOrd="0" destOrd="0" presId="urn:microsoft.com/office/officeart/2005/8/layout/cycle1"/>
    <dgm:cxn modelId="{CE6880CD-D2B2-4FC2-A3D6-6C98D4749534}" srcId="{580AA5A6-A597-42E8-9337-C520DDC20F49}" destId="{165E12A2-7155-4A12-B6D6-45B5E8F6C6C6}" srcOrd="1" destOrd="0" parTransId="{A00A2B5C-5B9E-4540-BC55-D50C723292D1}" sibTransId="{45C47901-2776-4101-8289-C4DBDCC48261}"/>
    <dgm:cxn modelId="{85101143-7BE2-4E3F-BE12-715EAB7A0D86}" type="presParOf" srcId="{CF8E963C-8A6B-4F59-AC60-4B9EAA3454ED}" destId="{2FF8C1B9-B5C0-4E6D-BB7A-44D395F3FCE0}" srcOrd="0" destOrd="0" presId="urn:microsoft.com/office/officeart/2005/8/layout/cycle1"/>
    <dgm:cxn modelId="{C82A750B-C5E4-432C-93EC-363CB91CC7D6}" type="presParOf" srcId="{CF8E963C-8A6B-4F59-AC60-4B9EAA3454ED}" destId="{E9280591-1E8E-47D0-941F-387EC051E387}" srcOrd="1" destOrd="0" presId="urn:microsoft.com/office/officeart/2005/8/layout/cycle1"/>
    <dgm:cxn modelId="{6684C67D-DF81-40D0-A226-1F4B75A94939}" type="presParOf" srcId="{CF8E963C-8A6B-4F59-AC60-4B9EAA3454ED}" destId="{BCC449CD-5143-4612-943E-B70AFD26C27C}" srcOrd="2" destOrd="0" presId="urn:microsoft.com/office/officeart/2005/8/layout/cycle1"/>
    <dgm:cxn modelId="{B4327E04-8174-498B-9413-2F6FC926050E}" type="presParOf" srcId="{CF8E963C-8A6B-4F59-AC60-4B9EAA3454ED}" destId="{8ADEA921-3978-4150-8C97-C125D7A39577}" srcOrd="3" destOrd="0" presId="urn:microsoft.com/office/officeart/2005/8/layout/cycle1"/>
    <dgm:cxn modelId="{38944D10-40F6-4DE1-8913-4F3DCB409DBF}" type="presParOf" srcId="{CF8E963C-8A6B-4F59-AC60-4B9EAA3454ED}" destId="{48127036-6C56-442F-AF6D-767C620124B3}" srcOrd="4" destOrd="0" presId="urn:microsoft.com/office/officeart/2005/8/layout/cycle1"/>
    <dgm:cxn modelId="{7F012172-9B23-42C5-A2E3-946DE5E0590B}" type="presParOf" srcId="{CF8E963C-8A6B-4F59-AC60-4B9EAA3454ED}" destId="{700A15A1-59D4-4FCB-9626-C4A8A62CC1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24EE1B-0D8F-4FC8-8030-1C57E0657EB4}" type="doc">
      <dgm:prSet loTypeId="urn:microsoft.com/office/officeart/2005/8/layout/cycle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FC509C00-1069-460F-963B-EBD6D6FF59A5}">
      <dgm:prSet phldrT="[Tekst]" phldr="0"/>
      <dgm:spPr/>
      <dgm:t>
        <a:bodyPr/>
        <a:lstStyle/>
        <a:p>
          <a:pPr algn="just" rtl="0">
            <a:lnSpc>
              <a:spcPct val="110000"/>
            </a:lnSpc>
          </a:pPr>
          <a:r>
            <a:rPr lang="sr-Latn-RS" dirty="0">
              <a:latin typeface="Franklin Gothic Book"/>
            </a:rPr>
            <a:t>Klaster nije smanjen poslednjih 24 sata</a:t>
          </a:r>
          <a:endParaRPr lang="sr-Latn-RS" dirty="0"/>
        </a:p>
      </dgm:t>
    </dgm:pt>
    <dgm:pt modelId="{20173F8E-1997-41B5-9D3A-B29F8F2BA06E}" type="parTrans" cxnId="{B771FB29-6F0E-413A-8CD4-3BCACEDEABE5}">
      <dgm:prSet/>
      <dgm:spPr/>
      <dgm:t>
        <a:bodyPr/>
        <a:lstStyle/>
        <a:p>
          <a:endParaRPr lang="sr-Latn-RS"/>
        </a:p>
      </dgm:t>
    </dgm:pt>
    <dgm:pt modelId="{58AEBC16-163D-4B12-82D5-CA2C0F96BCE0}" type="sibTrans" cxnId="{B771FB29-6F0E-413A-8CD4-3BCACEDEABE5}">
      <dgm:prSet/>
      <dgm:spPr/>
      <dgm:t>
        <a:bodyPr/>
        <a:lstStyle/>
        <a:p>
          <a:endParaRPr lang="sr-Latn-RS"/>
        </a:p>
      </dgm:t>
    </dgm:pt>
    <dgm:pt modelId="{764087EA-A031-43D0-97CC-6C26FC8D1D12}">
      <dgm:prSet phldr="0"/>
      <dgm:spPr/>
      <dgm:t>
        <a:bodyPr/>
        <a:lstStyle/>
        <a:p>
          <a:pPr algn="just" rtl="0">
            <a:lnSpc>
              <a:spcPct val="110000"/>
            </a:lnSpc>
          </a:pPr>
          <a:r>
            <a:rPr lang="sr-Latn-RS" dirty="0">
              <a:latin typeface="Franklin Gothic Book"/>
            </a:rPr>
            <a:t>Prosečno iskorišćenje CPU-a i memorije u poslednjih 24 sata je ispod 50%</a:t>
          </a:r>
          <a:endParaRPr lang="sr-Latn-RS" dirty="0"/>
        </a:p>
      </dgm:t>
    </dgm:pt>
    <dgm:pt modelId="{13A1EFDD-F750-46E2-975C-845A556F2FDB}" type="parTrans" cxnId="{80AE0A5A-1A23-4216-8FDF-F99431CD190C}">
      <dgm:prSet/>
      <dgm:spPr/>
    </dgm:pt>
    <dgm:pt modelId="{3745CB0C-448F-4B1D-BF5F-D08550A7414D}" type="sibTrans" cxnId="{80AE0A5A-1A23-4216-8FDF-F99431CD190C}">
      <dgm:prSet/>
      <dgm:spPr/>
    </dgm:pt>
    <dgm:pt modelId="{036F06AF-22AF-43DE-A667-B46218FCA769}" type="pres">
      <dgm:prSet presAssocID="{E224EE1B-0D8F-4FC8-8030-1C57E0657EB4}" presName="cycle" presStyleCnt="0">
        <dgm:presLayoutVars>
          <dgm:dir/>
          <dgm:resizeHandles val="exact"/>
        </dgm:presLayoutVars>
      </dgm:prSet>
      <dgm:spPr/>
    </dgm:pt>
    <dgm:pt modelId="{96352423-104A-4136-AF52-DBD9C8A668BD}" type="pres">
      <dgm:prSet presAssocID="{764087EA-A031-43D0-97CC-6C26FC8D1D12}" presName="dummy" presStyleCnt="0"/>
      <dgm:spPr/>
    </dgm:pt>
    <dgm:pt modelId="{CC32BDCF-39BA-4620-8EA1-FFB7FBF1A234}" type="pres">
      <dgm:prSet presAssocID="{764087EA-A031-43D0-97CC-6C26FC8D1D12}" presName="node" presStyleLbl="revTx" presStyleIdx="0" presStyleCnt="2">
        <dgm:presLayoutVars>
          <dgm:bulletEnabled val="1"/>
        </dgm:presLayoutVars>
      </dgm:prSet>
      <dgm:spPr/>
    </dgm:pt>
    <dgm:pt modelId="{65FE26CF-5368-447A-8975-44718ABA93D7}" type="pres">
      <dgm:prSet presAssocID="{3745CB0C-448F-4B1D-BF5F-D08550A7414D}" presName="sibTrans" presStyleLbl="node1" presStyleIdx="0" presStyleCnt="2"/>
      <dgm:spPr/>
    </dgm:pt>
    <dgm:pt modelId="{0210AA95-219C-457F-B617-16352D6937F9}" type="pres">
      <dgm:prSet presAssocID="{FC509C00-1069-460F-963B-EBD6D6FF59A5}" presName="dummy" presStyleCnt="0"/>
      <dgm:spPr/>
    </dgm:pt>
    <dgm:pt modelId="{FB7C02F6-EAB6-4A6B-9CF8-C5B0B90EEF83}" type="pres">
      <dgm:prSet presAssocID="{FC509C00-1069-460F-963B-EBD6D6FF59A5}" presName="node" presStyleLbl="revTx" presStyleIdx="1" presStyleCnt="2">
        <dgm:presLayoutVars>
          <dgm:bulletEnabled val="1"/>
        </dgm:presLayoutVars>
      </dgm:prSet>
      <dgm:spPr/>
    </dgm:pt>
    <dgm:pt modelId="{2C74D838-A91F-4830-A4AD-7A80DAFCAA54}" type="pres">
      <dgm:prSet presAssocID="{58AEBC16-163D-4B12-82D5-CA2C0F96BCE0}" presName="sibTrans" presStyleLbl="node1" presStyleIdx="1" presStyleCnt="2"/>
      <dgm:spPr/>
    </dgm:pt>
  </dgm:ptLst>
  <dgm:cxnLst>
    <dgm:cxn modelId="{06480422-6A4A-4511-8A84-0041FC69280E}" type="presOf" srcId="{3745CB0C-448F-4B1D-BF5F-D08550A7414D}" destId="{65FE26CF-5368-447A-8975-44718ABA93D7}" srcOrd="0" destOrd="0" presId="urn:microsoft.com/office/officeart/2005/8/layout/cycle1"/>
    <dgm:cxn modelId="{7E641D23-A2F7-403A-97D0-5953788DF7CD}" type="presOf" srcId="{E224EE1B-0D8F-4FC8-8030-1C57E0657EB4}" destId="{036F06AF-22AF-43DE-A667-B46218FCA769}" srcOrd="0" destOrd="0" presId="urn:microsoft.com/office/officeart/2005/8/layout/cycle1"/>
    <dgm:cxn modelId="{B771FB29-6F0E-413A-8CD4-3BCACEDEABE5}" srcId="{E224EE1B-0D8F-4FC8-8030-1C57E0657EB4}" destId="{FC509C00-1069-460F-963B-EBD6D6FF59A5}" srcOrd="1" destOrd="0" parTransId="{20173F8E-1997-41B5-9D3A-B29F8F2BA06E}" sibTransId="{58AEBC16-163D-4B12-82D5-CA2C0F96BCE0}"/>
    <dgm:cxn modelId="{C94C4937-7962-425F-B62E-410C7208CC75}" type="presOf" srcId="{764087EA-A031-43D0-97CC-6C26FC8D1D12}" destId="{CC32BDCF-39BA-4620-8EA1-FFB7FBF1A234}" srcOrd="0" destOrd="0" presId="urn:microsoft.com/office/officeart/2005/8/layout/cycle1"/>
    <dgm:cxn modelId="{6CCE5C4E-29B5-44B4-9706-EE2111060D61}" type="presOf" srcId="{FC509C00-1069-460F-963B-EBD6D6FF59A5}" destId="{FB7C02F6-EAB6-4A6B-9CF8-C5B0B90EEF83}" srcOrd="0" destOrd="0" presId="urn:microsoft.com/office/officeart/2005/8/layout/cycle1"/>
    <dgm:cxn modelId="{99E2FF57-79EC-44D7-907D-192FF6EC4184}" type="presOf" srcId="{58AEBC16-163D-4B12-82D5-CA2C0F96BCE0}" destId="{2C74D838-A91F-4830-A4AD-7A80DAFCAA54}" srcOrd="0" destOrd="0" presId="urn:microsoft.com/office/officeart/2005/8/layout/cycle1"/>
    <dgm:cxn modelId="{80AE0A5A-1A23-4216-8FDF-F99431CD190C}" srcId="{E224EE1B-0D8F-4FC8-8030-1C57E0657EB4}" destId="{764087EA-A031-43D0-97CC-6C26FC8D1D12}" srcOrd="0" destOrd="0" parTransId="{13A1EFDD-F750-46E2-975C-845A556F2FDB}" sibTransId="{3745CB0C-448F-4B1D-BF5F-D08550A7414D}"/>
    <dgm:cxn modelId="{A15155E7-76A5-4BF6-9359-8B442D2C8424}" type="presParOf" srcId="{036F06AF-22AF-43DE-A667-B46218FCA769}" destId="{96352423-104A-4136-AF52-DBD9C8A668BD}" srcOrd="0" destOrd="0" presId="urn:microsoft.com/office/officeart/2005/8/layout/cycle1"/>
    <dgm:cxn modelId="{4E727832-0A3C-4FCD-8EDC-E8917D36E65E}" type="presParOf" srcId="{036F06AF-22AF-43DE-A667-B46218FCA769}" destId="{CC32BDCF-39BA-4620-8EA1-FFB7FBF1A234}" srcOrd="1" destOrd="0" presId="urn:microsoft.com/office/officeart/2005/8/layout/cycle1"/>
    <dgm:cxn modelId="{FAA760EE-FBE3-4C13-8C3E-F6ADCA3087A5}" type="presParOf" srcId="{036F06AF-22AF-43DE-A667-B46218FCA769}" destId="{65FE26CF-5368-447A-8975-44718ABA93D7}" srcOrd="2" destOrd="0" presId="urn:microsoft.com/office/officeart/2005/8/layout/cycle1"/>
    <dgm:cxn modelId="{C610C52D-45A1-42BA-AE44-C26E90C72B4A}" type="presParOf" srcId="{036F06AF-22AF-43DE-A667-B46218FCA769}" destId="{0210AA95-219C-457F-B617-16352D6937F9}" srcOrd="3" destOrd="0" presId="urn:microsoft.com/office/officeart/2005/8/layout/cycle1"/>
    <dgm:cxn modelId="{455FB3EC-B530-4680-BA64-2C9273B46040}" type="presParOf" srcId="{036F06AF-22AF-43DE-A667-B46218FCA769}" destId="{FB7C02F6-EAB6-4A6B-9CF8-C5B0B90EEF83}" srcOrd="4" destOrd="0" presId="urn:microsoft.com/office/officeart/2005/8/layout/cycle1"/>
    <dgm:cxn modelId="{A7F2F174-3A57-4BD8-A328-361FC30D646A}" type="presParOf" srcId="{036F06AF-22AF-43DE-A667-B46218FCA769}" destId="{2C74D838-A91F-4830-A4AD-7A80DAFCAA5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57715-0AF4-44E9-A8C1-7390F0715C00}">
      <dsp:nvSpPr>
        <dsp:cNvPr id="0" name=""/>
        <dsp:cNvSpPr/>
      </dsp:nvSpPr>
      <dsp:spPr>
        <a:xfrm>
          <a:off x="0" y="23745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Kreiranje </a:t>
          </a:r>
          <a:r>
            <a:rPr lang="sr-Latn-RS" sz="2300" i="1" kern="1200"/>
            <a:t>Atlas</a:t>
          </a:r>
          <a:r>
            <a:rPr lang="sr-Latn-RS" sz="2300" kern="1200"/>
            <a:t> naloga</a:t>
          </a:r>
          <a:endParaRPr lang="sr-Latn-RS" sz="2300" kern="1200">
            <a:latin typeface="Franklin Gothic Demi" panose="020B0502020104020203"/>
          </a:endParaRPr>
        </a:p>
      </dsp:txBody>
      <dsp:txXfrm>
        <a:off x="25616" y="49361"/>
        <a:ext cx="6961138" cy="473513"/>
      </dsp:txXfrm>
    </dsp:sp>
    <dsp:sp modelId="{9E8BB0F5-9B18-4862-96D2-968E7E2A607E}">
      <dsp:nvSpPr>
        <dsp:cNvPr id="0" name=""/>
        <dsp:cNvSpPr/>
      </dsp:nvSpPr>
      <dsp:spPr>
        <a:xfrm>
          <a:off x="0" y="614730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1327382"/>
                <a:satOff val="-6802"/>
                <a:lumOff val="-3445"/>
                <a:alphaOff val="0"/>
                <a:tint val="98000"/>
                <a:lumMod val="110000"/>
              </a:schemeClr>
            </a:gs>
            <a:gs pos="84000">
              <a:schemeClr val="accent2">
                <a:hueOff val="1327382"/>
                <a:satOff val="-6802"/>
                <a:lumOff val="-344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Kreiranje novog klastera</a:t>
          </a:r>
        </a:p>
      </dsp:txBody>
      <dsp:txXfrm>
        <a:off x="25616" y="640346"/>
        <a:ext cx="6961138" cy="473513"/>
      </dsp:txXfrm>
    </dsp:sp>
    <dsp:sp modelId="{18E28BC0-6259-4359-AD08-EEA6574D21E2}">
      <dsp:nvSpPr>
        <dsp:cNvPr id="0" name=""/>
        <dsp:cNvSpPr/>
      </dsp:nvSpPr>
      <dsp:spPr>
        <a:xfrm>
          <a:off x="0" y="1205715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2654764"/>
                <a:satOff val="-13603"/>
                <a:lumOff val="-6891"/>
                <a:alphaOff val="0"/>
                <a:tint val="98000"/>
                <a:lumMod val="110000"/>
              </a:schemeClr>
            </a:gs>
            <a:gs pos="84000">
              <a:schemeClr val="accent2">
                <a:hueOff val="2654764"/>
                <a:satOff val="-13603"/>
                <a:lumOff val="-689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Dodavanje korisnikove </a:t>
          </a:r>
          <a:r>
            <a:rPr lang="sr-Latn-RS" sz="2300" i="1" kern="1200"/>
            <a:t>IP</a:t>
          </a:r>
          <a:r>
            <a:rPr lang="sr-Latn-RS" sz="2300" kern="1200"/>
            <a:t> adrese u </a:t>
          </a:r>
          <a:r>
            <a:rPr lang="sr-Latn-RS" sz="2300" i="1" kern="1200"/>
            <a:t>IP</a:t>
          </a:r>
          <a:r>
            <a:rPr lang="sr-Latn-RS" sz="2300" kern="1200"/>
            <a:t> </a:t>
          </a:r>
          <a:r>
            <a:rPr lang="sr-Latn-RS" sz="2300" i="1" kern="1200"/>
            <a:t>access</a:t>
          </a:r>
          <a:r>
            <a:rPr lang="sr-Latn-RS" sz="2300" kern="1200"/>
            <a:t> listu</a:t>
          </a:r>
        </a:p>
      </dsp:txBody>
      <dsp:txXfrm>
        <a:off x="25616" y="1231331"/>
        <a:ext cx="6961138" cy="473513"/>
      </dsp:txXfrm>
    </dsp:sp>
    <dsp:sp modelId="{E2B55B94-8E93-44EC-9863-992DB70C05E0}">
      <dsp:nvSpPr>
        <dsp:cNvPr id="0" name=""/>
        <dsp:cNvSpPr/>
      </dsp:nvSpPr>
      <dsp:spPr>
        <a:xfrm>
          <a:off x="0" y="1796700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3982146"/>
                <a:satOff val="-20405"/>
                <a:lumOff val="-10336"/>
                <a:alphaOff val="0"/>
                <a:tint val="98000"/>
                <a:lumMod val="110000"/>
              </a:schemeClr>
            </a:gs>
            <a:gs pos="84000">
              <a:schemeClr val="accent2">
                <a:hueOff val="3982146"/>
                <a:satOff val="-20405"/>
                <a:lumOff val="-103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Kreiranje </a:t>
          </a:r>
          <a:r>
            <a:rPr lang="sr-Latn-RS" sz="2300" i="1" kern="1200"/>
            <a:t>database</a:t>
          </a:r>
          <a:r>
            <a:rPr lang="sr-Latn-RS" sz="2300" kern="1200"/>
            <a:t> naloga korisnika</a:t>
          </a:r>
        </a:p>
      </dsp:txBody>
      <dsp:txXfrm>
        <a:off x="25616" y="1822316"/>
        <a:ext cx="6961138" cy="473513"/>
      </dsp:txXfrm>
    </dsp:sp>
    <dsp:sp modelId="{016E4876-E00C-4BEB-9B5F-DD463973C4CD}">
      <dsp:nvSpPr>
        <dsp:cNvPr id="0" name=""/>
        <dsp:cNvSpPr/>
      </dsp:nvSpPr>
      <dsp:spPr>
        <a:xfrm>
          <a:off x="0" y="2387685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5309529"/>
                <a:satOff val="-27207"/>
                <a:lumOff val="-13782"/>
                <a:alphaOff val="0"/>
                <a:tint val="98000"/>
                <a:lumMod val="110000"/>
              </a:schemeClr>
            </a:gs>
            <a:gs pos="84000">
              <a:schemeClr val="accent2">
                <a:hueOff val="5309529"/>
                <a:satOff val="-27207"/>
                <a:lumOff val="-1378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Povezivanje na klaster</a:t>
          </a:r>
        </a:p>
      </dsp:txBody>
      <dsp:txXfrm>
        <a:off x="25616" y="2413301"/>
        <a:ext cx="6961138" cy="473513"/>
      </dsp:txXfrm>
    </dsp:sp>
    <dsp:sp modelId="{6FC9FF52-A94B-4193-B892-F3494E80A851}">
      <dsp:nvSpPr>
        <dsp:cNvPr id="0" name=""/>
        <dsp:cNvSpPr/>
      </dsp:nvSpPr>
      <dsp:spPr>
        <a:xfrm>
          <a:off x="0" y="2978670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6636910"/>
                <a:satOff val="-34009"/>
                <a:lumOff val="-17227"/>
                <a:alphaOff val="0"/>
                <a:tint val="98000"/>
                <a:lumMod val="110000"/>
              </a:schemeClr>
            </a:gs>
            <a:gs pos="84000">
              <a:schemeClr val="accent2">
                <a:hueOff val="6636910"/>
                <a:satOff val="-34009"/>
                <a:lumOff val="-1722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Insert-ovanje dokumenta</a:t>
          </a:r>
        </a:p>
      </dsp:txBody>
      <dsp:txXfrm>
        <a:off x="25616" y="3004286"/>
        <a:ext cx="6961138" cy="473513"/>
      </dsp:txXfrm>
    </dsp:sp>
    <dsp:sp modelId="{75D9129B-F224-4CBA-862D-10AF7C34E143}">
      <dsp:nvSpPr>
        <dsp:cNvPr id="0" name=""/>
        <dsp:cNvSpPr/>
      </dsp:nvSpPr>
      <dsp:spPr>
        <a:xfrm>
          <a:off x="0" y="3569655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7964292"/>
                <a:satOff val="-40810"/>
                <a:lumOff val="-20673"/>
                <a:alphaOff val="0"/>
                <a:tint val="98000"/>
                <a:lumMod val="110000"/>
              </a:schemeClr>
            </a:gs>
            <a:gs pos="84000">
              <a:schemeClr val="accent2">
                <a:hueOff val="7964292"/>
                <a:satOff val="-40810"/>
                <a:lumOff val="-2067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/>
            <a:t>Učitavanje podataka </a:t>
          </a:r>
        </a:p>
      </dsp:txBody>
      <dsp:txXfrm>
        <a:off x="25616" y="3595271"/>
        <a:ext cx="6961138" cy="473513"/>
      </dsp:txXfrm>
    </dsp:sp>
    <dsp:sp modelId="{173B693F-296E-45B3-BFE5-45797B2927A1}">
      <dsp:nvSpPr>
        <dsp:cNvPr id="0" name=""/>
        <dsp:cNvSpPr/>
      </dsp:nvSpPr>
      <dsp:spPr>
        <a:xfrm>
          <a:off x="0" y="4160640"/>
          <a:ext cx="7012370" cy="524745"/>
        </a:xfrm>
        <a:prstGeom prst="roundRect">
          <a:avLst/>
        </a:prstGeom>
        <a:gradFill rotWithShape="0">
          <a:gsLst>
            <a:gs pos="0">
              <a:schemeClr val="accent2">
                <a:hueOff val="9291674"/>
                <a:satOff val="-47612"/>
                <a:lumOff val="-24118"/>
                <a:alphaOff val="0"/>
                <a:tint val="98000"/>
                <a:lumMod val="110000"/>
              </a:schemeClr>
            </a:gs>
            <a:gs pos="84000">
              <a:schemeClr val="accent2">
                <a:hueOff val="9291674"/>
                <a:satOff val="-47612"/>
                <a:lumOff val="-24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2300" kern="1200" dirty="0"/>
        </a:p>
      </dsp:txBody>
      <dsp:txXfrm>
        <a:off x="25616" y="4186256"/>
        <a:ext cx="6961138" cy="473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BD6E8-8D56-4489-AD97-F713F039273A}">
      <dsp:nvSpPr>
        <dsp:cNvPr id="0" name=""/>
        <dsp:cNvSpPr/>
      </dsp:nvSpPr>
      <dsp:spPr>
        <a:xfrm>
          <a:off x="3426355" y="1469854"/>
          <a:ext cx="1412894" cy="672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227"/>
              </a:lnTo>
              <a:lnTo>
                <a:pt x="1412894" y="458227"/>
              </a:lnTo>
              <a:lnTo>
                <a:pt x="1412894" y="67240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1EBA-BBA5-441E-B4EC-7D824C45BBB4}">
      <dsp:nvSpPr>
        <dsp:cNvPr id="0" name=""/>
        <dsp:cNvSpPr/>
      </dsp:nvSpPr>
      <dsp:spPr>
        <a:xfrm>
          <a:off x="2013460" y="1469854"/>
          <a:ext cx="1412894" cy="672409"/>
        </a:xfrm>
        <a:custGeom>
          <a:avLst/>
          <a:gdLst/>
          <a:ahLst/>
          <a:cxnLst/>
          <a:rect l="0" t="0" r="0" b="0"/>
          <a:pathLst>
            <a:path>
              <a:moveTo>
                <a:pt x="1412894" y="0"/>
              </a:moveTo>
              <a:lnTo>
                <a:pt x="1412894" y="458227"/>
              </a:lnTo>
              <a:lnTo>
                <a:pt x="0" y="458227"/>
              </a:lnTo>
              <a:lnTo>
                <a:pt x="0" y="672409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67951-7D79-4D8C-A71B-BED34FA2D423}">
      <dsp:nvSpPr>
        <dsp:cNvPr id="0" name=""/>
        <dsp:cNvSpPr/>
      </dsp:nvSpPr>
      <dsp:spPr>
        <a:xfrm>
          <a:off x="2270350" y="1728"/>
          <a:ext cx="2312008" cy="1468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D7C48-D897-4458-A3CE-73046585F813}">
      <dsp:nvSpPr>
        <dsp:cNvPr id="0" name=""/>
        <dsp:cNvSpPr/>
      </dsp:nvSpPr>
      <dsp:spPr>
        <a:xfrm>
          <a:off x="2527240" y="245774"/>
          <a:ext cx="2312008" cy="146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>
              <a:latin typeface="Franklin Gothic Demi" panose="020B0502020104020203"/>
            </a:rPr>
            <a:t>Automatsko skaliranje</a:t>
          </a:r>
          <a:endParaRPr lang="sr-Latn-RS" sz="2200" kern="1200" dirty="0"/>
        </a:p>
      </dsp:txBody>
      <dsp:txXfrm>
        <a:off x="2570240" y="288774"/>
        <a:ext cx="2226008" cy="1382125"/>
      </dsp:txXfrm>
    </dsp:sp>
    <dsp:sp modelId="{8D366E73-A02C-4112-86D4-975AB0D34B63}">
      <dsp:nvSpPr>
        <dsp:cNvPr id="0" name=""/>
        <dsp:cNvSpPr/>
      </dsp:nvSpPr>
      <dsp:spPr>
        <a:xfrm>
          <a:off x="857456" y="2142263"/>
          <a:ext cx="2312008" cy="1468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D6B9D-5474-413F-8DF1-81A2E8A31A24}">
      <dsp:nvSpPr>
        <dsp:cNvPr id="0" name=""/>
        <dsp:cNvSpPr/>
      </dsp:nvSpPr>
      <dsp:spPr>
        <a:xfrm>
          <a:off x="1114346" y="2386308"/>
          <a:ext cx="2312008" cy="146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Iskorišćenje CPU-a</a:t>
          </a:r>
          <a:endParaRPr lang="en-US" sz="2200" kern="1200" dirty="0"/>
        </a:p>
      </dsp:txBody>
      <dsp:txXfrm>
        <a:off x="1157346" y="2429308"/>
        <a:ext cx="2226008" cy="1382125"/>
      </dsp:txXfrm>
    </dsp:sp>
    <dsp:sp modelId="{BDA4D873-5E2E-41C1-9467-49ED48A28A9B}">
      <dsp:nvSpPr>
        <dsp:cNvPr id="0" name=""/>
        <dsp:cNvSpPr/>
      </dsp:nvSpPr>
      <dsp:spPr>
        <a:xfrm>
          <a:off x="3683244" y="2142263"/>
          <a:ext cx="2312008" cy="1468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BD76F-46AD-47FE-AC93-DB51A7358317}">
      <dsp:nvSpPr>
        <dsp:cNvPr id="0" name=""/>
        <dsp:cNvSpPr/>
      </dsp:nvSpPr>
      <dsp:spPr>
        <a:xfrm>
          <a:off x="3940134" y="2386308"/>
          <a:ext cx="2312008" cy="1468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 dirty="0"/>
            <a:t>Iskorišćenje memorije</a:t>
          </a:r>
        </a:p>
      </dsp:txBody>
      <dsp:txXfrm>
        <a:off x="3983134" y="2429308"/>
        <a:ext cx="2226008" cy="1382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80591-1E8E-47D0-941F-387EC051E387}">
      <dsp:nvSpPr>
        <dsp:cNvPr id="0" name=""/>
        <dsp:cNvSpPr/>
      </dsp:nvSpPr>
      <dsp:spPr>
        <a:xfrm>
          <a:off x="2640356" y="846816"/>
          <a:ext cx="1607080" cy="1607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Prosečno iskorišćenje CPU-a je premašilo 75% u poslednjih sat vremena</a:t>
          </a:r>
        </a:p>
      </dsp:txBody>
      <dsp:txXfrm>
        <a:off x="2640356" y="846816"/>
        <a:ext cx="1607080" cy="1607080"/>
      </dsp:txXfrm>
    </dsp:sp>
    <dsp:sp modelId="{BCC449CD-5143-4612-943E-B70AFD26C27C}">
      <dsp:nvSpPr>
        <dsp:cNvPr id="0" name=""/>
        <dsp:cNvSpPr/>
      </dsp:nvSpPr>
      <dsp:spPr>
        <a:xfrm>
          <a:off x="479949" y="-1364"/>
          <a:ext cx="3303443" cy="3303443"/>
        </a:xfrm>
        <a:prstGeom prst="circularArrow">
          <a:avLst>
            <a:gd name="adj1" fmla="val 9486"/>
            <a:gd name="adj2" fmla="val 685292"/>
            <a:gd name="adj3" fmla="val 7849136"/>
            <a:gd name="adj4" fmla="val 2265572"/>
            <a:gd name="adj5" fmla="val 11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27036-6C56-442F-AF6D-767C620124B3}">
      <dsp:nvSpPr>
        <dsp:cNvPr id="0" name=""/>
        <dsp:cNvSpPr/>
      </dsp:nvSpPr>
      <dsp:spPr>
        <a:xfrm>
          <a:off x="15904" y="846816"/>
          <a:ext cx="1607080" cy="1607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 dirty="0"/>
            <a:t>Prosečno iskorišćenje memorije je premašilo 75% u poslednjih sat vremena</a:t>
          </a:r>
        </a:p>
      </dsp:txBody>
      <dsp:txXfrm>
        <a:off x="15904" y="846816"/>
        <a:ext cx="1607080" cy="1607080"/>
      </dsp:txXfrm>
    </dsp:sp>
    <dsp:sp modelId="{700A15A1-59D4-4FCB-9626-C4A8A62CC1AB}">
      <dsp:nvSpPr>
        <dsp:cNvPr id="0" name=""/>
        <dsp:cNvSpPr/>
      </dsp:nvSpPr>
      <dsp:spPr>
        <a:xfrm>
          <a:off x="479949" y="-1364"/>
          <a:ext cx="3303443" cy="3303443"/>
        </a:xfrm>
        <a:prstGeom prst="circularArrow">
          <a:avLst>
            <a:gd name="adj1" fmla="val 9486"/>
            <a:gd name="adj2" fmla="val 685292"/>
            <a:gd name="adj3" fmla="val 18649136"/>
            <a:gd name="adj4" fmla="val 13065572"/>
            <a:gd name="adj5" fmla="val 11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2BDCF-39BA-4620-8EA1-FFB7FBF1A234}">
      <dsp:nvSpPr>
        <dsp:cNvPr id="0" name=""/>
        <dsp:cNvSpPr/>
      </dsp:nvSpPr>
      <dsp:spPr>
        <a:xfrm>
          <a:off x="2506866" y="845114"/>
          <a:ext cx="1533320" cy="153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just" defTabSz="6667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>
              <a:latin typeface="Franklin Gothic Book"/>
            </a:rPr>
            <a:t>Prosečno iskorišćenje CPU-a i memorije u poslednjih 24 sata je ispod 50%</a:t>
          </a:r>
          <a:endParaRPr lang="sr-Latn-RS" sz="1500" kern="1200" dirty="0"/>
        </a:p>
      </dsp:txBody>
      <dsp:txXfrm>
        <a:off x="2506866" y="845114"/>
        <a:ext cx="1533320" cy="1533320"/>
      </dsp:txXfrm>
    </dsp:sp>
    <dsp:sp modelId="{65FE26CF-5368-447A-8975-44718ABA93D7}">
      <dsp:nvSpPr>
        <dsp:cNvPr id="0" name=""/>
        <dsp:cNvSpPr/>
      </dsp:nvSpPr>
      <dsp:spPr>
        <a:xfrm>
          <a:off x="444053" y="35080"/>
          <a:ext cx="3153387" cy="3153387"/>
        </a:xfrm>
        <a:prstGeom prst="circularArrow">
          <a:avLst>
            <a:gd name="adj1" fmla="val 9482"/>
            <a:gd name="adj2" fmla="val 684863"/>
            <a:gd name="adj3" fmla="val 7851223"/>
            <a:gd name="adj4" fmla="val 2263913"/>
            <a:gd name="adj5" fmla="val 11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7C02F6-EAB6-4A6B-9CF8-C5B0B90EEF83}">
      <dsp:nvSpPr>
        <dsp:cNvPr id="0" name=""/>
        <dsp:cNvSpPr/>
      </dsp:nvSpPr>
      <dsp:spPr>
        <a:xfrm>
          <a:off x="1306" y="845114"/>
          <a:ext cx="1533320" cy="153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just" defTabSz="6667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 dirty="0">
              <a:latin typeface="Franklin Gothic Book"/>
            </a:rPr>
            <a:t>Klaster nije smanjen poslednjih 24 sata</a:t>
          </a:r>
          <a:endParaRPr lang="sr-Latn-RS" sz="1500" kern="1200" dirty="0"/>
        </a:p>
      </dsp:txBody>
      <dsp:txXfrm>
        <a:off x="1306" y="845114"/>
        <a:ext cx="1533320" cy="1533320"/>
      </dsp:txXfrm>
    </dsp:sp>
    <dsp:sp modelId="{2C74D838-A91F-4830-A4AD-7A80DAFCAA54}">
      <dsp:nvSpPr>
        <dsp:cNvPr id="0" name=""/>
        <dsp:cNvSpPr/>
      </dsp:nvSpPr>
      <dsp:spPr>
        <a:xfrm>
          <a:off x="444053" y="35080"/>
          <a:ext cx="3153387" cy="3153387"/>
        </a:xfrm>
        <a:prstGeom prst="circularArrow">
          <a:avLst>
            <a:gd name="adj1" fmla="val 9482"/>
            <a:gd name="adj2" fmla="val 684863"/>
            <a:gd name="adj3" fmla="val 18651223"/>
            <a:gd name="adj4" fmla="val 13063913"/>
            <a:gd name="adj5" fmla="val 1106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4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7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4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1" r:id="rId6"/>
    <p:sldLayoutId id="2147483987" r:id="rId7"/>
    <p:sldLayoutId id="2147483988" r:id="rId8"/>
    <p:sldLayoutId id="2147483989" r:id="rId9"/>
    <p:sldLayoutId id="2147483990" r:id="rId10"/>
    <p:sldLayoutId id="21474839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06447E7-9238-EB9B-338F-BCFA823D6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46" r="-1" b="14616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C25DA1-EAE7-EC1A-CFC2-FD49A8A30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727" y="4512664"/>
            <a:ext cx="11236986" cy="789427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err="1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Cloud</a:t>
            </a:r>
            <a:r>
              <a:rPr lang="sr-Latn-RS" dirty="0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 baze podataka i </a:t>
            </a:r>
            <a:r>
              <a:rPr lang="sr-Latn-RS" dirty="0" err="1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Database</a:t>
            </a:r>
            <a:r>
              <a:rPr lang="sr-Latn-RS" dirty="0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-as-a-</a:t>
            </a:r>
            <a:r>
              <a:rPr lang="sr-Latn-RS" dirty="0" err="1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service</a:t>
            </a:r>
            <a:r>
              <a:rPr lang="sr-Latn-RS" dirty="0">
                <a:solidFill>
                  <a:srgbClr val="CFCACA"/>
                </a:solidFill>
                <a:latin typeface="Times New Roman"/>
                <a:ea typeface="+mj-lt"/>
                <a:cs typeface="+mj-lt"/>
              </a:rPr>
              <a:t> rešenja</a:t>
            </a:r>
            <a:endParaRPr lang="sr-Latn-RS">
              <a:solidFill>
                <a:srgbClr val="CFCACA"/>
              </a:solidFill>
              <a:latin typeface="Times New Roman"/>
              <a:cs typeface="Times New Roman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8AF692D-30DD-DFAB-8632-A6E443BC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347" y="5388902"/>
            <a:ext cx="10887519" cy="476099"/>
          </a:xfrm>
        </p:spPr>
        <p:txBody>
          <a:bodyPr>
            <a:normAutofit/>
          </a:bodyPr>
          <a:lstStyle/>
          <a:p>
            <a:pPr algn="r"/>
            <a:r>
              <a:rPr lang="sr-Latn-RS" dirty="0">
                <a:solidFill>
                  <a:srgbClr val="FFFFFF">
                    <a:alpha val="75000"/>
                  </a:srgbClr>
                </a:solidFill>
              </a:rPr>
              <a:t>Kostić Jovana 1436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29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10CE9C9-7336-7394-A65F-0CC270B0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sr-Latn-RS">
                <a:solidFill>
                  <a:schemeClr val="bg1">
                    <a:lumMod val="75000"/>
                    <a:lumOff val="25000"/>
                  </a:schemeClr>
                </a:solidFill>
              </a:rPr>
              <a:t>Dodavanje IP adrese u IP access listu</a:t>
            </a:r>
          </a:p>
          <a:p>
            <a:pPr marL="305435" indent="-305435"/>
            <a:r>
              <a:rPr lang="sr-Latn-RS">
                <a:solidFill>
                  <a:schemeClr val="bg1">
                    <a:lumMod val="75000"/>
                    <a:lumOff val="25000"/>
                  </a:schemeClr>
                </a:solidFill>
              </a:rPr>
              <a:t>Kreiranje database korisnika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69A72BD-0F6B-E8A7-7243-9BC98C472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8" r="1" b="21350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5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9EDD548-B3BF-001E-612B-3F424123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6"/>
          <a:stretch/>
        </p:blipFill>
        <p:spPr>
          <a:xfrm>
            <a:off x="446534" y="604757"/>
            <a:ext cx="7498616" cy="57960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2BEB814-8EB4-A87C-7F06-8D850083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921" y="2673149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Načini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povezivanja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cs typeface="Times New Roman"/>
              </a:rPr>
              <a:t>Klasterom</a:t>
            </a:r>
            <a:endParaRPr lang="en-US" sz="3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87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AA91D351-28BF-8952-56BA-7426721A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34" y="1504710"/>
            <a:ext cx="3846117" cy="24270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sz="1700" dirty="0" err="1">
                <a:solidFill>
                  <a:srgbClr val="FFFFFF"/>
                </a:solidFill>
                <a:latin typeface="Times New Roman"/>
                <a:cs typeface="Times New Roman"/>
              </a:rPr>
              <a:t>Povezivanje</a:t>
            </a:r>
            <a:r>
              <a:rPr lang="en-US"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/>
                <a:cs typeface="Times New Roman"/>
              </a:rPr>
              <a:t>sa</a:t>
            </a:r>
            <a:r>
              <a:rPr lang="en-US"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/>
                <a:cs typeface="Times New Roman"/>
              </a:rPr>
              <a:t>klasterom</a:t>
            </a:r>
            <a:r>
              <a:rPr lang="en-US"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Times New Roman"/>
                <a:cs typeface="Times New Roman"/>
              </a:rPr>
              <a:t>korišćenjem</a:t>
            </a:r>
            <a:r>
              <a:rPr lang="en-US" sz="1700" dirty="0">
                <a:solidFill>
                  <a:srgbClr val="FFFFFF"/>
                </a:solidFill>
                <a:latin typeface="Times New Roman"/>
                <a:cs typeface="Times New Roman"/>
              </a:rPr>
              <a:t> MongoDB Shell-a </a:t>
            </a:r>
          </a:p>
          <a:p>
            <a:endParaRPr lang="en-US" sz="17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44CF241E-43ED-AAA9-D393-3A4815BD2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47"/>
          <a:stretch/>
        </p:blipFill>
        <p:spPr>
          <a:xfrm>
            <a:off x="5070981" y="618067"/>
            <a:ext cx="615300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A48033-219D-AD67-FA29-9E0BE446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6486553" cy="1188720"/>
          </a:xfrm>
        </p:spPr>
        <p:txBody>
          <a:bodyPr/>
          <a:lstStyle/>
          <a:p>
            <a:r>
              <a:rPr lang="sr-Latn-RS" dirty="0">
                <a:latin typeface="Times New Roman"/>
                <a:cs typeface="Times New Roman"/>
              </a:rPr>
              <a:t>Učitavanje test podataka</a:t>
            </a: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D194D9F2-F471-1465-7E18-A0A82CCF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58" y="2196180"/>
            <a:ext cx="10173129" cy="4560459"/>
          </a:xfr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CBCE6292-2561-B010-9BCA-C92F6BFC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56" y="764516"/>
            <a:ext cx="2743200" cy="13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07CE9E-2C88-13F9-5D93-0F5ED7A2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/>
                <a:cs typeface="Times New Roman"/>
              </a:rPr>
              <a:t>Pristup i manipulacija podacima u Atlasu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1DCF6C1-7660-F0F0-9C25-ED2FC4D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2367894" cy="3634486"/>
          </a:xfrm>
        </p:spPr>
        <p:txBody>
          <a:bodyPr/>
          <a:lstStyle/>
          <a:p>
            <a:pPr marL="305435" indent="-305435"/>
            <a:r>
              <a:rPr lang="sr-Latn-RS" dirty="0"/>
              <a:t>Prava pristupa 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2F8EEDC-FABA-46EC-FB38-5F2B1681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66" y="2577122"/>
            <a:ext cx="6958313" cy="31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4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5DCC3B-DCCE-4779-98B7-714D976B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29" y="190940"/>
            <a:ext cx="3847455" cy="1461495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/>
                <a:cs typeface="Times New Roman"/>
              </a:rPr>
              <a:t>Upravljanje bazama podataka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29E81F8-30A4-2688-7BE8-392C10E1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5" y="1347591"/>
            <a:ext cx="3588442" cy="4336484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4624FE88-EB65-8286-E9D9-C0FA359E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92" y="641103"/>
            <a:ext cx="2687874" cy="5749462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2FA78FB-8ADA-41B3-0A05-5E18422C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403" y="2340863"/>
            <a:ext cx="3413404" cy="4014089"/>
          </a:xfrm>
        </p:spPr>
        <p:txBody>
          <a:bodyPr>
            <a:normAutofit/>
          </a:bodyPr>
          <a:lstStyle/>
          <a:p>
            <a:pPr marL="305435" indent="-305435"/>
            <a:r>
              <a:rPr lang="sr-Latn-RS" i="1" dirty="0" err="1">
                <a:ea typeface="+mn-lt"/>
                <a:cs typeface="+mn-lt"/>
              </a:rPr>
              <a:t>Capped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Collection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>
              <a:ea typeface="+mn-lt"/>
              <a:cs typeface="+mn-lt"/>
            </a:endParaRPr>
          </a:p>
          <a:p>
            <a:pPr marL="305435" indent="-305435"/>
            <a:r>
              <a:rPr lang="sr-Latn-RS" i="1" dirty="0">
                <a:ea typeface="+mn-lt"/>
                <a:cs typeface="+mn-lt"/>
              </a:rPr>
              <a:t>Time </a:t>
            </a:r>
            <a:r>
              <a:rPr lang="sr-Latn-RS" i="1" dirty="0" err="1">
                <a:ea typeface="+mn-lt"/>
                <a:cs typeface="+mn-lt"/>
              </a:rPr>
              <a:t>Series</a:t>
            </a:r>
            <a:r>
              <a:rPr lang="sr-Latn-RS" i="1" dirty="0">
                <a:ea typeface="+mn-lt"/>
                <a:cs typeface="+mn-lt"/>
              </a:rPr>
              <a:t> </a:t>
            </a:r>
            <a:r>
              <a:rPr lang="sr-Latn-RS" i="1" dirty="0" err="1">
                <a:ea typeface="+mn-lt"/>
                <a:cs typeface="+mn-lt"/>
              </a:rPr>
              <a:t>Collection</a:t>
            </a:r>
            <a:r>
              <a:rPr lang="sr-Latn-RS" dirty="0">
                <a:ea typeface="+mn-lt"/>
                <a:cs typeface="+mn-lt"/>
              </a:rPr>
              <a:t>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210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EBFBD3-A003-1BD2-0DD1-23677F3C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/>
                <a:cs typeface="Times New Roman"/>
              </a:rPr>
              <a:t>UPRAVLJANJE KOLEKCIJAMA</a:t>
            </a:r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6364C27-04F3-B84E-CC27-A5093528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204" y="4337496"/>
            <a:ext cx="3535008" cy="2438435"/>
          </a:xfrm>
        </p:spPr>
        <p:txBody>
          <a:bodyPr/>
          <a:lstStyle/>
          <a:p>
            <a:pPr marL="305435" indent="-305435"/>
            <a:r>
              <a:rPr lang="sr-Latn-RS" dirty="0"/>
              <a:t>Kreiranje kolekcije</a:t>
            </a:r>
          </a:p>
          <a:p>
            <a:pPr marL="305435" indent="-305435"/>
            <a:r>
              <a:rPr lang="sr-Latn-RS" dirty="0" err="1"/>
              <a:t>Sharding</a:t>
            </a:r>
            <a:r>
              <a:rPr lang="sr-Latn-RS" dirty="0"/>
              <a:t> kolekcije</a:t>
            </a:r>
          </a:p>
          <a:p>
            <a:pPr marL="305435" indent="-305435"/>
            <a:endParaRPr lang="sr-Latn-RS" dirty="0"/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CDB50300-4193-02F4-DED5-D4856E51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2121402"/>
            <a:ext cx="2743200" cy="2904565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6AA8FEFF-94C3-14B8-BB09-20137F1F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337" y="2686084"/>
            <a:ext cx="8106137" cy="492341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014222B8-012E-B92B-B502-309B0C60A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16" y="3709920"/>
            <a:ext cx="8173657" cy="4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6D72D7A-A206-99CC-35F8-0F2345D0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402" y="702155"/>
            <a:ext cx="3413405" cy="1461495"/>
          </a:xfrm>
        </p:spPr>
        <p:txBody>
          <a:bodyPr>
            <a:normAutofit/>
          </a:bodyPr>
          <a:lstStyle/>
          <a:p>
            <a:r>
              <a:rPr lang="sr-Latn-RS" dirty="0">
                <a:latin typeface="Times New Roman"/>
                <a:cs typeface="Times New Roman"/>
              </a:rPr>
              <a:t>Upravljanje dokumentima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4DCDFC2B-3B5E-4860-8BEC-BCA66AC8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73" y="3204673"/>
            <a:ext cx="4716973" cy="2946902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EEA06F75-9BAF-BC97-B04B-B9980008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46" y="936039"/>
            <a:ext cx="4707327" cy="43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A0F4CC-F443-40C1-B000-840650808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3DAE6-FFD2-4E7C-8FB8-E958A258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7A394-B482-4D36-A98E-11A3212A1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308965-434A-4011-8316-8ABEFFED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910B0D-8E24-46E7-93D7-329948C6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5609383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215A71-CFAF-4964-A613-D07F75FC1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9035" y="453825"/>
            <a:ext cx="5596432" cy="98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F636C030-4A95-0B72-B51C-2EFFE27C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69" y="2482453"/>
            <a:ext cx="5175334" cy="1893096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477F53D-283F-56A8-A145-8E5DA1B7A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339" y="1094612"/>
            <a:ext cx="5808634" cy="51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0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7732F7-33B5-10BF-3817-8B749679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64" y="895067"/>
            <a:ext cx="11029616" cy="629277"/>
          </a:xfrm>
        </p:spPr>
        <p:txBody>
          <a:bodyPr/>
          <a:lstStyle/>
          <a:p>
            <a:r>
              <a:rPr lang="sr-Latn-RS" dirty="0">
                <a:latin typeface="Times New Roman"/>
                <a:cs typeface="Times New Roman"/>
              </a:rPr>
              <a:t>Upravljanje indeksima</a:t>
            </a:r>
          </a:p>
        </p:txBody>
      </p:sp>
      <p:pic>
        <p:nvPicPr>
          <p:cNvPr id="7" name="Slika 7">
            <a:extLst>
              <a:ext uri="{FF2B5EF4-FFF2-40B4-BE49-F238E27FC236}">
                <a16:creationId xmlns:a16="http://schemas.microsoft.com/office/drawing/2014/main" id="{4D194B9C-2510-7EBE-6BB9-C81AFADAB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522" y="1810359"/>
            <a:ext cx="9559308" cy="4743726"/>
          </a:xfrm>
        </p:spPr>
      </p:pic>
    </p:spTree>
    <p:extLst>
      <p:ext uri="{BB962C8B-B14F-4D97-AF65-F5344CB8AC3E}">
        <p14:creationId xmlns:p14="http://schemas.microsoft.com/office/powerpoint/2010/main" val="429097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3409574-3B9D-107C-A366-6701EF8E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rgbClr val="FFFEFF"/>
                </a:solidFill>
                <a:latin typeface="Times New Roman"/>
                <a:cs typeface="Times New Roman"/>
              </a:rPr>
              <a:t>DataBase-as-a-service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3C0D10-D5E3-4F29-04D3-026C95BD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sr-Latn-RS" dirty="0" err="1"/>
              <a:t>DBaaS</a:t>
            </a:r>
            <a:r>
              <a:rPr lang="sr-Latn-RS" dirty="0"/>
              <a:t> -</a:t>
            </a:r>
            <a:r>
              <a:rPr lang="sr-Latn-RS" dirty="0" err="1"/>
              <a:t>Database</a:t>
            </a:r>
            <a:r>
              <a:rPr lang="sr-Latn-RS" dirty="0"/>
              <a:t>-as-a-</a:t>
            </a:r>
            <a:r>
              <a:rPr lang="sr-Latn-RS" dirty="0" err="1"/>
              <a:t>Service</a:t>
            </a:r>
            <a:endParaRPr lang="sr-Latn-RS"/>
          </a:p>
          <a:p>
            <a:pPr marL="305435" indent="-305435"/>
            <a:r>
              <a:rPr lang="sr-Latn-RS" dirty="0" err="1"/>
              <a:t>DBaaS</a:t>
            </a:r>
            <a:r>
              <a:rPr lang="sr-Latn-RS" dirty="0"/>
              <a:t> je </a:t>
            </a:r>
            <a:r>
              <a:rPr lang="sr-Latn-RS" i="1" dirty="0" err="1"/>
              <a:t>managed</a:t>
            </a:r>
            <a:r>
              <a:rPr lang="sr-Latn-RS" i="1" dirty="0"/>
              <a:t> </a:t>
            </a:r>
            <a:r>
              <a:rPr lang="sr-Latn-RS" i="1" dirty="0" err="1"/>
              <a:t>cloud</a:t>
            </a:r>
            <a:r>
              <a:rPr lang="sr-Latn-RS" i="1" dirty="0"/>
              <a:t> </a:t>
            </a:r>
            <a:r>
              <a:rPr lang="sr-Latn-RS" i="1" dirty="0" err="1"/>
              <a:t>service</a:t>
            </a:r>
            <a:r>
              <a:rPr lang="sr-Latn-RS" dirty="0"/>
              <a:t> koji korisnika oslobađa obaveze upravljanja bazom podataka i samog hardvera</a:t>
            </a:r>
          </a:p>
          <a:p>
            <a:pPr marL="305435" indent="-305435"/>
            <a:r>
              <a:rPr lang="sr-Latn-RS" dirty="0"/>
              <a:t>Upravljanje bazom podataka vrši servis provajder</a:t>
            </a:r>
          </a:p>
          <a:p>
            <a:pPr marL="305435" indent="-305435"/>
            <a:r>
              <a:rPr lang="sr-Latn-RS" dirty="0" err="1"/>
              <a:t>MySQL</a:t>
            </a:r>
            <a:r>
              <a:rPr lang="sr-Latn-RS" dirty="0"/>
              <a:t>, </a:t>
            </a:r>
            <a:r>
              <a:rPr lang="sr-Latn-RS" dirty="0" err="1"/>
              <a:t>NoSQL</a:t>
            </a:r>
            <a:r>
              <a:rPr lang="sr-Latn-RS" dirty="0"/>
              <a:t>, </a:t>
            </a:r>
            <a:r>
              <a:rPr lang="sr-Latn-RS" dirty="0" err="1"/>
              <a:t>PostgreSQL</a:t>
            </a:r>
          </a:p>
          <a:p>
            <a:pPr marL="305435" indent="-305435"/>
            <a:r>
              <a:rPr lang="sr-Latn-RS" dirty="0"/>
              <a:t>Nepostojanje dodatnog hardvera</a:t>
            </a:r>
          </a:p>
          <a:p>
            <a:pPr marL="305435" indent="-305435"/>
            <a:r>
              <a:rPr lang="sr-Latn-RS" dirty="0"/>
              <a:t>Brza implementacija baze podataka</a:t>
            </a:r>
          </a:p>
        </p:txBody>
      </p:sp>
    </p:spTree>
    <p:extLst>
      <p:ext uri="{BB962C8B-B14F-4D97-AF65-F5344CB8AC3E}">
        <p14:creationId xmlns:p14="http://schemas.microsoft.com/office/powerpoint/2010/main" val="52443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6C93AF-1857-6B83-D49A-638D92ED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10" y="682864"/>
            <a:ext cx="11029616" cy="638923"/>
          </a:xfrm>
        </p:spPr>
        <p:txBody>
          <a:bodyPr/>
          <a:lstStyle/>
          <a:p>
            <a:r>
              <a:rPr lang="sr-Latn-RS" dirty="0" err="1">
                <a:latin typeface="Times New Roman"/>
                <a:cs typeface="Times New Roman"/>
              </a:rPr>
              <a:t>Aggregation</a:t>
            </a:r>
            <a:r>
              <a:rPr lang="sr-Latn-RS" dirty="0">
                <a:latin typeface="Times New Roman"/>
                <a:cs typeface="Times New Roman"/>
              </a:rPr>
              <a:t> </a:t>
            </a:r>
            <a:r>
              <a:rPr lang="sr-Latn-RS" dirty="0" err="1">
                <a:latin typeface="Times New Roman"/>
                <a:cs typeface="Times New Roman"/>
              </a:rPr>
              <a:t>pipeline</a:t>
            </a:r>
            <a:r>
              <a:rPr lang="sr-Latn-RS" dirty="0">
                <a:latin typeface="Times New Roman"/>
                <a:cs typeface="Times New Roman"/>
              </a:rPr>
              <a:t> </a:t>
            </a:r>
            <a:r>
              <a:rPr lang="sr-Latn-RS" dirty="0" err="1">
                <a:latin typeface="Times New Roman"/>
                <a:cs typeface="Times New Roman"/>
              </a:rPr>
              <a:t>builder</a:t>
            </a:r>
            <a:endParaRPr lang="sr-Latn-RS">
              <a:latin typeface="Times New Roman"/>
              <a:cs typeface="Times New Roman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CC0A896-BAC6-D13C-8E97-EF26B7E9E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80" y="1376307"/>
            <a:ext cx="10275428" cy="5264584"/>
          </a:xfrm>
        </p:spPr>
      </p:pic>
    </p:spTree>
    <p:extLst>
      <p:ext uri="{BB962C8B-B14F-4D97-AF65-F5344CB8AC3E}">
        <p14:creationId xmlns:p14="http://schemas.microsoft.com/office/powerpoint/2010/main" val="41860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91E3FD7-E8AB-0BD5-5A44-1B28298B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6796"/>
          </a:xfrm>
        </p:spPr>
        <p:txBody>
          <a:bodyPr/>
          <a:lstStyle/>
          <a:p>
            <a:r>
              <a:rPr lang="sr-Latn-RS" dirty="0" err="1">
                <a:latin typeface="Times New Roman"/>
                <a:cs typeface="Times New Roman"/>
              </a:rPr>
              <a:t>Export-ovanje</a:t>
            </a:r>
            <a:r>
              <a:rPr lang="sr-Latn-RS" dirty="0">
                <a:latin typeface="Times New Roman"/>
                <a:cs typeface="Times New Roman"/>
              </a:rPr>
              <a:t> </a:t>
            </a:r>
            <a:r>
              <a:rPr lang="sr-Latn-RS" dirty="0" err="1">
                <a:latin typeface="Times New Roman"/>
                <a:cs typeface="Times New Roman"/>
              </a:rPr>
              <a:t>pipeline</a:t>
            </a:r>
            <a:r>
              <a:rPr lang="sr-Latn-RS" dirty="0">
                <a:latin typeface="Times New Roman"/>
                <a:cs typeface="Times New Roman"/>
              </a:rPr>
              <a:t> koda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DE08B9F5-2417-0152-BAB0-9979F2D8A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793" y="1588509"/>
            <a:ext cx="7491551" cy="4955929"/>
          </a:xfrm>
        </p:spPr>
      </p:pic>
    </p:spTree>
    <p:extLst>
      <p:ext uri="{BB962C8B-B14F-4D97-AF65-F5344CB8AC3E}">
        <p14:creationId xmlns:p14="http://schemas.microsoft.com/office/powerpoint/2010/main" val="374875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4D92D4-8BF1-E980-0A4D-D4CB310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9" y="798611"/>
            <a:ext cx="5025886" cy="63762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/>
                </a:solidFill>
                <a:latin typeface="Times New Roman"/>
                <a:cs typeface="Times New Roman"/>
              </a:rPr>
              <a:t>Upravljanje klasterima 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Dijagram 32">
            <a:extLst>
              <a:ext uri="{FF2B5EF4-FFF2-40B4-BE49-F238E27FC236}">
                <a16:creationId xmlns:a16="http://schemas.microsoft.com/office/drawing/2014/main" id="{1E5EBF0B-D48B-DA68-5D31-C95346CBF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46851"/>
              </p:ext>
            </p:extLst>
          </p:nvPr>
        </p:nvGraphicFramePr>
        <p:xfrm>
          <a:off x="2540424" y="1915825"/>
          <a:ext cx="7109600" cy="3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FC45B15-CF65-182D-CB6A-B29EDB23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r-Latn-RS" b="1" i="1">
                <a:solidFill>
                  <a:srgbClr val="FFFEFF"/>
                </a:solidFill>
                <a:latin typeface="Times New Roman"/>
                <a:ea typeface="+mj-lt"/>
                <a:cs typeface="+mj-lt"/>
              </a:rPr>
              <a:t>Scaling up nivoa klastera</a:t>
            </a:r>
            <a:r>
              <a:rPr lang="sr-Latn-RS" b="1" i="1">
                <a:solidFill>
                  <a:srgbClr val="FFFEFF"/>
                </a:solidFill>
                <a:ea typeface="+mj-lt"/>
                <a:cs typeface="+mj-lt"/>
              </a:rPr>
              <a:t> </a:t>
            </a:r>
            <a:endParaRPr lang="sr-Latn-RS">
              <a:solidFill>
                <a:srgbClr val="FFFEFF"/>
              </a:solidFill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1A96E01-84D8-0EEF-06FC-727D662F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7256405" cy="537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Kriterijumi za </a:t>
            </a:r>
            <a:r>
              <a:rPr lang="sr-Latn-RS" dirty="0" err="1">
                <a:ea typeface="+mn-lt"/>
                <a:cs typeface="+mn-lt"/>
              </a:rPr>
              <a:t>scaling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up</a:t>
            </a:r>
            <a:r>
              <a:rPr lang="sr-Latn-RS" dirty="0">
                <a:ea typeface="+mn-lt"/>
                <a:cs typeface="+mn-lt"/>
              </a:rPr>
              <a:t>: </a:t>
            </a: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br>
              <a:rPr lang="sr-Latn-RS" dirty="0"/>
            </a:br>
            <a:endParaRPr lang="sr-Latn-RS" dirty="0"/>
          </a:p>
          <a:p>
            <a:pPr marL="0" indent="0">
              <a:buNone/>
            </a:pPr>
            <a:r>
              <a:rPr lang="sr-Latn-RS" i="1" dirty="0">
                <a:ea typeface="+mn-lt"/>
                <a:cs typeface="+mn-lt"/>
              </a:rPr>
              <a:t>Atlas</a:t>
            </a:r>
            <a:r>
              <a:rPr lang="sr-Latn-RS" dirty="0">
                <a:ea typeface="+mn-lt"/>
                <a:cs typeface="+mn-lt"/>
              </a:rPr>
              <a:t> vrši </a:t>
            </a:r>
            <a:r>
              <a:rPr lang="sr-Latn-RS" dirty="0" err="1">
                <a:ea typeface="+mn-lt"/>
                <a:cs typeface="+mn-lt"/>
              </a:rPr>
              <a:t>scaling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up</a:t>
            </a:r>
            <a:r>
              <a:rPr lang="sr-Latn-RS" dirty="0">
                <a:ea typeface="+mn-lt"/>
                <a:cs typeface="+mn-lt"/>
              </a:rPr>
              <a:t> kada klaster nije povećavan u poslednjih sat vremena</a:t>
            </a:r>
            <a:endParaRPr lang="sr-Latn-RS" dirty="0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E285A357-1775-08ED-60EF-3F5CA0719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600419"/>
              </p:ext>
            </p:extLst>
          </p:nvPr>
        </p:nvGraphicFramePr>
        <p:xfrm>
          <a:off x="6462532" y="1783466"/>
          <a:ext cx="4263342" cy="330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62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58A60F1-4BE2-DB4A-1387-FC68557C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sr-Latn-RS" sz="25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SCALING DOWN NIVOA KLASTERA</a:t>
            </a:r>
            <a:endParaRPr lang="sr-Latn-R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b="1" i="1" dirty="0">
                <a:solidFill>
                  <a:srgbClr val="FFFEFF"/>
                </a:solidFill>
                <a:latin typeface="Times New Roman"/>
                <a:cs typeface="Times New Roman"/>
              </a:rPr>
              <a:t>VOA KLASTERA</a:t>
            </a:r>
            <a:r>
              <a:rPr lang="sr-Latn-RS" b="1" i="1" dirty="0">
                <a:solidFill>
                  <a:srgbClr val="FFFEFF"/>
                </a:solidFill>
                <a:ea typeface="+mj-lt"/>
                <a:cs typeface="+mj-lt"/>
              </a:rPr>
              <a:t> </a:t>
            </a:r>
            <a:endParaRPr lang="sr-Latn-RS" dirty="0">
              <a:ea typeface="+mj-lt"/>
              <a:cs typeface="+mj-lt"/>
            </a:endParaRPr>
          </a:p>
          <a:p>
            <a:r>
              <a:rPr lang="sr-Latn-RS" b="1" i="1" dirty="0">
                <a:solidFill>
                  <a:srgbClr val="FFFEFF"/>
                </a:solidFill>
                <a:latin typeface="Times New Roman"/>
                <a:cs typeface="Times New Roman"/>
              </a:rPr>
              <a:t>SCALING UP NIVOA KLASTERA</a:t>
            </a:r>
            <a:r>
              <a:rPr lang="sr-Latn-RS" b="1" i="1" dirty="0">
                <a:solidFill>
                  <a:srgbClr val="FFFEFF"/>
                </a:solidFill>
                <a:latin typeface="Franklin Gothic Demi"/>
                <a:cs typeface="Times New Roman"/>
              </a:rPr>
              <a:t> </a:t>
            </a:r>
            <a:endParaRPr lang="sr-Latn-RS" dirty="0">
              <a:solidFill>
                <a:srgbClr val="404040"/>
              </a:solidFill>
              <a:latin typeface="Franklin Gothic Demi"/>
              <a:cs typeface="Times New Roman"/>
            </a:endParaRPr>
          </a:p>
          <a:p>
            <a:r>
              <a:rPr lang="sr-Latn-RS" b="1" i="1" dirty="0">
                <a:solidFill>
                  <a:srgbClr val="FFFEFF"/>
                </a:solidFill>
                <a:latin typeface="Times New Roman"/>
                <a:cs typeface="Times New Roman"/>
              </a:rPr>
              <a:t>VOA KLASTERA</a:t>
            </a:r>
            <a:endParaRPr lang="sr-Latn-R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2DE5596-79EE-5C37-CAE4-658634E0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287" y="3156807"/>
            <a:ext cx="4819091" cy="701002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sr-Latn-RS" sz="2000" dirty="0"/>
              <a:t>Kriterijumi za </a:t>
            </a:r>
            <a:r>
              <a:rPr lang="sr-Latn-RS" sz="2000" dirty="0" err="1"/>
              <a:t>scaling</a:t>
            </a:r>
            <a:r>
              <a:rPr lang="sr-Latn-RS" sz="2000" dirty="0"/>
              <a:t> </a:t>
            </a:r>
            <a:r>
              <a:rPr lang="sr-Latn-RS" sz="2000" dirty="0" err="1"/>
              <a:t>down</a:t>
            </a:r>
            <a:r>
              <a:rPr lang="sr-Latn-RS" sz="2000" dirty="0"/>
              <a:t>:</a:t>
            </a:r>
          </a:p>
          <a:p>
            <a:pPr marL="0" indent="0" algn="just">
              <a:buNone/>
            </a:pPr>
            <a:endParaRPr lang="sr-Latn-RS" sz="2000" dirty="0"/>
          </a:p>
          <a:p>
            <a:pPr marL="305435" indent="-305435"/>
            <a:endParaRPr lang="sr-Latn-R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4C1613B8-C8E7-83A4-82CF-36B020A38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635581"/>
              </p:ext>
            </p:extLst>
          </p:nvPr>
        </p:nvGraphicFramePr>
        <p:xfrm>
          <a:off x="6867646" y="1629137"/>
          <a:ext cx="4041494" cy="322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2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F3E996-5017-320F-B3A6-DB069206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711147"/>
            <a:ext cx="11029615" cy="1498405"/>
          </a:xfrm>
        </p:spPr>
        <p:txBody>
          <a:bodyPr anchor="ctr">
            <a:normAutofit/>
          </a:bodyPr>
          <a:lstStyle/>
          <a:p>
            <a:r>
              <a:rPr lang="sr-Latn-RS" i="1" dirty="0">
                <a:latin typeface="Times New Roman"/>
                <a:cs typeface="Times New Roman"/>
              </a:rPr>
              <a:t>PAUSE, RESUME </a:t>
            </a:r>
            <a:r>
              <a:rPr lang="sr-Latn-RS" dirty="0">
                <a:latin typeface="Times New Roman"/>
                <a:cs typeface="Times New Roman"/>
              </a:rPr>
              <a:t>I </a:t>
            </a:r>
            <a:r>
              <a:rPr lang="sr-Latn-RS" i="1" dirty="0">
                <a:latin typeface="Times New Roman"/>
                <a:cs typeface="Times New Roman"/>
              </a:rPr>
              <a:t>TERMINATE</a:t>
            </a:r>
            <a:r>
              <a:rPr lang="sr-Latn-RS" dirty="0">
                <a:latin typeface="Times New Roman"/>
                <a:cs typeface="Times New Roman"/>
              </a:rPr>
              <a:t> KLASTERA</a:t>
            </a:r>
            <a:br>
              <a:rPr lang="sr-Latn-RS" dirty="0">
                <a:latin typeface="Times New Roman"/>
                <a:cs typeface="Times New Roman"/>
              </a:rPr>
            </a:br>
            <a:endParaRPr lang="sr-Latn-RS"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5F669-E01C-4167-93A6-B06BE1C9D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4360"/>
            <a:ext cx="11298933" cy="392631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9362404-319B-D3FD-A0B7-CDD5FAF5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0" y="708741"/>
            <a:ext cx="11316248" cy="3764397"/>
          </a:xfrm>
        </p:spPr>
        <p:txBody>
          <a:bodyPr>
            <a:normAutofit/>
          </a:bodyPr>
          <a:lstStyle/>
          <a:p>
            <a:pPr marL="305435" indent="-305435"/>
            <a:r>
              <a:rPr lang="sr-Latn-RS" dirty="0" err="1"/>
              <a:t>Pause</a:t>
            </a:r>
            <a:r>
              <a:rPr lang="sr-Latn-RS" dirty="0"/>
              <a:t> – M0 klaster  monitoring se pauzira automatski nakon nekoliko dana neaktivnosti, a sam klaster nakon 60 dana</a:t>
            </a:r>
          </a:p>
          <a:p>
            <a:pPr marL="305435" indent="-305435"/>
            <a:r>
              <a:rPr lang="sr-Latn-RS" dirty="0" err="1"/>
              <a:t>Resume</a:t>
            </a:r>
            <a:r>
              <a:rPr lang="sr-Latn-RS" dirty="0"/>
              <a:t> – M0 klaster automatski </a:t>
            </a:r>
            <a:r>
              <a:rPr lang="sr-Latn-RS" dirty="0" err="1"/>
              <a:t>resume</a:t>
            </a:r>
            <a:r>
              <a:rPr lang="sr-Latn-RS" dirty="0"/>
              <a:t>-uje monitoring kada se samo poveže sa klasterom, a sam klaster se </a:t>
            </a:r>
            <a:r>
              <a:rPr lang="sr-Latn-RS" dirty="0" err="1"/>
              <a:t>resume</a:t>
            </a:r>
            <a:r>
              <a:rPr lang="sr-Latn-RS" dirty="0"/>
              <a:t>-uje ručno</a:t>
            </a:r>
          </a:p>
          <a:p>
            <a:pPr marL="305435" indent="-305435"/>
            <a:r>
              <a:rPr lang="sr-Latn-RS" dirty="0" err="1"/>
              <a:t>Terminate</a:t>
            </a:r>
            <a:r>
              <a:rPr lang="sr-Latn-RS" dirty="0"/>
              <a:t> - ručno za bilo koji tip klastera</a:t>
            </a:r>
          </a:p>
        </p:txBody>
      </p:sp>
    </p:spTree>
    <p:extLst>
      <p:ext uri="{BB962C8B-B14F-4D97-AF65-F5344CB8AC3E}">
        <p14:creationId xmlns:p14="http://schemas.microsoft.com/office/powerpoint/2010/main" val="422692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162092-EEC1-68B2-F57D-999A631C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kern="1200" cap="all" dirty="0">
                <a:latin typeface="Times New Roman"/>
                <a:cs typeface="Times New Roman"/>
              </a:rPr>
              <a:t>Hvala </a:t>
            </a:r>
            <a:r>
              <a:rPr lang="en-US" sz="4800" b="0" kern="1200" cap="all" dirty="0" err="1">
                <a:latin typeface="Times New Roman"/>
                <a:cs typeface="Times New Roman"/>
              </a:rPr>
              <a:t>na</a:t>
            </a:r>
            <a:r>
              <a:rPr lang="en-US" sz="4800" b="0" kern="1200" cap="all" dirty="0">
                <a:latin typeface="Times New Roman"/>
                <a:cs typeface="Times New Roman"/>
              </a:rPr>
              <a:t> </a:t>
            </a:r>
            <a:r>
              <a:rPr lang="en-US" sz="4800" b="0" kern="1200" cap="all" dirty="0" err="1">
                <a:latin typeface="Times New Roman"/>
                <a:cs typeface="Times New Roman"/>
              </a:rPr>
              <a:t>Pažnji</a:t>
            </a:r>
            <a:r>
              <a:rPr lang="en-US" sz="4800" b="0" kern="1200" cap="all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40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Slika 14">
            <a:extLst>
              <a:ext uri="{FF2B5EF4-FFF2-40B4-BE49-F238E27FC236}">
                <a16:creationId xmlns:a16="http://schemas.microsoft.com/office/drawing/2014/main" id="{9EC6DEE7-5031-6A6F-325B-D4FB0904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33" y="870373"/>
            <a:ext cx="7452599" cy="29810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1408B40-FD80-F8BE-C0B6-A829B2E3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4482548"/>
            <a:ext cx="3089189" cy="1461052"/>
          </a:xfrm>
        </p:spPr>
        <p:txBody>
          <a:bodyPr anchor="ctr">
            <a:normAutofit/>
          </a:bodyPr>
          <a:lstStyle/>
          <a:p>
            <a:r>
              <a:rPr lang="sr-Latn-RS">
                <a:solidFill>
                  <a:srgbClr val="FFFFFF"/>
                </a:solidFill>
                <a:latin typeface="Times New Roman"/>
                <a:cs typeface="Times New Roman"/>
              </a:rPr>
              <a:t>MongoDB ATLAS</a:t>
            </a:r>
            <a:endParaRPr lang="sr-Latn-RS">
              <a:solidFill>
                <a:srgbClr val="FFFFFF"/>
              </a:solidFill>
            </a:endParaRPr>
          </a:p>
        </p:txBody>
      </p:sp>
      <p:sp>
        <p:nvSpPr>
          <p:cNvPr id="5" name="Čuvar mesta za sadržaj 4">
            <a:extLst>
              <a:ext uri="{FF2B5EF4-FFF2-40B4-BE49-F238E27FC236}">
                <a16:creationId xmlns:a16="http://schemas.microsoft.com/office/drawing/2014/main" id="{A987C453-C78C-0040-F6D4-49D3146F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4149587"/>
            <a:ext cx="7183597" cy="2256390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sr-Latn-RS" dirty="0"/>
              <a:t>Multi-</a:t>
            </a:r>
            <a:r>
              <a:rPr lang="sr-Latn-RS" dirty="0" err="1"/>
              <a:t>cloud</a:t>
            </a:r>
            <a:r>
              <a:rPr lang="sr-Latn-RS" dirty="0"/>
              <a:t> </a:t>
            </a:r>
            <a:r>
              <a:rPr lang="sr-Latn-RS" dirty="0" err="1"/>
              <a:t>platform</a:t>
            </a:r>
            <a:endParaRPr lang="sr-Latn-RS"/>
          </a:p>
          <a:p>
            <a:pPr marL="305435" indent="-305435"/>
            <a:r>
              <a:rPr lang="sr-Latn-RS" dirty="0" err="1"/>
              <a:t>Fully</a:t>
            </a:r>
            <a:r>
              <a:rPr lang="sr-Latn-RS" dirty="0"/>
              <a:t> </a:t>
            </a:r>
            <a:r>
              <a:rPr lang="sr-Latn-RS" dirty="0" err="1"/>
              <a:t>managed</a:t>
            </a:r>
            <a:r>
              <a:rPr lang="sr-Latn-RS" dirty="0"/>
              <a:t> </a:t>
            </a:r>
            <a:r>
              <a:rPr lang="sr-Latn-RS" dirty="0" err="1"/>
              <a:t>cloud</a:t>
            </a:r>
            <a:r>
              <a:rPr lang="sr-Latn-RS" dirty="0"/>
              <a:t> </a:t>
            </a:r>
            <a:r>
              <a:rPr lang="sr-Latn-RS" dirty="0" err="1"/>
              <a:t>database</a:t>
            </a:r>
            <a:endParaRPr lang="sr-Latn-RS" dirty="0"/>
          </a:p>
          <a:p>
            <a:pPr marL="305435" indent="-305435"/>
            <a:r>
              <a:rPr lang="sr-Latn-RS" dirty="0">
                <a:ea typeface="+mn-lt"/>
                <a:cs typeface="+mn-lt"/>
              </a:rPr>
              <a:t>Skalabilnost, fleksibilnost, dostupnost, pouzdanost, bezbednost</a:t>
            </a:r>
            <a:endParaRPr lang="sr-Latn-RS" dirty="0"/>
          </a:p>
          <a:p>
            <a:pPr marL="305435" indent="-305435"/>
            <a:r>
              <a:rPr lang="sr-Latn-RS" dirty="0"/>
              <a:t>80 regiona</a:t>
            </a:r>
          </a:p>
          <a:p>
            <a:pPr marL="305435" indent="-305435"/>
            <a:r>
              <a:rPr lang="sr-Latn-RS" dirty="0"/>
              <a:t>Jednostavno </a:t>
            </a:r>
            <a:r>
              <a:rPr lang="sr-Latn-RS" dirty="0" err="1"/>
              <a:t>hostovanje</a:t>
            </a:r>
            <a:r>
              <a:rPr lang="sr-Latn-RS" dirty="0"/>
              <a:t> i upravljanje podacima</a:t>
            </a:r>
          </a:p>
          <a:p>
            <a:pPr marL="305435" indent="-305435"/>
            <a:r>
              <a:rPr lang="sr-Latn-RS" dirty="0"/>
              <a:t>Intuitivan grafički interfejs</a:t>
            </a:r>
          </a:p>
        </p:txBody>
      </p:sp>
    </p:spTree>
    <p:extLst>
      <p:ext uri="{BB962C8B-B14F-4D97-AF65-F5344CB8AC3E}">
        <p14:creationId xmlns:p14="http://schemas.microsoft.com/office/powerpoint/2010/main" val="265157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93E2B0C-22FF-2BDD-05A5-EF203561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sr-Latn-RS" dirty="0" err="1">
                <a:latin typeface="Times New Roman"/>
                <a:cs typeface="Times New Roman"/>
              </a:rPr>
              <a:t>KReiranje</a:t>
            </a:r>
            <a:r>
              <a:rPr lang="sr-Latn-RS" dirty="0">
                <a:latin typeface="Times New Roman"/>
                <a:cs typeface="Times New Roman"/>
              </a:rPr>
              <a:t> klastera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jagram 6">
            <a:extLst>
              <a:ext uri="{FF2B5EF4-FFF2-40B4-BE49-F238E27FC236}">
                <a16:creationId xmlns:a16="http://schemas.microsoft.com/office/drawing/2014/main" id="{3D530A66-5DF1-848A-5EA7-12E95F3B9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1370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9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2629A6-E1AD-41AA-B7E8-2D83E87A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6727692" cy="1188720"/>
          </a:xfrm>
        </p:spPr>
        <p:txBody>
          <a:bodyPr/>
          <a:lstStyle/>
          <a:p>
            <a:r>
              <a:rPr lang="sr-Latn-RS" dirty="0" err="1">
                <a:latin typeface="Times New Roman"/>
                <a:cs typeface="Times New Roman"/>
              </a:rPr>
              <a:t>PRoces</a:t>
            </a:r>
            <a:r>
              <a:rPr lang="sr-Latn-RS" dirty="0">
                <a:latin typeface="Times New Roman"/>
                <a:cs typeface="Times New Roman"/>
              </a:rPr>
              <a:t> kreiranja klastera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E575F94-B4A5-DA3E-7975-8D135108A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961" y="972718"/>
            <a:ext cx="2807344" cy="1827715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A32923DB-47FA-A38C-CB95-572D477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4" y="3307198"/>
            <a:ext cx="10768312" cy="2307754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EA67E4DF-9B92-E106-74C8-56B3D60A17BB}"/>
              </a:ext>
            </a:extLst>
          </p:cNvPr>
          <p:cNvSpPr txBox="1"/>
          <p:nvPr/>
        </p:nvSpPr>
        <p:spPr>
          <a:xfrm>
            <a:off x="721489" y="2129741"/>
            <a:ext cx="45179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sr-Latn-RS" dirty="0"/>
              <a:t>Organizacije</a:t>
            </a:r>
            <a:endParaRPr lang="sr-Latn-RS"/>
          </a:p>
          <a:p>
            <a:pPr marL="285750" indent="-285750" algn="l">
              <a:buFont typeface="Wingdings"/>
              <a:buChar char="v"/>
            </a:pPr>
            <a:r>
              <a:rPr lang="sr-Latn-RS" dirty="0"/>
              <a:t>Projekti</a:t>
            </a:r>
          </a:p>
        </p:txBody>
      </p:sp>
    </p:spTree>
    <p:extLst>
      <p:ext uri="{BB962C8B-B14F-4D97-AF65-F5344CB8AC3E}">
        <p14:creationId xmlns:p14="http://schemas.microsoft.com/office/powerpoint/2010/main" val="365433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62934D0-DC7E-22D8-A9B0-B816F0CA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03" y="447234"/>
            <a:ext cx="9928846" cy="3450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B4923F-1E31-E5F8-2427-4862D163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Database Deployments pre </a:t>
            </a:r>
            <a:r>
              <a:rPr lang="en-US" dirty="0" err="1">
                <a:solidFill>
                  <a:srgbClr val="FFFFFF"/>
                </a:solidFill>
              </a:rPr>
              <a:t>kreiranja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klastera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1069274-84FA-2C19-A298-A632854F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sr-Latn-RS">
                <a:solidFill>
                  <a:srgbClr val="FFFFFF"/>
                </a:solidFill>
              </a:rPr>
              <a:t>Tip klastera</a:t>
            </a:r>
          </a:p>
          <a:p>
            <a:pPr marL="305435" indent="-305435"/>
            <a:r>
              <a:rPr lang="sr-Latn-RS">
                <a:solidFill>
                  <a:srgbClr val="FFFFFF"/>
                </a:solidFill>
              </a:rPr>
              <a:t>Cloud provajder</a:t>
            </a:r>
          </a:p>
          <a:p>
            <a:pPr marL="305435" indent="-305435"/>
            <a:r>
              <a:rPr lang="sr-Latn-RS">
                <a:solidFill>
                  <a:srgbClr val="FFFFFF"/>
                </a:solidFill>
              </a:rPr>
              <a:t>Region</a:t>
            </a:r>
          </a:p>
          <a:p>
            <a:pPr marL="305435" indent="-305435"/>
            <a:endParaRPr lang="sr-Latn-RS">
              <a:solidFill>
                <a:srgbClr val="FFFFFF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690EDF18-569F-5DBD-1924-BB5E4AC89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9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2039057F-BF09-858B-812C-9F3182B8C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51" y="599724"/>
            <a:ext cx="10196704" cy="52003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12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850E9295-B925-079C-86E8-043FD00B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71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27" baseType="lpstr">
      <vt:lpstr>DividendVTI</vt:lpstr>
      <vt:lpstr>Cloud baze podataka i Database-as-a-service rešenja</vt:lpstr>
      <vt:lpstr>DataBase-as-a-service</vt:lpstr>
      <vt:lpstr>MongoDB ATLAS</vt:lpstr>
      <vt:lpstr>KReiranje klastera</vt:lpstr>
      <vt:lpstr>PRoces kreiranja klastera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Načini povezivanja sa Klasterom</vt:lpstr>
      <vt:lpstr>Povezivanje sa klasterom korišćenjem MongoDB Shell-a  </vt:lpstr>
      <vt:lpstr>Učitavanje test podataka</vt:lpstr>
      <vt:lpstr>Pristup i manipulacija podacima u Atlasu</vt:lpstr>
      <vt:lpstr>Upravljanje bazama podataka</vt:lpstr>
      <vt:lpstr>UPRAVLJANJE KOLEKCIJAMA </vt:lpstr>
      <vt:lpstr>Upravljanje dokumentima</vt:lpstr>
      <vt:lpstr>PowerPoint prezentacija</vt:lpstr>
      <vt:lpstr>Upravljanje indeksima</vt:lpstr>
      <vt:lpstr>Aggregation pipeline builder</vt:lpstr>
      <vt:lpstr>Export-ovanje pipeline koda</vt:lpstr>
      <vt:lpstr>Upravljanje klasterima </vt:lpstr>
      <vt:lpstr>Scaling up nivoa klastera </vt:lpstr>
      <vt:lpstr>SCALING DOWN NIVOA KLASTERA VOA KLASTERA  SCALING UP NIVOA KLASTERA  VOA KLASTERA</vt:lpstr>
      <vt:lpstr>PAUSE, RESUME I TERMINATE KLASTERA 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/>
  <cp:lastModifiedBy/>
  <cp:revision>565</cp:revision>
  <dcterms:created xsi:type="dcterms:W3CDTF">2022-06-11T19:11:18Z</dcterms:created>
  <dcterms:modified xsi:type="dcterms:W3CDTF">2022-06-23T22:24:44Z</dcterms:modified>
</cp:coreProperties>
</file>