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8" r:id="rId2"/>
    <p:sldMasterId id="2147483648" r:id="rId3"/>
  </p:sldMasterIdLst>
  <p:notesMasterIdLst>
    <p:notesMasterId r:id="rId15"/>
  </p:notesMasterIdLst>
  <p:sldIdLst>
    <p:sldId id="256" r:id="rId4"/>
    <p:sldId id="321" r:id="rId5"/>
    <p:sldId id="322" r:id="rId6"/>
    <p:sldId id="323" r:id="rId7"/>
    <p:sldId id="296" r:id="rId8"/>
    <p:sldId id="324" r:id="rId9"/>
    <p:sldId id="329" r:id="rId10"/>
    <p:sldId id="327" r:id="rId11"/>
    <p:sldId id="326" r:id="rId12"/>
    <p:sldId id="328" r:id="rId13"/>
    <p:sldId id="286" r:id="rId14"/>
  </p:sldIdLst>
  <p:sldSz cx="9144000" cy="6858000" type="screen4x3"/>
  <p:notesSz cx="679767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414141"/>
    <a:srgbClr val="323232"/>
    <a:srgbClr val="A5C300"/>
    <a:srgbClr val="0050A0"/>
    <a:srgbClr val="D20078"/>
    <a:srgbClr val="A8CC2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718" autoAdjust="0"/>
  </p:normalViewPr>
  <p:slideViewPr>
    <p:cSldViewPr>
      <p:cViewPr>
        <p:scale>
          <a:sx n="70" d="100"/>
          <a:sy n="70" d="100"/>
        </p:scale>
        <p:origin x="1206" y="24"/>
      </p:cViewPr>
      <p:guideLst>
        <p:guide orient="horz" pos="436"/>
        <p:guide pos="4468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FC3DE98-3643-4367-B63C-A3A2711DAB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0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0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1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0269-6326-48CF-9A68-059F2DA241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7F82-3008-4EEA-8C0C-7E347DD877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-36512" y="390525"/>
            <a:ext cx="8763000" cy="6062811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endParaRPr lang="de-DE" alt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itchFamily="18" charset="0"/>
              <a:buNone/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3EAA2D7-A4AB-4652-8870-334BC02C5CB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95300"/>
            <a:ext cx="2105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 txBox="1">
            <a:spLocks/>
          </p:cNvSpPr>
          <p:nvPr/>
        </p:nvSpPr>
        <p:spPr>
          <a:xfrm>
            <a:off x="257175" y="390525"/>
            <a:ext cx="8496300" cy="535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WebApplications</a:t>
            </a:r>
            <a:r>
              <a:rPr lang="de-DE" altLang="de-DE" sz="2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  <a:endParaRPr lang="de-DE" altLang="de-DE" sz="2400" b="1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Freelancing</a:t>
            </a:r>
            <a:r>
              <a:rPr lang="de-DE" altLang="de-DE" sz="2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de-DE" altLang="de-DE" sz="2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175" y="4869160"/>
            <a:ext cx="3954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Eleonora </a:t>
            </a:r>
            <a:r>
              <a:rPr lang="de-DE" sz="2000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Kostova</a:t>
            </a:r>
            <a:endParaRPr lang="de-DE" sz="2000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Thomas Gabriel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10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Tasks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79056"/>
              </p:ext>
            </p:extLst>
          </p:nvPr>
        </p:nvGraphicFramePr>
        <p:xfrm>
          <a:off x="457200" y="1483519"/>
          <a:ext cx="716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1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4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88F60BF-01A1-4364-BC00-C65EB17EC0AD}" type="slidenum">
              <a:rPr lang="de-DE" altLang="de-DE" sz="1000" smtClean="0">
                <a:solidFill>
                  <a:srgbClr val="A8CC2F"/>
                </a:solidFill>
              </a:rPr>
              <a:pPr>
                <a:spcBef>
                  <a:spcPct val="0"/>
                </a:spcBef>
              </a:pPr>
              <a:t>11</a:t>
            </a:fld>
            <a:endParaRPr lang="de-DE" altLang="de-DE" sz="1000" smtClean="0">
              <a:solidFill>
                <a:srgbClr val="A8CC2F"/>
              </a:solidFill>
            </a:endParaRPr>
          </a:p>
        </p:txBody>
      </p:sp>
      <p:sp>
        <p:nvSpPr>
          <p:cNvPr id="8195" name="Foliennummernplatzhalt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r">
              <a:spcBef>
                <a:spcPct val="0"/>
              </a:spcBef>
              <a:buFont typeface="Times" pitchFamily="18" charset="0"/>
              <a:buNone/>
            </a:pPr>
            <a:fld id="{EE27ACD0-3A4C-4CA4-8AE0-510CB7855A6C}" type="slidenum">
              <a:rPr lang="de-DE" altLang="de-DE" sz="1000">
                <a:solidFill>
                  <a:srgbClr val="009BD2"/>
                </a:solidFill>
              </a:rPr>
              <a:pPr algn="r">
                <a:spcBef>
                  <a:spcPct val="0"/>
                </a:spcBef>
                <a:buFont typeface="Times" pitchFamily="18" charset="0"/>
                <a:buNone/>
              </a:pPr>
              <a:t>11</a:t>
            </a:fld>
            <a:endParaRPr lang="de-DE" altLang="de-DE" sz="1000">
              <a:solidFill>
                <a:srgbClr val="009BD2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193800" y="3284538"/>
            <a:ext cx="66182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/>
            <a:r>
              <a:rPr lang="de-DE" altLang="de-DE" sz="2000" dirty="0" err="1" smtClean="0">
                <a:solidFill>
                  <a:srgbClr val="009BD2"/>
                </a:solidFill>
              </a:rPr>
              <a:t>T</a:t>
            </a:r>
            <a:r>
              <a:rPr lang="de-DE" altLang="de-DE" sz="2000" dirty="0" err="1" smtClean="0">
                <a:solidFill>
                  <a:srgbClr val="009BD2"/>
                </a:solidFill>
              </a:rPr>
              <a:t>hank</a:t>
            </a:r>
            <a:r>
              <a:rPr lang="de-DE" altLang="de-DE" sz="2000" dirty="0" smtClean="0">
                <a:solidFill>
                  <a:srgbClr val="009BD2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9BD2"/>
                </a:solidFill>
              </a:rPr>
              <a:t>You</a:t>
            </a:r>
            <a:r>
              <a:rPr lang="de-DE" altLang="de-DE" sz="2000" dirty="0" smtClean="0">
                <a:solidFill>
                  <a:srgbClr val="009BD2"/>
                </a:solidFill>
              </a:rPr>
              <a:t>!</a:t>
            </a:r>
            <a:endParaRPr lang="de-DE" altLang="de-DE" sz="2000" dirty="0">
              <a:solidFill>
                <a:srgbClr val="009BD2"/>
              </a:solidFill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  <a:endParaRPr lang="de-DE" alt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01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Business Description</a:t>
            </a:r>
            <a:endParaRPr lang="de-DE" alt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3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Small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Cottbus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BTU-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graduates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owners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expert in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expertise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often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enough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tabLst>
                <a:tab pos="177800" algn="l"/>
              </a:tabLst>
              <a:defRPr/>
            </a:pP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„Connect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expertly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!“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+mj-lt"/>
              <a:buAutoNum type="arabicPeriod"/>
              <a:defRPr/>
            </a:pPr>
            <a:r>
              <a:rPr lang="de-DE" sz="1300" dirty="0" smtClean="0"/>
              <a:t>Find </a:t>
            </a:r>
            <a:r>
              <a:rPr lang="de-DE" sz="1300" dirty="0" err="1" smtClean="0"/>
              <a:t>experst</a:t>
            </a:r>
            <a:r>
              <a:rPr lang="de-DE" sz="1300" dirty="0" smtClean="0"/>
              <a:t> in </a:t>
            </a:r>
            <a:r>
              <a:rPr lang="de-DE" sz="1300" dirty="0" err="1" smtClean="0"/>
              <a:t>various</a:t>
            </a:r>
            <a:r>
              <a:rPr lang="de-DE" sz="1300" dirty="0" smtClean="0"/>
              <a:t> </a:t>
            </a:r>
            <a:r>
              <a:rPr lang="de-DE" sz="1300" dirty="0" err="1" smtClean="0"/>
              <a:t>fileds</a:t>
            </a:r>
            <a:endParaRPr lang="de-DE" sz="1300" dirty="0"/>
          </a:p>
          <a:p>
            <a:pPr>
              <a:buFont typeface="+mj-lt"/>
              <a:buAutoNum type="arabicPeriod"/>
              <a:defRPr/>
            </a:pPr>
            <a:r>
              <a:rPr lang="de-DE" sz="1300" dirty="0" smtClean="0"/>
              <a:t>Find </a:t>
            </a:r>
            <a:r>
              <a:rPr lang="de-DE" sz="1300" dirty="0" err="1" smtClean="0"/>
              <a:t>companiesin</a:t>
            </a:r>
            <a:r>
              <a:rPr lang="de-DE" sz="1300" dirty="0" smtClean="0"/>
              <a:t> </a:t>
            </a:r>
            <a:r>
              <a:rPr lang="de-DE" sz="1300" dirty="0" err="1" smtClean="0"/>
              <a:t>need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expertise</a:t>
            </a:r>
            <a:r>
              <a:rPr lang="de-DE" sz="1300" dirty="0" smtClean="0"/>
              <a:t> in a </a:t>
            </a:r>
            <a:r>
              <a:rPr lang="de-DE" sz="1300" dirty="0" err="1" smtClean="0"/>
              <a:t>certain</a:t>
            </a:r>
            <a:r>
              <a:rPr lang="de-DE" sz="1300" dirty="0" smtClean="0"/>
              <a:t> </a:t>
            </a:r>
            <a:r>
              <a:rPr lang="de-DE" sz="1300" dirty="0" err="1" smtClean="0"/>
              <a:t>field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a </a:t>
            </a:r>
            <a:r>
              <a:rPr lang="de-DE" sz="1300" u="sng" dirty="0" smtClean="0"/>
              <a:t>limited time</a:t>
            </a:r>
            <a:endParaRPr lang="de-DE" sz="1300" u="sng" dirty="0"/>
          </a:p>
          <a:p>
            <a:pPr>
              <a:buFont typeface="+mj-lt"/>
              <a:buAutoNum type="arabicPeriod"/>
              <a:defRPr/>
            </a:pP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4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Titel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FreeLancing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Club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 Name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https://www.lancestylecottbus.de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App </a:t>
            </a:r>
            <a:r>
              <a:rPr lang="de-DE" altLang="de-DE" sz="2000" b="1" dirty="0" err="1" smtClean="0">
                <a:solidFill>
                  <a:schemeClr val="bg1"/>
                </a:solidFill>
              </a:rPr>
              <a:t>Requirements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6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promote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look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professionals form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various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negotiate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adevrtise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offerings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7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sz="1300" dirty="0" smtClean="0"/>
              <a:t>The </a:t>
            </a:r>
            <a:r>
              <a:rPr lang="de-DE" sz="1300" dirty="0" err="1" smtClean="0"/>
              <a:t>app</a:t>
            </a:r>
            <a:r>
              <a:rPr lang="de-DE" sz="1300" dirty="0" smtClean="0"/>
              <a:t> </a:t>
            </a:r>
            <a:r>
              <a:rPr lang="de-DE" sz="1300" dirty="0" err="1" smtClean="0"/>
              <a:t>therefore</a:t>
            </a:r>
            <a:r>
              <a:rPr lang="de-DE" sz="1300" dirty="0" smtClean="0"/>
              <a:t> </a:t>
            </a:r>
            <a:r>
              <a:rPr lang="de-DE" sz="1300" dirty="0" err="1" smtClean="0"/>
              <a:t>should</a:t>
            </a:r>
            <a:r>
              <a:rPr lang="de-DE" sz="1300" dirty="0" smtClean="0"/>
              <a:t>: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keep</a:t>
            </a:r>
            <a:r>
              <a:rPr lang="de-DE" sz="1300" dirty="0" smtClean="0"/>
              <a:t> </a:t>
            </a:r>
            <a:r>
              <a:rPr lang="de-DE" sz="1300" dirty="0" err="1" smtClean="0"/>
              <a:t>track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an expert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his</a:t>
            </a:r>
            <a:r>
              <a:rPr lang="de-DE" sz="1300" dirty="0" smtClean="0"/>
              <a:t>/her </a:t>
            </a:r>
            <a:r>
              <a:rPr lang="de-DE" sz="1300" dirty="0" err="1" smtClean="0"/>
              <a:t>skills</a:t>
            </a:r>
            <a:r>
              <a:rPr lang="de-DE" sz="1300" dirty="0" smtClean="0"/>
              <a:t> (a </a:t>
            </a:r>
            <a:r>
              <a:rPr lang="de-DE" sz="1300" dirty="0" err="1" smtClean="0"/>
              <a:t>profile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budget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amount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time an expert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willing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invest</a:t>
            </a:r>
            <a:r>
              <a:rPr lang="de-DE" sz="1300" dirty="0" smtClean="0"/>
              <a:t> </a:t>
            </a:r>
            <a:r>
              <a:rPr lang="de-DE" sz="1300" dirty="0" err="1" smtClean="0"/>
              <a:t>within</a:t>
            </a:r>
            <a:r>
              <a:rPr lang="de-DE" sz="1300" dirty="0" smtClean="0"/>
              <a:t> a </a:t>
            </a:r>
            <a:r>
              <a:rPr lang="de-DE" sz="1300" dirty="0" err="1" smtClean="0"/>
              <a:t>given</a:t>
            </a:r>
            <a:r>
              <a:rPr lang="de-DE" sz="1300" dirty="0" smtClean="0"/>
              <a:t> </a:t>
            </a:r>
            <a:r>
              <a:rPr lang="de-DE" sz="1300" dirty="0" err="1" smtClean="0"/>
              <a:t>period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time</a:t>
            </a:r>
            <a:br>
              <a:rPr lang="de-DE" sz="1300" dirty="0" smtClean="0"/>
            </a:br>
            <a:r>
              <a:rPr lang="de-DE" sz="1300" dirty="0" smtClean="0"/>
              <a:t>(i.e. </a:t>
            </a:r>
            <a:r>
              <a:rPr lang="de-DE" sz="1300" dirty="0" err="1" smtClean="0"/>
              <a:t>amount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work</a:t>
            </a:r>
            <a:r>
              <a:rPr lang="de-DE" sz="1300" dirty="0" smtClean="0"/>
              <a:t> </a:t>
            </a:r>
            <a:r>
              <a:rPr lang="de-DE" sz="1300" dirty="0" err="1" smtClean="0"/>
              <a:t>hours</a:t>
            </a:r>
            <a:r>
              <a:rPr lang="de-DE" sz="1300" dirty="0" smtClean="0"/>
              <a:t> per </a:t>
            </a:r>
            <a:r>
              <a:rPr lang="de-DE" sz="1300" dirty="0" err="1" smtClean="0"/>
              <a:t>month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avaiable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rank/</a:t>
            </a:r>
            <a:r>
              <a:rPr lang="de-DE" sz="1300" dirty="0" err="1" smtClean="0"/>
              <a:t>review</a:t>
            </a:r>
            <a:r>
              <a:rPr lang="de-DE" sz="1300" dirty="0" smtClean="0"/>
              <a:t> an </a:t>
            </a:r>
            <a:r>
              <a:rPr lang="de-DE" sz="1300" dirty="0" err="1" smtClean="0"/>
              <a:t>experts</a:t>
            </a:r>
            <a:r>
              <a:rPr lang="de-DE" sz="1300" dirty="0" smtClean="0"/>
              <a:t> </a:t>
            </a:r>
            <a:r>
              <a:rPr lang="de-DE" sz="1300" dirty="0" err="1" smtClean="0"/>
              <a:t>performance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(but </a:t>
            </a:r>
            <a:r>
              <a:rPr lang="de-DE" sz="1300" dirty="0" err="1" smtClean="0"/>
              <a:t>only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someone</a:t>
            </a:r>
            <a:r>
              <a:rPr lang="de-DE" sz="1300" dirty="0" smtClean="0"/>
              <a:t> </a:t>
            </a:r>
            <a:r>
              <a:rPr lang="de-DE" sz="1300" dirty="0" err="1" smtClean="0"/>
              <a:t>who</a:t>
            </a:r>
            <a:r>
              <a:rPr lang="de-DE" sz="1300" dirty="0" smtClean="0"/>
              <a:t> </a:t>
            </a:r>
            <a:r>
              <a:rPr lang="de-DE" sz="1300" dirty="0" err="1" smtClean="0"/>
              <a:t>worked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them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also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keep</a:t>
            </a:r>
            <a:r>
              <a:rPr lang="de-DE" sz="1300" dirty="0" smtClean="0"/>
              <a:t> </a:t>
            </a:r>
            <a:r>
              <a:rPr lang="de-DE" sz="1300" dirty="0" err="1" smtClean="0"/>
              <a:t>track</a:t>
            </a:r>
            <a:r>
              <a:rPr lang="de-DE" sz="1300" dirty="0" smtClean="0"/>
              <a:t> a </a:t>
            </a:r>
            <a:r>
              <a:rPr lang="de-DE" sz="1300" dirty="0" err="1" smtClean="0"/>
              <a:t>business</a:t>
            </a:r>
            <a:r>
              <a:rPr lang="de-DE" sz="1300" dirty="0" smtClean="0"/>
              <a:t>/</a:t>
            </a:r>
            <a:r>
              <a:rPr lang="de-DE" sz="1300" dirty="0" err="1" smtClean="0"/>
              <a:t>company</a:t>
            </a:r>
            <a:r>
              <a:rPr lang="de-DE" sz="1300" dirty="0" smtClean="0"/>
              <a:t> (</a:t>
            </a:r>
            <a:r>
              <a:rPr lang="de-DE" sz="1300" dirty="0" err="1" smtClean="0"/>
              <a:t>yes</a:t>
            </a:r>
            <a:r>
              <a:rPr lang="de-DE" sz="1300" dirty="0" smtClean="0"/>
              <a:t>, also a </a:t>
            </a:r>
            <a:r>
              <a:rPr lang="de-DE" sz="1300" dirty="0" err="1" smtClean="0"/>
              <a:t>profile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promote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terms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task</a:t>
            </a:r>
            <a:r>
              <a:rPr lang="de-DE" sz="1300" dirty="0" smtClean="0"/>
              <a:t>(s) a </a:t>
            </a:r>
            <a:r>
              <a:rPr lang="de-DE" sz="1300" dirty="0" err="1" smtClean="0"/>
              <a:t>business</a:t>
            </a:r>
            <a:r>
              <a:rPr lang="de-DE" sz="1300" dirty="0" smtClean="0"/>
              <a:t> </a:t>
            </a:r>
            <a:r>
              <a:rPr lang="de-DE" sz="1300" dirty="0" err="1" smtClean="0"/>
              <a:t>has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endParaRPr lang="de-DE" sz="13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review</a:t>
            </a:r>
            <a:r>
              <a:rPr lang="de-DE" sz="1300" dirty="0" smtClean="0"/>
              <a:t>/rank a </a:t>
            </a:r>
            <a:r>
              <a:rPr lang="de-DE" sz="1300" dirty="0" err="1" smtClean="0"/>
              <a:t>business</a:t>
            </a:r>
            <a:r>
              <a:rPr lang="de-DE" sz="1300" dirty="0"/>
              <a:t/>
            </a:r>
            <a:br>
              <a:rPr lang="de-DE" sz="1300" dirty="0"/>
            </a:br>
            <a:r>
              <a:rPr lang="de-DE" sz="1300" dirty="0" smtClean="0"/>
              <a:t>(</a:t>
            </a:r>
            <a:r>
              <a:rPr lang="de-DE" sz="1300" dirty="0" err="1" smtClean="0"/>
              <a:t>again</a:t>
            </a:r>
            <a:r>
              <a:rPr lang="de-DE" sz="1300" dirty="0" smtClean="0"/>
              <a:t> </a:t>
            </a:r>
            <a:r>
              <a:rPr lang="de-DE" sz="1300" dirty="0" err="1" smtClean="0"/>
              <a:t>only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experts</a:t>
            </a:r>
            <a:r>
              <a:rPr lang="de-DE" sz="1300" dirty="0" smtClean="0"/>
              <a:t> </a:t>
            </a:r>
            <a:r>
              <a:rPr lang="de-DE" sz="1300" dirty="0" err="1" smtClean="0"/>
              <a:t>who</a:t>
            </a:r>
            <a:r>
              <a:rPr lang="de-DE" sz="1300" dirty="0" smtClean="0"/>
              <a:t> </a:t>
            </a:r>
            <a:r>
              <a:rPr lang="de-DE" sz="1300" dirty="0" err="1" smtClean="0"/>
              <a:t>had</a:t>
            </a:r>
            <a:r>
              <a:rPr lang="de-DE" sz="1300" dirty="0" smtClean="0"/>
              <a:t> a </a:t>
            </a:r>
            <a:r>
              <a:rPr lang="de-DE" sz="1300" dirty="0" err="1" smtClean="0"/>
              <a:t>verified</a:t>
            </a:r>
            <a:r>
              <a:rPr lang="de-DE" sz="1300" dirty="0" smtClean="0"/>
              <a:t> </a:t>
            </a:r>
            <a:r>
              <a:rPr lang="de-DE" sz="1300" dirty="0" err="1" smtClean="0"/>
              <a:t>working</a:t>
            </a:r>
            <a:r>
              <a:rPr lang="de-DE" sz="1300" dirty="0" smtClean="0"/>
              <a:t> </a:t>
            </a:r>
            <a:r>
              <a:rPr lang="de-DE" sz="1300" dirty="0" err="1" smtClean="0"/>
              <a:t>relationship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 smtClean="0"/>
          </a:p>
          <a:p>
            <a:pPr marL="285750" indent="-285750">
              <a:buClr>
                <a:srgbClr val="009BD2"/>
              </a:buClr>
              <a:buFont typeface="Arial" panose="020B0604020202020204" pitchFamily="34" charset="0"/>
              <a:buChar char="•"/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Information Management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9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</a:t>
            </a:r>
            <a:r>
              <a:rPr lang="de-DE" altLang="de-DE" sz="1000" dirty="0" smtClean="0"/>
              <a:t>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79056"/>
              </p:ext>
            </p:extLst>
          </p:nvPr>
        </p:nvGraphicFramePr>
        <p:xfrm>
          <a:off x="457200" y="1483519"/>
          <a:ext cx="716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1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BTU_Foliensatz_VorlageBlanco_deutsch</Template>
  <TotalTime>0</TotalTime>
  <Words>252</Words>
  <Application>Microsoft Office PowerPoint</Application>
  <PresentationFormat>Bildschirmpräsentation (4:3)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Times</vt:lpstr>
      <vt:lpstr>ヒラギノ角ゴ Pro W3</vt:lpstr>
      <vt:lpstr>Benutzerdefiniertes Design</vt:lpstr>
      <vt:lpstr>1_Benutzerdefiniertes Design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11</cp:revision>
  <cp:lastPrinted>2013-11-07T14:00:40Z</cp:lastPrinted>
  <dcterms:created xsi:type="dcterms:W3CDTF">2020-06-03T19:21:00Z</dcterms:created>
  <dcterms:modified xsi:type="dcterms:W3CDTF">2020-06-03T20:43:12Z</dcterms:modified>
</cp:coreProperties>
</file>