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71" r:id="rId9"/>
    <p:sldId id="277" r:id="rId10"/>
    <p:sldId id="270" r:id="rId11"/>
    <p:sldId id="272" r:id="rId12"/>
    <p:sldId id="273" r:id="rId13"/>
    <p:sldId id="274" r:id="rId14"/>
    <p:sldId id="275" r:id="rId15"/>
    <p:sldId id="263" r:id="rId16"/>
    <p:sldId id="264" r:id="rId17"/>
    <p:sldId id="265" r:id="rId18"/>
    <p:sldId id="266" r:id="rId19"/>
    <p:sldId id="267" r:id="rId20"/>
    <p:sldId id="268" r:id="rId21"/>
    <p:sldId id="269" r:id="rId22"/>
    <p:sldId id="276"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2FB3B1A-0C82-47F0-B90B-11FE14E486E5}" v="1" dt="2021-01-10T20:45:26.03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629" autoAdjust="0"/>
    <p:restoredTop sz="93842" autoAdjust="0"/>
  </p:normalViewPr>
  <p:slideViewPr>
    <p:cSldViewPr snapToGrid="0">
      <p:cViewPr varScale="1">
        <p:scale>
          <a:sx n="67" d="100"/>
          <a:sy n="67" d="100"/>
        </p:scale>
        <p:origin x="656"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ofia Kost" userId="3bd42677fdb31709" providerId="LiveId" clId="{12FB3B1A-0C82-47F0-B90B-11FE14E486E5}"/>
    <pc:docChg chg="undo custSel addSld delSld modSld sldOrd">
      <pc:chgData name="Sofia Kost" userId="3bd42677fdb31709" providerId="LiveId" clId="{12FB3B1A-0C82-47F0-B90B-11FE14E486E5}" dt="2021-01-11T09:09:12.209" v="6999"/>
      <pc:docMkLst>
        <pc:docMk/>
      </pc:docMkLst>
      <pc:sldChg chg="modSp mod ord">
        <pc:chgData name="Sofia Kost" userId="3bd42677fdb31709" providerId="LiveId" clId="{12FB3B1A-0C82-47F0-B90B-11FE14E486E5}" dt="2021-01-11T09:09:12.209" v="6999"/>
        <pc:sldMkLst>
          <pc:docMk/>
          <pc:sldMk cId="3104044093" sldId="256"/>
        </pc:sldMkLst>
        <pc:spChg chg="mod">
          <ac:chgData name="Sofia Kost" userId="3bd42677fdb31709" providerId="LiveId" clId="{12FB3B1A-0C82-47F0-B90B-11FE14E486E5}" dt="2021-01-10T21:15:57.664" v="6997" actId="20577"/>
          <ac:spMkLst>
            <pc:docMk/>
            <pc:sldMk cId="3104044093" sldId="256"/>
            <ac:spMk id="2" creationId="{3781C1D2-872C-44CC-9071-1893847B397D}"/>
          </ac:spMkLst>
        </pc:spChg>
      </pc:sldChg>
      <pc:sldChg chg="modSp mod">
        <pc:chgData name="Sofia Kost" userId="3bd42677fdb31709" providerId="LiveId" clId="{12FB3B1A-0C82-47F0-B90B-11FE14E486E5}" dt="2021-01-10T20:26:07.733" v="6928" actId="20577"/>
        <pc:sldMkLst>
          <pc:docMk/>
          <pc:sldMk cId="1235851850" sldId="257"/>
        </pc:sldMkLst>
        <pc:spChg chg="mod">
          <ac:chgData name="Sofia Kost" userId="3bd42677fdb31709" providerId="LiveId" clId="{12FB3B1A-0C82-47F0-B90B-11FE14E486E5}" dt="2021-01-10T20:26:07.733" v="6928" actId="20577"/>
          <ac:spMkLst>
            <pc:docMk/>
            <pc:sldMk cId="1235851850" sldId="257"/>
            <ac:spMk id="3" creationId="{A56D305E-CCD2-4317-B0DF-02DA5A4CCA6B}"/>
          </ac:spMkLst>
        </pc:spChg>
      </pc:sldChg>
      <pc:sldChg chg="modSp mod">
        <pc:chgData name="Sofia Kost" userId="3bd42677fdb31709" providerId="LiveId" clId="{12FB3B1A-0C82-47F0-B90B-11FE14E486E5}" dt="2021-01-10T15:52:14.045" v="4908" actId="123"/>
        <pc:sldMkLst>
          <pc:docMk/>
          <pc:sldMk cId="516001047" sldId="258"/>
        </pc:sldMkLst>
        <pc:spChg chg="mod">
          <ac:chgData name="Sofia Kost" userId="3bd42677fdb31709" providerId="LiveId" clId="{12FB3B1A-0C82-47F0-B90B-11FE14E486E5}" dt="2021-01-10T15:52:14.045" v="4908" actId="123"/>
          <ac:spMkLst>
            <pc:docMk/>
            <pc:sldMk cId="516001047" sldId="258"/>
            <ac:spMk id="3" creationId="{8E98B8ED-8183-42F2-86F6-1B0DCF224D2A}"/>
          </ac:spMkLst>
        </pc:spChg>
      </pc:sldChg>
      <pc:sldChg chg="modSp mod">
        <pc:chgData name="Sofia Kost" userId="3bd42677fdb31709" providerId="LiveId" clId="{12FB3B1A-0C82-47F0-B90B-11FE14E486E5}" dt="2021-01-10T18:24:53.021" v="6674" actId="20577"/>
        <pc:sldMkLst>
          <pc:docMk/>
          <pc:sldMk cId="2181306276" sldId="259"/>
        </pc:sldMkLst>
        <pc:spChg chg="mod">
          <ac:chgData name="Sofia Kost" userId="3bd42677fdb31709" providerId="LiveId" clId="{12FB3B1A-0C82-47F0-B90B-11FE14E486E5}" dt="2021-01-10T18:24:53.021" v="6674" actId="20577"/>
          <ac:spMkLst>
            <pc:docMk/>
            <pc:sldMk cId="2181306276" sldId="259"/>
            <ac:spMk id="3" creationId="{E16FBB65-09A1-4786-BF60-40069AEB7731}"/>
          </ac:spMkLst>
        </pc:spChg>
      </pc:sldChg>
      <pc:sldChg chg="addSp modSp mod">
        <pc:chgData name="Sofia Kost" userId="3bd42677fdb31709" providerId="LiveId" clId="{12FB3B1A-0C82-47F0-B90B-11FE14E486E5}" dt="2021-01-10T17:00:12.362" v="5822" actId="20577"/>
        <pc:sldMkLst>
          <pc:docMk/>
          <pc:sldMk cId="2889787116" sldId="260"/>
        </pc:sldMkLst>
        <pc:spChg chg="add mod">
          <ac:chgData name="Sofia Kost" userId="3bd42677fdb31709" providerId="LiveId" clId="{12FB3B1A-0C82-47F0-B90B-11FE14E486E5}" dt="2021-01-10T17:00:12.362" v="5822" actId="20577"/>
          <ac:spMkLst>
            <pc:docMk/>
            <pc:sldMk cId="2889787116" sldId="260"/>
            <ac:spMk id="3" creationId="{A68E0661-5FF8-49D0-9C3C-CF26B4157D4F}"/>
          </ac:spMkLst>
        </pc:spChg>
        <pc:spChg chg="add mod">
          <ac:chgData name="Sofia Kost" userId="3bd42677fdb31709" providerId="LiveId" clId="{12FB3B1A-0C82-47F0-B90B-11FE14E486E5}" dt="2021-01-10T16:09:56.248" v="5337" actId="1076"/>
          <ac:spMkLst>
            <pc:docMk/>
            <pc:sldMk cId="2889787116" sldId="260"/>
            <ac:spMk id="4" creationId="{FDB9CEF0-EE06-4BFE-BD26-FB30B9BD4DAE}"/>
          </ac:spMkLst>
        </pc:spChg>
        <pc:picChg chg="mod">
          <ac:chgData name="Sofia Kost" userId="3bd42677fdb31709" providerId="LiveId" clId="{12FB3B1A-0C82-47F0-B90B-11FE14E486E5}" dt="2021-01-10T15:12:47.678" v="4148" actId="1076"/>
          <ac:picMkLst>
            <pc:docMk/>
            <pc:sldMk cId="2889787116" sldId="260"/>
            <ac:picMk id="5" creationId="{A21ABABD-0C9D-4E4F-8EB3-4884F87BE77A}"/>
          </ac:picMkLst>
        </pc:picChg>
      </pc:sldChg>
      <pc:sldChg chg="modSp mod">
        <pc:chgData name="Sofia Kost" userId="3bd42677fdb31709" providerId="LiveId" clId="{12FB3B1A-0C82-47F0-B90B-11FE14E486E5}" dt="2021-01-10T17:13:17.313" v="6617" actId="1076"/>
        <pc:sldMkLst>
          <pc:docMk/>
          <pc:sldMk cId="2701519907" sldId="261"/>
        </pc:sldMkLst>
        <pc:spChg chg="mod">
          <ac:chgData name="Sofia Kost" userId="3bd42677fdb31709" providerId="LiveId" clId="{12FB3B1A-0C82-47F0-B90B-11FE14E486E5}" dt="2021-01-10T17:13:17.313" v="6617" actId="1076"/>
          <ac:spMkLst>
            <pc:docMk/>
            <pc:sldMk cId="2701519907" sldId="261"/>
            <ac:spMk id="3" creationId="{164F57EF-5C04-4C43-AAB0-AF9BBFACFB01}"/>
          </ac:spMkLst>
        </pc:spChg>
      </pc:sldChg>
      <pc:sldChg chg="modSp mod">
        <pc:chgData name="Sofia Kost" userId="3bd42677fdb31709" providerId="LiveId" clId="{12FB3B1A-0C82-47F0-B90B-11FE14E486E5}" dt="2021-01-10T20:45:17.899" v="6958"/>
        <pc:sldMkLst>
          <pc:docMk/>
          <pc:sldMk cId="315423760" sldId="262"/>
        </pc:sldMkLst>
        <pc:spChg chg="mod">
          <ac:chgData name="Sofia Kost" userId="3bd42677fdb31709" providerId="LiveId" clId="{12FB3B1A-0C82-47F0-B90B-11FE14E486E5}" dt="2021-01-10T20:45:17.899" v="6958"/>
          <ac:spMkLst>
            <pc:docMk/>
            <pc:sldMk cId="315423760" sldId="262"/>
            <ac:spMk id="3" creationId="{60AA0AF2-2BDA-4E07-8F26-ECA8D461FBC0}"/>
          </ac:spMkLst>
        </pc:spChg>
      </pc:sldChg>
      <pc:sldChg chg="modSp new mod">
        <pc:chgData name="Sofia Kost" userId="3bd42677fdb31709" providerId="LiveId" clId="{12FB3B1A-0C82-47F0-B90B-11FE14E486E5}" dt="2021-01-10T18:27:16.987" v="6716" actId="20577"/>
        <pc:sldMkLst>
          <pc:docMk/>
          <pc:sldMk cId="4145406552" sldId="263"/>
        </pc:sldMkLst>
        <pc:spChg chg="mod">
          <ac:chgData name="Sofia Kost" userId="3bd42677fdb31709" providerId="LiveId" clId="{12FB3B1A-0C82-47F0-B90B-11FE14E486E5}" dt="2021-01-10T13:07:14.933" v="604" actId="20577"/>
          <ac:spMkLst>
            <pc:docMk/>
            <pc:sldMk cId="4145406552" sldId="263"/>
            <ac:spMk id="2" creationId="{6AB2458F-BE80-4B04-B21C-82CB2BF66256}"/>
          </ac:spMkLst>
        </pc:spChg>
        <pc:spChg chg="mod">
          <ac:chgData name="Sofia Kost" userId="3bd42677fdb31709" providerId="LiveId" clId="{12FB3B1A-0C82-47F0-B90B-11FE14E486E5}" dt="2021-01-10T18:27:16.987" v="6716" actId="20577"/>
          <ac:spMkLst>
            <pc:docMk/>
            <pc:sldMk cId="4145406552" sldId="263"/>
            <ac:spMk id="3" creationId="{0263EC36-ED20-4C3A-94CC-EB2CEC20301F}"/>
          </ac:spMkLst>
        </pc:spChg>
      </pc:sldChg>
      <pc:sldChg chg="modSp new mod">
        <pc:chgData name="Sofia Kost" userId="3bd42677fdb31709" providerId="LiveId" clId="{12FB3B1A-0C82-47F0-B90B-11FE14E486E5}" dt="2021-01-10T18:28:06.511" v="6734" actId="20577"/>
        <pc:sldMkLst>
          <pc:docMk/>
          <pc:sldMk cId="3848151371" sldId="264"/>
        </pc:sldMkLst>
        <pc:spChg chg="mod">
          <ac:chgData name="Sofia Kost" userId="3bd42677fdb31709" providerId="LiveId" clId="{12FB3B1A-0C82-47F0-B90B-11FE14E486E5}" dt="2021-01-10T13:45:41.976" v="1456"/>
          <ac:spMkLst>
            <pc:docMk/>
            <pc:sldMk cId="3848151371" sldId="264"/>
            <ac:spMk id="2" creationId="{0A87C71F-D5E6-4320-97AA-D454020E3DE3}"/>
          </ac:spMkLst>
        </pc:spChg>
        <pc:spChg chg="mod">
          <ac:chgData name="Sofia Kost" userId="3bd42677fdb31709" providerId="LiveId" clId="{12FB3B1A-0C82-47F0-B90B-11FE14E486E5}" dt="2021-01-10T18:28:06.511" v="6734" actId="20577"/>
          <ac:spMkLst>
            <pc:docMk/>
            <pc:sldMk cId="3848151371" sldId="264"/>
            <ac:spMk id="3" creationId="{4023667B-9FF5-4961-BA8B-3240FFF9BBA1}"/>
          </ac:spMkLst>
        </pc:spChg>
      </pc:sldChg>
      <pc:sldChg chg="addSp delSp modSp add mod">
        <pc:chgData name="Sofia Kost" userId="3bd42677fdb31709" providerId="LiveId" clId="{12FB3B1A-0C82-47F0-B90B-11FE14E486E5}" dt="2021-01-10T16:54:38.333" v="5660" actId="1076"/>
        <pc:sldMkLst>
          <pc:docMk/>
          <pc:sldMk cId="2048199338" sldId="265"/>
        </pc:sldMkLst>
        <pc:spChg chg="del mod">
          <ac:chgData name="Sofia Kost" userId="3bd42677fdb31709" providerId="LiveId" clId="{12FB3B1A-0C82-47F0-B90B-11FE14E486E5}" dt="2021-01-10T15:55:33.255" v="4931" actId="478"/>
          <ac:spMkLst>
            <pc:docMk/>
            <pc:sldMk cId="2048199338" sldId="265"/>
            <ac:spMk id="3" creationId="{4023667B-9FF5-4961-BA8B-3240FFF9BBA1}"/>
          </ac:spMkLst>
        </pc:spChg>
        <pc:spChg chg="add mod">
          <ac:chgData name="Sofia Kost" userId="3bd42677fdb31709" providerId="LiveId" clId="{12FB3B1A-0C82-47F0-B90B-11FE14E486E5}" dt="2021-01-10T15:56:32.640" v="5025" actId="1076"/>
          <ac:spMkLst>
            <pc:docMk/>
            <pc:sldMk cId="2048199338" sldId="265"/>
            <ac:spMk id="6" creationId="{36E00C95-2500-4701-83D8-54D9089D252C}"/>
          </ac:spMkLst>
        </pc:spChg>
        <pc:picChg chg="add mod">
          <ac:chgData name="Sofia Kost" userId="3bd42677fdb31709" providerId="LiveId" clId="{12FB3B1A-0C82-47F0-B90B-11FE14E486E5}" dt="2021-01-10T16:54:38.333" v="5660" actId="1076"/>
          <ac:picMkLst>
            <pc:docMk/>
            <pc:sldMk cId="2048199338" sldId="265"/>
            <ac:picMk id="5" creationId="{E3383CF4-AAF6-417F-98A0-78D4CCBE3E2C}"/>
          </ac:picMkLst>
        </pc:picChg>
      </pc:sldChg>
      <pc:sldChg chg="addSp delSp modSp add mod">
        <pc:chgData name="Sofia Kost" userId="3bd42677fdb31709" providerId="LiveId" clId="{12FB3B1A-0C82-47F0-B90B-11FE14E486E5}" dt="2021-01-10T16:54:34.781" v="5659" actId="1076"/>
        <pc:sldMkLst>
          <pc:docMk/>
          <pc:sldMk cId="2604825426" sldId="266"/>
        </pc:sldMkLst>
        <pc:spChg chg="mod">
          <ac:chgData name="Sofia Kost" userId="3bd42677fdb31709" providerId="LiveId" clId="{12FB3B1A-0C82-47F0-B90B-11FE14E486E5}" dt="2021-01-10T15:55:17.278" v="4925" actId="20577"/>
          <ac:spMkLst>
            <pc:docMk/>
            <pc:sldMk cId="2604825426" sldId="266"/>
            <ac:spMk id="3" creationId="{4023667B-9FF5-4961-BA8B-3240FFF9BBA1}"/>
          </ac:spMkLst>
        </pc:spChg>
        <pc:spChg chg="add mod">
          <ac:chgData name="Sofia Kost" userId="3bd42677fdb31709" providerId="LiveId" clId="{12FB3B1A-0C82-47F0-B90B-11FE14E486E5}" dt="2021-01-10T16:54:31.918" v="5658" actId="1076"/>
          <ac:spMkLst>
            <pc:docMk/>
            <pc:sldMk cId="2604825426" sldId="266"/>
            <ac:spMk id="4" creationId="{0357B9E8-945D-4992-B225-67FF8197CE0C}"/>
          </ac:spMkLst>
        </pc:spChg>
        <pc:picChg chg="del">
          <ac:chgData name="Sofia Kost" userId="3bd42677fdb31709" providerId="LiveId" clId="{12FB3B1A-0C82-47F0-B90B-11FE14E486E5}" dt="2021-01-10T13:55:21.631" v="2184" actId="478"/>
          <ac:picMkLst>
            <pc:docMk/>
            <pc:sldMk cId="2604825426" sldId="266"/>
            <ac:picMk id="5" creationId="{E3383CF4-AAF6-417F-98A0-78D4CCBE3E2C}"/>
          </ac:picMkLst>
        </pc:picChg>
        <pc:picChg chg="add mod">
          <ac:chgData name="Sofia Kost" userId="3bd42677fdb31709" providerId="LiveId" clId="{12FB3B1A-0C82-47F0-B90B-11FE14E486E5}" dt="2021-01-10T16:54:34.781" v="5659" actId="1076"/>
          <ac:picMkLst>
            <pc:docMk/>
            <pc:sldMk cId="2604825426" sldId="266"/>
            <ac:picMk id="6" creationId="{F7A7FCD7-6935-480B-9226-034A10E98861}"/>
          </ac:picMkLst>
        </pc:picChg>
      </pc:sldChg>
      <pc:sldChg chg="modSp new mod">
        <pc:chgData name="Sofia Kost" userId="3bd42677fdb31709" providerId="LiveId" clId="{12FB3B1A-0C82-47F0-B90B-11FE14E486E5}" dt="2021-01-10T17:10:09.100" v="6595" actId="1076"/>
        <pc:sldMkLst>
          <pc:docMk/>
          <pc:sldMk cId="2537035386" sldId="267"/>
        </pc:sldMkLst>
        <pc:spChg chg="mod">
          <ac:chgData name="Sofia Kost" userId="3bd42677fdb31709" providerId="LiveId" clId="{12FB3B1A-0C82-47F0-B90B-11FE14E486E5}" dt="2021-01-10T14:03:02.580" v="2699" actId="20577"/>
          <ac:spMkLst>
            <pc:docMk/>
            <pc:sldMk cId="2537035386" sldId="267"/>
            <ac:spMk id="2" creationId="{5515765B-529D-4957-869D-DD53B1597074}"/>
          </ac:spMkLst>
        </pc:spChg>
        <pc:spChg chg="mod">
          <ac:chgData name="Sofia Kost" userId="3bd42677fdb31709" providerId="LiveId" clId="{12FB3B1A-0C82-47F0-B90B-11FE14E486E5}" dt="2021-01-10T17:10:09.100" v="6595" actId="1076"/>
          <ac:spMkLst>
            <pc:docMk/>
            <pc:sldMk cId="2537035386" sldId="267"/>
            <ac:spMk id="3" creationId="{3C14D37C-F72E-40DE-B83D-BE83ADBEC840}"/>
          </ac:spMkLst>
        </pc:spChg>
      </pc:sldChg>
      <pc:sldChg chg="addSp modSp new mod">
        <pc:chgData name="Sofia Kost" userId="3bd42677fdb31709" providerId="LiveId" clId="{12FB3B1A-0C82-47F0-B90B-11FE14E486E5}" dt="2021-01-10T16:51:02.085" v="5656" actId="27636"/>
        <pc:sldMkLst>
          <pc:docMk/>
          <pc:sldMk cId="2417569416" sldId="268"/>
        </pc:sldMkLst>
        <pc:spChg chg="mod">
          <ac:chgData name="Sofia Kost" userId="3bd42677fdb31709" providerId="LiveId" clId="{12FB3B1A-0C82-47F0-B90B-11FE14E486E5}" dt="2021-01-10T14:04:58.415" v="3001" actId="20577"/>
          <ac:spMkLst>
            <pc:docMk/>
            <pc:sldMk cId="2417569416" sldId="268"/>
            <ac:spMk id="2" creationId="{A737CE54-8FC6-4F8F-823B-6B744F5250AD}"/>
          </ac:spMkLst>
        </pc:spChg>
        <pc:spChg chg="mod">
          <ac:chgData name="Sofia Kost" userId="3bd42677fdb31709" providerId="LiveId" clId="{12FB3B1A-0C82-47F0-B90B-11FE14E486E5}" dt="2021-01-10T16:50:53.813" v="5648" actId="27636"/>
          <ac:spMkLst>
            <pc:docMk/>
            <pc:sldMk cId="2417569416" sldId="268"/>
            <ac:spMk id="3" creationId="{B2C04BA3-71E1-40EC-94E9-93A9C23BB9B6}"/>
          </ac:spMkLst>
        </pc:spChg>
        <pc:spChg chg="add mod">
          <ac:chgData name="Sofia Kost" userId="3bd42677fdb31709" providerId="LiveId" clId="{12FB3B1A-0C82-47F0-B90B-11FE14E486E5}" dt="2021-01-10T16:51:02.085" v="5656" actId="27636"/>
          <ac:spMkLst>
            <pc:docMk/>
            <pc:sldMk cId="2417569416" sldId="268"/>
            <ac:spMk id="4" creationId="{BE75EB23-F71D-40F0-8A16-8A685D88B62D}"/>
          </ac:spMkLst>
        </pc:spChg>
      </pc:sldChg>
      <pc:sldChg chg="modSp add mod">
        <pc:chgData name="Sofia Kost" userId="3bd42677fdb31709" providerId="LiveId" clId="{12FB3B1A-0C82-47F0-B90B-11FE14E486E5}" dt="2021-01-10T19:09:54.150" v="6817" actId="20577"/>
        <pc:sldMkLst>
          <pc:docMk/>
          <pc:sldMk cId="3235798484" sldId="269"/>
        </pc:sldMkLst>
        <pc:spChg chg="mod">
          <ac:chgData name="Sofia Kost" userId="3bd42677fdb31709" providerId="LiveId" clId="{12FB3B1A-0C82-47F0-B90B-11FE14E486E5}" dt="2021-01-10T19:09:40.136" v="6783" actId="20577"/>
          <ac:spMkLst>
            <pc:docMk/>
            <pc:sldMk cId="3235798484" sldId="269"/>
            <ac:spMk id="3" creationId="{B2C04BA3-71E1-40EC-94E9-93A9C23BB9B6}"/>
          </ac:spMkLst>
        </pc:spChg>
        <pc:spChg chg="mod">
          <ac:chgData name="Sofia Kost" userId="3bd42677fdb31709" providerId="LiveId" clId="{12FB3B1A-0C82-47F0-B90B-11FE14E486E5}" dt="2021-01-10T19:09:54.150" v="6817" actId="20577"/>
          <ac:spMkLst>
            <pc:docMk/>
            <pc:sldMk cId="3235798484" sldId="269"/>
            <ac:spMk id="4" creationId="{BE75EB23-F71D-40F0-8A16-8A685D88B62D}"/>
          </ac:spMkLst>
        </pc:spChg>
      </pc:sldChg>
      <pc:sldChg chg="addSp delSp modSp add mod">
        <pc:chgData name="Sofia Kost" userId="3bd42677fdb31709" providerId="LiveId" clId="{12FB3B1A-0C82-47F0-B90B-11FE14E486E5}" dt="2021-01-10T19:14:49.956" v="6818" actId="1076"/>
        <pc:sldMkLst>
          <pc:docMk/>
          <pc:sldMk cId="962301657" sldId="270"/>
        </pc:sldMkLst>
        <pc:spChg chg="del mod">
          <ac:chgData name="Sofia Kost" userId="3bd42677fdb31709" providerId="LiveId" clId="{12FB3B1A-0C82-47F0-B90B-11FE14E486E5}" dt="2021-01-10T16:46:41.982" v="5551" actId="478"/>
          <ac:spMkLst>
            <pc:docMk/>
            <pc:sldMk cId="962301657" sldId="270"/>
            <ac:spMk id="3" creationId="{60AA0AF2-2BDA-4E07-8F26-ECA8D461FBC0}"/>
          </ac:spMkLst>
        </pc:spChg>
        <pc:spChg chg="add del mod">
          <ac:chgData name="Sofia Kost" userId="3bd42677fdb31709" providerId="LiveId" clId="{12FB3B1A-0C82-47F0-B90B-11FE14E486E5}" dt="2021-01-10T16:46:45.225" v="5552" actId="478"/>
          <ac:spMkLst>
            <pc:docMk/>
            <pc:sldMk cId="962301657" sldId="270"/>
            <ac:spMk id="7" creationId="{B05D3C3E-08D1-4801-A7FE-C12AB61DE441}"/>
          </ac:spMkLst>
        </pc:spChg>
        <pc:spChg chg="add mod">
          <ac:chgData name="Sofia Kost" userId="3bd42677fdb31709" providerId="LiveId" clId="{12FB3B1A-0C82-47F0-B90B-11FE14E486E5}" dt="2021-01-10T16:49:56.688" v="5618" actId="1076"/>
          <ac:spMkLst>
            <pc:docMk/>
            <pc:sldMk cId="962301657" sldId="270"/>
            <ac:spMk id="10" creationId="{98D3BB63-3BDD-43D6-A5C4-8EB58FA7ACF9}"/>
          </ac:spMkLst>
        </pc:spChg>
        <pc:picChg chg="add mod">
          <ac:chgData name="Sofia Kost" userId="3bd42677fdb31709" providerId="LiveId" clId="{12FB3B1A-0C82-47F0-B90B-11FE14E486E5}" dt="2021-01-10T19:14:49.956" v="6818" actId="1076"/>
          <ac:picMkLst>
            <pc:docMk/>
            <pc:sldMk cId="962301657" sldId="270"/>
            <ac:picMk id="5" creationId="{59E44A86-0F2B-47D4-AA83-2CA873A5012F}"/>
          </ac:picMkLst>
        </pc:picChg>
        <pc:picChg chg="add del mod">
          <ac:chgData name="Sofia Kost" userId="3bd42677fdb31709" providerId="LiveId" clId="{12FB3B1A-0C82-47F0-B90B-11FE14E486E5}" dt="2021-01-10T16:47:32.349" v="5568" actId="21"/>
          <ac:picMkLst>
            <pc:docMk/>
            <pc:sldMk cId="962301657" sldId="270"/>
            <ac:picMk id="9" creationId="{AAE66DDE-F79A-4790-8B94-5ED295DEC22E}"/>
          </ac:picMkLst>
        </pc:picChg>
      </pc:sldChg>
      <pc:sldChg chg="addSp delSp modSp add mod">
        <pc:chgData name="Sofia Kost" userId="3bd42677fdb31709" providerId="LiveId" clId="{12FB3B1A-0C82-47F0-B90B-11FE14E486E5}" dt="2021-01-10T21:06:37.881" v="6976" actId="1076"/>
        <pc:sldMkLst>
          <pc:docMk/>
          <pc:sldMk cId="4176102718" sldId="271"/>
        </pc:sldMkLst>
        <pc:spChg chg="add mod">
          <ac:chgData name="Sofia Kost" userId="3bd42677fdb31709" providerId="LiveId" clId="{12FB3B1A-0C82-47F0-B90B-11FE14E486E5}" dt="2021-01-10T21:06:37.881" v="6976" actId="1076"/>
          <ac:spMkLst>
            <pc:docMk/>
            <pc:sldMk cId="4176102718" sldId="271"/>
            <ac:spMk id="4" creationId="{FB461159-EC57-44F9-9FA8-5E66AC5A3C80}"/>
          </ac:spMkLst>
        </pc:spChg>
        <pc:spChg chg="add del mod">
          <ac:chgData name="Sofia Kost" userId="3bd42677fdb31709" providerId="LiveId" clId="{12FB3B1A-0C82-47F0-B90B-11FE14E486E5}" dt="2021-01-10T20:42:41.496" v="6932" actId="478"/>
          <ac:spMkLst>
            <pc:docMk/>
            <pc:sldMk cId="4176102718" sldId="271"/>
            <ac:spMk id="6" creationId="{6B3D9D49-D266-4944-85C3-18CFA02AE339}"/>
          </ac:spMkLst>
        </pc:spChg>
        <pc:picChg chg="add mod">
          <ac:chgData name="Sofia Kost" userId="3bd42677fdb31709" providerId="LiveId" clId="{12FB3B1A-0C82-47F0-B90B-11FE14E486E5}" dt="2021-01-10T20:42:48.012" v="6934" actId="1076"/>
          <ac:picMkLst>
            <pc:docMk/>
            <pc:sldMk cId="4176102718" sldId="271"/>
            <ac:picMk id="5" creationId="{9F9706EE-E452-4886-B90A-91657D95D055}"/>
          </ac:picMkLst>
        </pc:picChg>
      </pc:sldChg>
      <pc:sldChg chg="addSp delSp modSp add mod">
        <pc:chgData name="Sofia Kost" userId="3bd42677fdb31709" providerId="LiveId" clId="{12FB3B1A-0C82-47F0-B90B-11FE14E486E5}" dt="2021-01-10T16:50:21.385" v="5639" actId="1076"/>
        <pc:sldMkLst>
          <pc:docMk/>
          <pc:sldMk cId="2662009421" sldId="272"/>
        </pc:sldMkLst>
        <pc:spChg chg="add mod">
          <ac:chgData name="Sofia Kost" userId="3bd42677fdb31709" providerId="LiveId" clId="{12FB3B1A-0C82-47F0-B90B-11FE14E486E5}" dt="2021-01-10T16:50:21.385" v="5639" actId="1076"/>
          <ac:spMkLst>
            <pc:docMk/>
            <pc:sldMk cId="2662009421" sldId="272"/>
            <ac:spMk id="6" creationId="{4A564960-FD9A-466F-8737-E77F22269E5D}"/>
          </ac:spMkLst>
        </pc:spChg>
        <pc:picChg chg="add mod">
          <ac:chgData name="Sofia Kost" userId="3bd42677fdb31709" providerId="LiveId" clId="{12FB3B1A-0C82-47F0-B90B-11FE14E486E5}" dt="2021-01-10T16:50:17.034" v="5638" actId="1076"/>
          <ac:picMkLst>
            <pc:docMk/>
            <pc:sldMk cId="2662009421" sldId="272"/>
            <ac:picMk id="4" creationId="{80E0FE10-1DF6-421A-870D-B80A4DB227C4}"/>
          </ac:picMkLst>
        </pc:picChg>
        <pc:picChg chg="del">
          <ac:chgData name="Sofia Kost" userId="3bd42677fdb31709" providerId="LiveId" clId="{12FB3B1A-0C82-47F0-B90B-11FE14E486E5}" dt="2021-01-10T16:47:37.583" v="5570" actId="478"/>
          <ac:picMkLst>
            <pc:docMk/>
            <pc:sldMk cId="2662009421" sldId="272"/>
            <ac:picMk id="5" creationId="{59E44A86-0F2B-47D4-AA83-2CA873A5012F}"/>
          </ac:picMkLst>
        </pc:picChg>
      </pc:sldChg>
      <pc:sldChg chg="addSp delSp modSp add mod">
        <pc:chgData name="Sofia Kost" userId="3bd42677fdb31709" providerId="LiveId" clId="{12FB3B1A-0C82-47F0-B90B-11FE14E486E5}" dt="2021-01-10T16:57:47.813" v="5704" actId="1076"/>
        <pc:sldMkLst>
          <pc:docMk/>
          <pc:sldMk cId="3252436736" sldId="273"/>
        </pc:sldMkLst>
        <pc:spChg chg="add mod">
          <ac:chgData name="Sofia Kost" userId="3bd42677fdb31709" providerId="LiveId" clId="{12FB3B1A-0C82-47F0-B90B-11FE14E486E5}" dt="2021-01-10T16:57:43.709" v="5702" actId="1076"/>
          <ac:spMkLst>
            <pc:docMk/>
            <pc:sldMk cId="3252436736" sldId="273"/>
            <ac:spMk id="8" creationId="{B9410485-612F-42CE-AB0B-EF988ABF7317}"/>
          </ac:spMkLst>
        </pc:spChg>
        <pc:picChg chg="add del mod">
          <ac:chgData name="Sofia Kost" userId="3bd42677fdb31709" providerId="LiveId" clId="{12FB3B1A-0C82-47F0-B90B-11FE14E486E5}" dt="2021-01-10T16:48:22.411" v="5577" actId="478"/>
          <ac:picMkLst>
            <pc:docMk/>
            <pc:sldMk cId="3252436736" sldId="273"/>
            <ac:picMk id="4" creationId="{9188DF75-B146-49DA-AA8A-0C154CE2B5AE}"/>
          </ac:picMkLst>
        </pc:picChg>
        <pc:picChg chg="del">
          <ac:chgData name="Sofia Kost" userId="3bd42677fdb31709" providerId="LiveId" clId="{12FB3B1A-0C82-47F0-B90B-11FE14E486E5}" dt="2021-01-10T16:47:42.600" v="5572" actId="478"/>
          <ac:picMkLst>
            <pc:docMk/>
            <pc:sldMk cId="3252436736" sldId="273"/>
            <ac:picMk id="5" creationId="{59E44A86-0F2B-47D4-AA83-2CA873A5012F}"/>
          </ac:picMkLst>
        </pc:picChg>
        <pc:picChg chg="add mod">
          <ac:chgData name="Sofia Kost" userId="3bd42677fdb31709" providerId="LiveId" clId="{12FB3B1A-0C82-47F0-B90B-11FE14E486E5}" dt="2021-01-10T16:57:47.813" v="5704" actId="1076"/>
          <ac:picMkLst>
            <pc:docMk/>
            <pc:sldMk cId="3252436736" sldId="273"/>
            <ac:picMk id="7" creationId="{E4B69E4D-BAD9-4E26-9423-7B4ED44F8EA5}"/>
          </ac:picMkLst>
        </pc:picChg>
      </pc:sldChg>
      <pc:sldChg chg="addSp delSp modSp add mod">
        <pc:chgData name="Sofia Kost" userId="3bd42677fdb31709" providerId="LiveId" clId="{12FB3B1A-0C82-47F0-B90B-11FE14E486E5}" dt="2021-01-10T16:58:45.988" v="5710" actId="1076"/>
        <pc:sldMkLst>
          <pc:docMk/>
          <pc:sldMk cId="2454273361" sldId="274"/>
        </pc:sldMkLst>
        <pc:spChg chg="mod">
          <ac:chgData name="Sofia Kost" userId="3bd42677fdb31709" providerId="LiveId" clId="{12FB3B1A-0C82-47F0-B90B-11FE14E486E5}" dt="2021-01-10T16:58:45.988" v="5710" actId="1076"/>
          <ac:spMkLst>
            <pc:docMk/>
            <pc:sldMk cId="2454273361" sldId="274"/>
            <ac:spMk id="8" creationId="{B9410485-612F-42CE-AB0B-EF988ABF7317}"/>
          </ac:spMkLst>
        </pc:spChg>
        <pc:picChg chg="add mod">
          <ac:chgData name="Sofia Kost" userId="3bd42677fdb31709" providerId="LiveId" clId="{12FB3B1A-0C82-47F0-B90B-11FE14E486E5}" dt="2021-01-10T16:58:43.581" v="5709" actId="1076"/>
          <ac:picMkLst>
            <pc:docMk/>
            <pc:sldMk cId="2454273361" sldId="274"/>
            <ac:picMk id="4" creationId="{1B4202CB-9326-4073-A08A-A81E7A97C35C}"/>
          </ac:picMkLst>
        </pc:picChg>
        <pc:picChg chg="del">
          <ac:chgData name="Sofia Kost" userId="3bd42677fdb31709" providerId="LiveId" clId="{12FB3B1A-0C82-47F0-B90B-11FE14E486E5}" dt="2021-01-10T16:58:23.273" v="5706" actId="478"/>
          <ac:picMkLst>
            <pc:docMk/>
            <pc:sldMk cId="2454273361" sldId="274"/>
            <ac:picMk id="7" creationId="{E4B69E4D-BAD9-4E26-9423-7B4ED44F8EA5}"/>
          </ac:picMkLst>
        </pc:picChg>
      </pc:sldChg>
      <pc:sldChg chg="modSp add mod">
        <pc:chgData name="Sofia Kost" userId="3bd42677fdb31709" providerId="LiveId" clId="{12FB3B1A-0C82-47F0-B90B-11FE14E486E5}" dt="2021-01-10T20:24:31.180" v="6926" actId="20577"/>
        <pc:sldMkLst>
          <pc:docMk/>
          <pc:sldMk cId="690204442" sldId="275"/>
        </pc:sldMkLst>
        <pc:spChg chg="mod">
          <ac:chgData name="Sofia Kost" userId="3bd42677fdb31709" providerId="LiveId" clId="{12FB3B1A-0C82-47F0-B90B-11FE14E486E5}" dt="2021-01-10T20:24:31.180" v="6926" actId="20577"/>
          <ac:spMkLst>
            <pc:docMk/>
            <pc:sldMk cId="690204442" sldId="275"/>
            <ac:spMk id="3" creationId="{60AA0AF2-2BDA-4E07-8F26-ECA8D461FBC0}"/>
          </ac:spMkLst>
        </pc:spChg>
      </pc:sldChg>
      <pc:sldChg chg="addSp delSp modSp new mod">
        <pc:chgData name="Sofia Kost" userId="3bd42677fdb31709" providerId="LiveId" clId="{12FB3B1A-0C82-47F0-B90B-11FE14E486E5}" dt="2021-01-10T17:07:13.930" v="6559" actId="1076"/>
        <pc:sldMkLst>
          <pc:docMk/>
          <pc:sldMk cId="1255484077" sldId="276"/>
        </pc:sldMkLst>
        <pc:spChg chg="add del mod">
          <ac:chgData name="Sofia Kost" userId="3bd42677fdb31709" providerId="LiveId" clId="{12FB3B1A-0C82-47F0-B90B-11FE14E486E5}" dt="2021-01-10T17:07:01.073" v="6557" actId="1076"/>
          <ac:spMkLst>
            <pc:docMk/>
            <pc:sldMk cId="1255484077" sldId="276"/>
            <ac:spMk id="2" creationId="{52A1E367-7AB4-4A4C-9DDB-7CC800778F0A}"/>
          </ac:spMkLst>
        </pc:spChg>
        <pc:spChg chg="mod">
          <ac:chgData name="Sofia Kost" userId="3bd42677fdb31709" providerId="LiveId" clId="{12FB3B1A-0C82-47F0-B90B-11FE14E486E5}" dt="2021-01-10T17:07:13.930" v="6559" actId="1076"/>
          <ac:spMkLst>
            <pc:docMk/>
            <pc:sldMk cId="1255484077" sldId="276"/>
            <ac:spMk id="3" creationId="{25363177-822F-403C-A311-85D747FFB9D0}"/>
          </ac:spMkLst>
        </pc:spChg>
      </pc:sldChg>
      <pc:sldChg chg="addSp delSp modSp add mod">
        <pc:chgData name="Sofia Kost" userId="3bd42677fdb31709" providerId="LiveId" clId="{12FB3B1A-0C82-47F0-B90B-11FE14E486E5}" dt="2021-01-10T20:48:05.864" v="6975" actId="1076"/>
        <pc:sldMkLst>
          <pc:docMk/>
          <pc:sldMk cId="3682095316" sldId="277"/>
        </pc:sldMkLst>
        <pc:picChg chg="add mod modCrop">
          <ac:chgData name="Sofia Kost" userId="3bd42677fdb31709" providerId="LiveId" clId="{12FB3B1A-0C82-47F0-B90B-11FE14E486E5}" dt="2021-01-10T20:48:05.864" v="6975" actId="1076"/>
          <ac:picMkLst>
            <pc:docMk/>
            <pc:sldMk cId="3682095316" sldId="277"/>
            <ac:picMk id="4" creationId="{D97619D6-6AF9-488F-A161-9C4A126BF684}"/>
          </ac:picMkLst>
        </pc:picChg>
        <pc:picChg chg="del">
          <ac:chgData name="Sofia Kost" userId="3bd42677fdb31709" providerId="LiveId" clId="{12FB3B1A-0C82-47F0-B90B-11FE14E486E5}" dt="2021-01-10T20:20:01.822" v="6871" actId="478"/>
          <ac:picMkLst>
            <pc:docMk/>
            <pc:sldMk cId="3682095316" sldId="277"/>
            <ac:picMk id="5" creationId="{59E44A86-0F2B-47D4-AA83-2CA873A5012F}"/>
          </ac:picMkLst>
        </pc:picChg>
      </pc:sldChg>
      <pc:sldChg chg="add del">
        <pc:chgData name="Sofia Kost" userId="3bd42677fdb31709" providerId="LiveId" clId="{12FB3B1A-0C82-47F0-B90B-11FE14E486E5}" dt="2021-01-10T20:23:36.990" v="6879" actId="47"/>
        <pc:sldMkLst>
          <pc:docMk/>
          <pc:sldMk cId="341502245" sldId="278"/>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FFD5F5-068F-4C4D-8250-A97305192739}" type="datetimeFigureOut">
              <a:rPr lang="el-GR" smtClean="0"/>
              <a:t>11/1/2021</a:t>
            </a:fld>
            <a:endParaRPr lang="el-GR"/>
          </a:p>
        </p:txBody>
      </p:sp>
      <p:sp>
        <p:nvSpPr>
          <p:cNvPr id="5" name="Footer Placeholder 4"/>
          <p:cNvSpPr>
            <a:spLocks noGrp="1"/>
          </p:cNvSpPr>
          <p:nvPr>
            <p:ph type="ftr" sz="quarter" idx="11"/>
          </p:nvPr>
        </p:nvSpPr>
        <p:spPr/>
        <p:txBody>
          <a:bodyPr/>
          <a:lstStyle/>
          <a:p>
            <a:endParaRPr lang="el-GR"/>
          </a:p>
        </p:txBody>
      </p:sp>
      <p:sp>
        <p:nvSpPr>
          <p:cNvPr id="6" name="Slide Number Placeholder 5"/>
          <p:cNvSpPr>
            <a:spLocks noGrp="1"/>
          </p:cNvSpPr>
          <p:nvPr>
            <p:ph type="sldNum" sz="quarter" idx="12"/>
          </p:nvPr>
        </p:nvSpPr>
        <p:spPr/>
        <p:txBody>
          <a:bodyPr/>
          <a:lstStyle/>
          <a:p>
            <a:fld id="{E53C0441-05B8-4C61-A1CF-EFCEE57FA70A}" type="slidenum">
              <a:rPr lang="el-GR" smtClean="0"/>
              <a:t>‹#›</a:t>
            </a:fld>
            <a:endParaRPr lang="el-G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71992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FFD5F5-068F-4C4D-8250-A97305192739}" type="datetimeFigureOut">
              <a:rPr lang="el-GR" smtClean="0"/>
              <a:t>11/1/2021</a:t>
            </a:fld>
            <a:endParaRPr lang="el-GR"/>
          </a:p>
        </p:txBody>
      </p:sp>
      <p:sp>
        <p:nvSpPr>
          <p:cNvPr id="5" name="Footer Placeholder 4"/>
          <p:cNvSpPr>
            <a:spLocks noGrp="1"/>
          </p:cNvSpPr>
          <p:nvPr>
            <p:ph type="ftr" sz="quarter" idx="11"/>
          </p:nvPr>
        </p:nvSpPr>
        <p:spPr/>
        <p:txBody>
          <a:bodyPr/>
          <a:lstStyle/>
          <a:p>
            <a:endParaRPr lang="el-GR"/>
          </a:p>
        </p:txBody>
      </p:sp>
      <p:sp>
        <p:nvSpPr>
          <p:cNvPr id="6" name="Slide Number Placeholder 5"/>
          <p:cNvSpPr>
            <a:spLocks noGrp="1"/>
          </p:cNvSpPr>
          <p:nvPr>
            <p:ph type="sldNum" sz="quarter" idx="12"/>
          </p:nvPr>
        </p:nvSpPr>
        <p:spPr/>
        <p:txBody>
          <a:bodyPr/>
          <a:lstStyle/>
          <a:p>
            <a:fld id="{E53C0441-05B8-4C61-A1CF-EFCEE57FA70A}" type="slidenum">
              <a:rPr lang="el-GR" smtClean="0"/>
              <a:t>‹#›</a:t>
            </a:fld>
            <a:endParaRPr lang="el-GR"/>
          </a:p>
        </p:txBody>
      </p:sp>
    </p:spTree>
    <p:extLst>
      <p:ext uri="{BB962C8B-B14F-4D97-AF65-F5344CB8AC3E}">
        <p14:creationId xmlns:p14="http://schemas.microsoft.com/office/powerpoint/2010/main" val="39789776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FFD5F5-068F-4C4D-8250-A97305192739}" type="datetimeFigureOut">
              <a:rPr lang="el-GR" smtClean="0"/>
              <a:t>11/1/2021</a:t>
            </a:fld>
            <a:endParaRPr lang="el-GR"/>
          </a:p>
        </p:txBody>
      </p:sp>
      <p:sp>
        <p:nvSpPr>
          <p:cNvPr id="5" name="Footer Placeholder 4"/>
          <p:cNvSpPr>
            <a:spLocks noGrp="1"/>
          </p:cNvSpPr>
          <p:nvPr>
            <p:ph type="ftr" sz="quarter" idx="11"/>
          </p:nvPr>
        </p:nvSpPr>
        <p:spPr/>
        <p:txBody>
          <a:bodyPr/>
          <a:lstStyle/>
          <a:p>
            <a:endParaRPr lang="el-GR"/>
          </a:p>
        </p:txBody>
      </p:sp>
      <p:sp>
        <p:nvSpPr>
          <p:cNvPr id="6" name="Slide Number Placeholder 5"/>
          <p:cNvSpPr>
            <a:spLocks noGrp="1"/>
          </p:cNvSpPr>
          <p:nvPr>
            <p:ph type="sldNum" sz="quarter" idx="12"/>
          </p:nvPr>
        </p:nvSpPr>
        <p:spPr/>
        <p:txBody>
          <a:bodyPr/>
          <a:lstStyle/>
          <a:p>
            <a:fld id="{E53C0441-05B8-4C61-A1CF-EFCEE57FA70A}" type="slidenum">
              <a:rPr lang="el-GR" smtClean="0"/>
              <a:t>‹#›</a:t>
            </a:fld>
            <a:endParaRPr lang="el-GR"/>
          </a:p>
        </p:txBody>
      </p:sp>
    </p:spTree>
    <p:extLst>
      <p:ext uri="{BB962C8B-B14F-4D97-AF65-F5344CB8AC3E}">
        <p14:creationId xmlns:p14="http://schemas.microsoft.com/office/powerpoint/2010/main" val="12717938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FFD5F5-068F-4C4D-8250-A97305192739}" type="datetimeFigureOut">
              <a:rPr lang="el-GR" smtClean="0"/>
              <a:t>11/1/2021</a:t>
            </a:fld>
            <a:endParaRPr lang="el-GR"/>
          </a:p>
        </p:txBody>
      </p:sp>
      <p:sp>
        <p:nvSpPr>
          <p:cNvPr id="5" name="Footer Placeholder 4"/>
          <p:cNvSpPr>
            <a:spLocks noGrp="1"/>
          </p:cNvSpPr>
          <p:nvPr>
            <p:ph type="ftr" sz="quarter" idx="11"/>
          </p:nvPr>
        </p:nvSpPr>
        <p:spPr/>
        <p:txBody>
          <a:bodyPr/>
          <a:lstStyle/>
          <a:p>
            <a:endParaRPr lang="el-GR"/>
          </a:p>
        </p:txBody>
      </p:sp>
      <p:sp>
        <p:nvSpPr>
          <p:cNvPr id="6" name="Slide Number Placeholder 5"/>
          <p:cNvSpPr>
            <a:spLocks noGrp="1"/>
          </p:cNvSpPr>
          <p:nvPr>
            <p:ph type="sldNum" sz="quarter" idx="12"/>
          </p:nvPr>
        </p:nvSpPr>
        <p:spPr/>
        <p:txBody>
          <a:bodyPr/>
          <a:lstStyle/>
          <a:p>
            <a:fld id="{E53C0441-05B8-4C61-A1CF-EFCEE57FA70A}" type="slidenum">
              <a:rPr lang="el-GR" smtClean="0"/>
              <a:t>‹#›</a:t>
            </a:fld>
            <a:endParaRPr lang="el-GR"/>
          </a:p>
        </p:txBody>
      </p:sp>
    </p:spTree>
    <p:extLst>
      <p:ext uri="{BB962C8B-B14F-4D97-AF65-F5344CB8AC3E}">
        <p14:creationId xmlns:p14="http://schemas.microsoft.com/office/powerpoint/2010/main" val="31437895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9FFD5F5-068F-4C4D-8250-A97305192739}" type="datetimeFigureOut">
              <a:rPr lang="el-GR" smtClean="0"/>
              <a:t>11/1/2021</a:t>
            </a:fld>
            <a:endParaRPr lang="el-GR"/>
          </a:p>
        </p:txBody>
      </p:sp>
      <p:sp>
        <p:nvSpPr>
          <p:cNvPr id="5" name="Footer Placeholder 4"/>
          <p:cNvSpPr>
            <a:spLocks noGrp="1"/>
          </p:cNvSpPr>
          <p:nvPr>
            <p:ph type="ftr" sz="quarter" idx="11"/>
          </p:nvPr>
        </p:nvSpPr>
        <p:spPr/>
        <p:txBody>
          <a:bodyPr/>
          <a:lstStyle/>
          <a:p>
            <a:endParaRPr lang="el-GR"/>
          </a:p>
        </p:txBody>
      </p:sp>
      <p:sp>
        <p:nvSpPr>
          <p:cNvPr id="6" name="Slide Number Placeholder 5"/>
          <p:cNvSpPr>
            <a:spLocks noGrp="1"/>
          </p:cNvSpPr>
          <p:nvPr>
            <p:ph type="sldNum" sz="quarter" idx="12"/>
          </p:nvPr>
        </p:nvSpPr>
        <p:spPr/>
        <p:txBody>
          <a:bodyPr/>
          <a:lstStyle/>
          <a:p>
            <a:fld id="{E53C0441-05B8-4C61-A1CF-EFCEE57FA70A}" type="slidenum">
              <a:rPr lang="el-GR" smtClean="0"/>
              <a:t>‹#›</a:t>
            </a:fld>
            <a:endParaRPr lang="el-G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37056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9FFD5F5-068F-4C4D-8250-A97305192739}" type="datetimeFigureOut">
              <a:rPr lang="el-GR" smtClean="0"/>
              <a:t>11/1/2021</a:t>
            </a:fld>
            <a:endParaRPr lang="el-GR"/>
          </a:p>
        </p:txBody>
      </p:sp>
      <p:sp>
        <p:nvSpPr>
          <p:cNvPr id="6" name="Footer Placeholder 5"/>
          <p:cNvSpPr>
            <a:spLocks noGrp="1"/>
          </p:cNvSpPr>
          <p:nvPr>
            <p:ph type="ftr" sz="quarter" idx="11"/>
          </p:nvPr>
        </p:nvSpPr>
        <p:spPr/>
        <p:txBody>
          <a:bodyPr/>
          <a:lstStyle/>
          <a:p>
            <a:endParaRPr lang="el-GR"/>
          </a:p>
        </p:txBody>
      </p:sp>
      <p:sp>
        <p:nvSpPr>
          <p:cNvPr id="7" name="Slide Number Placeholder 6"/>
          <p:cNvSpPr>
            <a:spLocks noGrp="1"/>
          </p:cNvSpPr>
          <p:nvPr>
            <p:ph type="sldNum" sz="quarter" idx="12"/>
          </p:nvPr>
        </p:nvSpPr>
        <p:spPr/>
        <p:txBody>
          <a:bodyPr/>
          <a:lstStyle/>
          <a:p>
            <a:fld id="{E53C0441-05B8-4C61-A1CF-EFCEE57FA70A}" type="slidenum">
              <a:rPr lang="el-GR" smtClean="0"/>
              <a:t>‹#›</a:t>
            </a:fld>
            <a:endParaRPr lang="el-GR"/>
          </a:p>
        </p:txBody>
      </p:sp>
    </p:spTree>
    <p:extLst>
      <p:ext uri="{BB962C8B-B14F-4D97-AF65-F5344CB8AC3E}">
        <p14:creationId xmlns:p14="http://schemas.microsoft.com/office/powerpoint/2010/main" val="37665263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FFD5F5-068F-4C4D-8250-A97305192739}" type="datetimeFigureOut">
              <a:rPr lang="el-GR" smtClean="0"/>
              <a:t>11/1/2021</a:t>
            </a:fld>
            <a:endParaRPr lang="el-GR"/>
          </a:p>
        </p:txBody>
      </p:sp>
      <p:sp>
        <p:nvSpPr>
          <p:cNvPr id="8" name="Footer Placeholder 7"/>
          <p:cNvSpPr>
            <a:spLocks noGrp="1"/>
          </p:cNvSpPr>
          <p:nvPr>
            <p:ph type="ftr" sz="quarter" idx="11"/>
          </p:nvPr>
        </p:nvSpPr>
        <p:spPr/>
        <p:txBody>
          <a:bodyPr/>
          <a:lstStyle/>
          <a:p>
            <a:endParaRPr lang="el-GR"/>
          </a:p>
        </p:txBody>
      </p:sp>
      <p:sp>
        <p:nvSpPr>
          <p:cNvPr id="9" name="Slide Number Placeholder 8"/>
          <p:cNvSpPr>
            <a:spLocks noGrp="1"/>
          </p:cNvSpPr>
          <p:nvPr>
            <p:ph type="sldNum" sz="quarter" idx="12"/>
          </p:nvPr>
        </p:nvSpPr>
        <p:spPr/>
        <p:txBody>
          <a:bodyPr/>
          <a:lstStyle/>
          <a:p>
            <a:fld id="{E53C0441-05B8-4C61-A1CF-EFCEE57FA70A}" type="slidenum">
              <a:rPr lang="el-GR" smtClean="0"/>
              <a:t>‹#›</a:t>
            </a:fld>
            <a:endParaRPr lang="el-GR"/>
          </a:p>
        </p:txBody>
      </p:sp>
    </p:spTree>
    <p:extLst>
      <p:ext uri="{BB962C8B-B14F-4D97-AF65-F5344CB8AC3E}">
        <p14:creationId xmlns:p14="http://schemas.microsoft.com/office/powerpoint/2010/main" val="28554068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9FFD5F5-068F-4C4D-8250-A97305192739}" type="datetimeFigureOut">
              <a:rPr lang="el-GR" smtClean="0"/>
              <a:t>11/1/2021</a:t>
            </a:fld>
            <a:endParaRPr lang="el-GR"/>
          </a:p>
        </p:txBody>
      </p:sp>
      <p:sp>
        <p:nvSpPr>
          <p:cNvPr id="4" name="Footer Placeholder 3"/>
          <p:cNvSpPr>
            <a:spLocks noGrp="1"/>
          </p:cNvSpPr>
          <p:nvPr>
            <p:ph type="ftr" sz="quarter" idx="11"/>
          </p:nvPr>
        </p:nvSpPr>
        <p:spPr/>
        <p:txBody>
          <a:bodyPr/>
          <a:lstStyle/>
          <a:p>
            <a:endParaRPr lang="el-GR"/>
          </a:p>
        </p:txBody>
      </p:sp>
      <p:sp>
        <p:nvSpPr>
          <p:cNvPr id="5" name="Slide Number Placeholder 4"/>
          <p:cNvSpPr>
            <a:spLocks noGrp="1"/>
          </p:cNvSpPr>
          <p:nvPr>
            <p:ph type="sldNum" sz="quarter" idx="12"/>
          </p:nvPr>
        </p:nvSpPr>
        <p:spPr/>
        <p:txBody>
          <a:bodyPr/>
          <a:lstStyle/>
          <a:p>
            <a:fld id="{E53C0441-05B8-4C61-A1CF-EFCEE57FA70A}" type="slidenum">
              <a:rPr lang="el-GR" smtClean="0"/>
              <a:t>‹#›</a:t>
            </a:fld>
            <a:endParaRPr lang="el-GR"/>
          </a:p>
        </p:txBody>
      </p:sp>
    </p:spTree>
    <p:extLst>
      <p:ext uri="{BB962C8B-B14F-4D97-AF65-F5344CB8AC3E}">
        <p14:creationId xmlns:p14="http://schemas.microsoft.com/office/powerpoint/2010/main" val="3745277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9FFD5F5-068F-4C4D-8250-A97305192739}" type="datetimeFigureOut">
              <a:rPr lang="el-GR" smtClean="0"/>
              <a:t>11/1/2021</a:t>
            </a:fld>
            <a:endParaRPr lang="el-GR"/>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l-GR"/>
          </a:p>
        </p:txBody>
      </p:sp>
      <p:sp>
        <p:nvSpPr>
          <p:cNvPr id="9" name="Slide Number Placeholder 8"/>
          <p:cNvSpPr>
            <a:spLocks noGrp="1"/>
          </p:cNvSpPr>
          <p:nvPr>
            <p:ph type="sldNum" sz="quarter" idx="12"/>
          </p:nvPr>
        </p:nvSpPr>
        <p:spPr/>
        <p:txBody>
          <a:bodyPr/>
          <a:lstStyle/>
          <a:p>
            <a:fld id="{E53C0441-05B8-4C61-A1CF-EFCEE57FA70A}" type="slidenum">
              <a:rPr lang="el-GR" smtClean="0"/>
              <a:t>‹#›</a:t>
            </a:fld>
            <a:endParaRPr lang="el-GR"/>
          </a:p>
        </p:txBody>
      </p:sp>
    </p:spTree>
    <p:extLst>
      <p:ext uri="{BB962C8B-B14F-4D97-AF65-F5344CB8AC3E}">
        <p14:creationId xmlns:p14="http://schemas.microsoft.com/office/powerpoint/2010/main" val="35914703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9FFD5F5-068F-4C4D-8250-A97305192739}" type="datetimeFigureOut">
              <a:rPr lang="el-GR" smtClean="0"/>
              <a:t>11/1/2021</a:t>
            </a:fld>
            <a:endParaRPr lang="el-GR"/>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l-G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E53C0441-05B8-4C61-A1CF-EFCEE57FA70A}" type="slidenum">
              <a:rPr lang="el-GR" smtClean="0"/>
              <a:t>‹#›</a:t>
            </a:fld>
            <a:endParaRPr lang="el-GR"/>
          </a:p>
        </p:txBody>
      </p:sp>
    </p:spTree>
    <p:extLst>
      <p:ext uri="{BB962C8B-B14F-4D97-AF65-F5344CB8AC3E}">
        <p14:creationId xmlns:p14="http://schemas.microsoft.com/office/powerpoint/2010/main" val="18332732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FFD5F5-068F-4C4D-8250-A97305192739}" type="datetimeFigureOut">
              <a:rPr lang="el-GR" smtClean="0"/>
              <a:t>11/1/2021</a:t>
            </a:fld>
            <a:endParaRPr lang="el-GR"/>
          </a:p>
        </p:txBody>
      </p:sp>
      <p:sp>
        <p:nvSpPr>
          <p:cNvPr id="6" name="Footer Placeholder 5"/>
          <p:cNvSpPr>
            <a:spLocks noGrp="1"/>
          </p:cNvSpPr>
          <p:nvPr>
            <p:ph type="ftr" sz="quarter" idx="11"/>
          </p:nvPr>
        </p:nvSpPr>
        <p:spPr/>
        <p:txBody>
          <a:bodyPr/>
          <a:lstStyle/>
          <a:p>
            <a:endParaRPr lang="el-GR"/>
          </a:p>
        </p:txBody>
      </p:sp>
      <p:sp>
        <p:nvSpPr>
          <p:cNvPr id="7" name="Slide Number Placeholder 6"/>
          <p:cNvSpPr>
            <a:spLocks noGrp="1"/>
          </p:cNvSpPr>
          <p:nvPr>
            <p:ph type="sldNum" sz="quarter" idx="12"/>
          </p:nvPr>
        </p:nvSpPr>
        <p:spPr/>
        <p:txBody>
          <a:bodyPr/>
          <a:lstStyle/>
          <a:p>
            <a:fld id="{E53C0441-05B8-4C61-A1CF-EFCEE57FA70A}" type="slidenum">
              <a:rPr lang="el-GR" smtClean="0"/>
              <a:t>‹#›</a:t>
            </a:fld>
            <a:endParaRPr lang="el-GR"/>
          </a:p>
        </p:txBody>
      </p:sp>
    </p:spTree>
    <p:extLst>
      <p:ext uri="{BB962C8B-B14F-4D97-AF65-F5344CB8AC3E}">
        <p14:creationId xmlns:p14="http://schemas.microsoft.com/office/powerpoint/2010/main" val="31901163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9FFD5F5-068F-4C4D-8250-A97305192739}" type="datetimeFigureOut">
              <a:rPr lang="el-GR" smtClean="0"/>
              <a:t>11/1/2021</a:t>
            </a:fld>
            <a:endParaRPr lang="el-GR"/>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l-G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E53C0441-05B8-4C61-A1CF-EFCEE57FA70A}" type="slidenum">
              <a:rPr lang="el-GR" smtClean="0"/>
              <a:t>‹#›</a:t>
            </a:fld>
            <a:endParaRPr lang="el-GR"/>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556246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archive.ics.uci.edu/ml/datasets/wine"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1C1D2-872C-44CC-9071-1893847B397D}"/>
              </a:ext>
            </a:extLst>
          </p:cNvPr>
          <p:cNvSpPr>
            <a:spLocks noGrp="1"/>
          </p:cNvSpPr>
          <p:nvPr>
            <p:ph type="ctrTitle"/>
          </p:nvPr>
        </p:nvSpPr>
        <p:spPr/>
        <p:txBody>
          <a:bodyPr/>
          <a:lstStyle/>
          <a:p>
            <a:r>
              <a:rPr lang="en-US" dirty="0"/>
              <a:t>K-means and Hierarchical Clustering (complete linkage)</a:t>
            </a:r>
            <a:endParaRPr lang="el-GR" dirty="0"/>
          </a:p>
        </p:txBody>
      </p:sp>
      <p:sp>
        <p:nvSpPr>
          <p:cNvPr id="3" name="Subtitle 2">
            <a:extLst>
              <a:ext uri="{FF2B5EF4-FFF2-40B4-BE49-F238E27FC236}">
                <a16:creationId xmlns:a16="http://schemas.microsoft.com/office/drawing/2014/main" id="{8314E6F1-068A-4305-92F4-24BCD2652E08}"/>
              </a:ext>
            </a:extLst>
          </p:cNvPr>
          <p:cNvSpPr>
            <a:spLocks noGrp="1"/>
          </p:cNvSpPr>
          <p:nvPr>
            <p:ph type="subTitle" idx="1"/>
          </p:nvPr>
        </p:nvSpPr>
        <p:spPr/>
        <p:txBody>
          <a:bodyPr/>
          <a:lstStyle/>
          <a:p>
            <a:r>
              <a:rPr lang="el-GR" dirty="0"/>
              <a:t>Μαθημα αποθηκες και εξορυξη δεδομενων</a:t>
            </a:r>
          </a:p>
        </p:txBody>
      </p:sp>
    </p:spTree>
    <p:extLst>
      <p:ext uri="{BB962C8B-B14F-4D97-AF65-F5344CB8AC3E}">
        <p14:creationId xmlns:p14="http://schemas.microsoft.com/office/powerpoint/2010/main" val="31040440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C3995-9383-4406-AD71-F63ADE1843B6}"/>
              </a:ext>
            </a:extLst>
          </p:cNvPr>
          <p:cNvSpPr>
            <a:spLocks noGrp="1"/>
          </p:cNvSpPr>
          <p:nvPr>
            <p:ph type="title"/>
          </p:nvPr>
        </p:nvSpPr>
        <p:spPr/>
        <p:txBody>
          <a:bodyPr/>
          <a:lstStyle/>
          <a:p>
            <a:r>
              <a:rPr lang="en-US" dirty="0"/>
              <a:t>K means</a:t>
            </a:r>
            <a:endParaRPr lang="el-GR" dirty="0"/>
          </a:p>
        </p:txBody>
      </p:sp>
      <p:pic>
        <p:nvPicPr>
          <p:cNvPr id="5" name="Picture 4">
            <a:extLst>
              <a:ext uri="{FF2B5EF4-FFF2-40B4-BE49-F238E27FC236}">
                <a16:creationId xmlns:a16="http://schemas.microsoft.com/office/drawing/2014/main" id="{59E44A86-0F2B-47D4-AA83-2CA873A501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9504" y="2245616"/>
            <a:ext cx="7032989" cy="3375344"/>
          </a:xfrm>
          <a:prstGeom prst="rect">
            <a:avLst/>
          </a:prstGeom>
        </p:spPr>
      </p:pic>
      <p:sp>
        <p:nvSpPr>
          <p:cNvPr id="10" name="TextBox 9">
            <a:extLst>
              <a:ext uri="{FF2B5EF4-FFF2-40B4-BE49-F238E27FC236}">
                <a16:creationId xmlns:a16="http://schemas.microsoft.com/office/drawing/2014/main" id="{98D3BB63-3BDD-43D6-A5C4-8EB58FA7ACF9}"/>
              </a:ext>
            </a:extLst>
          </p:cNvPr>
          <p:cNvSpPr txBox="1"/>
          <p:nvPr/>
        </p:nvSpPr>
        <p:spPr>
          <a:xfrm>
            <a:off x="4525327" y="5620960"/>
            <a:ext cx="3141345" cy="369332"/>
          </a:xfrm>
          <a:prstGeom prst="rect">
            <a:avLst/>
          </a:prstGeom>
          <a:noFill/>
        </p:spPr>
        <p:txBody>
          <a:bodyPr wrap="square" rtlCol="0">
            <a:spAutoFit/>
          </a:bodyPr>
          <a:lstStyle/>
          <a:p>
            <a:r>
              <a:rPr lang="el-GR" dirty="0"/>
              <a:t>Οπτικά αποτελέσματα κ μέσων</a:t>
            </a:r>
          </a:p>
        </p:txBody>
      </p:sp>
    </p:spTree>
    <p:extLst>
      <p:ext uri="{BB962C8B-B14F-4D97-AF65-F5344CB8AC3E}">
        <p14:creationId xmlns:p14="http://schemas.microsoft.com/office/powerpoint/2010/main" val="9623016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C3995-9383-4406-AD71-F63ADE1843B6}"/>
              </a:ext>
            </a:extLst>
          </p:cNvPr>
          <p:cNvSpPr>
            <a:spLocks noGrp="1"/>
          </p:cNvSpPr>
          <p:nvPr>
            <p:ph type="title"/>
          </p:nvPr>
        </p:nvSpPr>
        <p:spPr/>
        <p:txBody>
          <a:bodyPr/>
          <a:lstStyle/>
          <a:p>
            <a:r>
              <a:rPr lang="en-US" dirty="0"/>
              <a:t>K means</a:t>
            </a:r>
            <a:endParaRPr lang="el-GR" dirty="0"/>
          </a:p>
        </p:txBody>
      </p:sp>
      <p:pic>
        <p:nvPicPr>
          <p:cNvPr id="4" name="Picture 3">
            <a:extLst>
              <a:ext uri="{FF2B5EF4-FFF2-40B4-BE49-F238E27FC236}">
                <a16:creationId xmlns:a16="http://schemas.microsoft.com/office/drawing/2014/main" id="{80E0FE10-1DF6-421A-870D-B80A4DB227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39009" y="2177489"/>
            <a:ext cx="7174941" cy="3443471"/>
          </a:xfrm>
          <a:prstGeom prst="rect">
            <a:avLst/>
          </a:prstGeom>
        </p:spPr>
      </p:pic>
      <p:sp>
        <p:nvSpPr>
          <p:cNvPr id="6" name="TextBox 5">
            <a:extLst>
              <a:ext uri="{FF2B5EF4-FFF2-40B4-BE49-F238E27FC236}">
                <a16:creationId xmlns:a16="http://schemas.microsoft.com/office/drawing/2014/main" id="{4A564960-FD9A-466F-8737-E77F22269E5D}"/>
              </a:ext>
            </a:extLst>
          </p:cNvPr>
          <p:cNvSpPr txBox="1"/>
          <p:nvPr/>
        </p:nvSpPr>
        <p:spPr>
          <a:xfrm>
            <a:off x="3915251" y="5593595"/>
            <a:ext cx="4361498" cy="369332"/>
          </a:xfrm>
          <a:prstGeom prst="rect">
            <a:avLst/>
          </a:prstGeom>
          <a:noFill/>
        </p:spPr>
        <p:txBody>
          <a:bodyPr wrap="square" rtlCol="0">
            <a:spAutoFit/>
          </a:bodyPr>
          <a:lstStyle/>
          <a:p>
            <a:r>
              <a:rPr lang="el-GR" dirty="0"/>
              <a:t>Οπτικά αποτελέσματα κ μέσων με ελλείψεις</a:t>
            </a:r>
          </a:p>
        </p:txBody>
      </p:sp>
    </p:spTree>
    <p:extLst>
      <p:ext uri="{BB962C8B-B14F-4D97-AF65-F5344CB8AC3E}">
        <p14:creationId xmlns:p14="http://schemas.microsoft.com/office/powerpoint/2010/main" val="26620094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C3995-9383-4406-AD71-F63ADE1843B6}"/>
              </a:ext>
            </a:extLst>
          </p:cNvPr>
          <p:cNvSpPr>
            <a:spLocks noGrp="1"/>
          </p:cNvSpPr>
          <p:nvPr>
            <p:ph type="title"/>
          </p:nvPr>
        </p:nvSpPr>
        <p:spPr/>
        <p:txBody>
          <a:bodyPr/>
          <a:lstStyle/>
          <a:p>
            <a:r>
              <a:rPr lang="en-US" dirty="0"/>
              <a:t>K means</a:t>
            </a:r>
            <a:endParaRPr lang="el-GR" dirty="0"/>
          </a:p>
        </p:txBody>
      </p:sp>
      <p:pic>
        <p:nvPicPr>
          <p:cNvPr id="7" name="Picture 6">
            <a:extLst>
              <a:ext uri="{FF2B5EF4-FFF2-40B4-BE49-F238E27FC236}">
                <a16:creationId xmlns:a16="http://schemas.microsoft.com/office/drawing/2014/main" id="{E4B69E4D-BAD9-4E26-9423-7B4ED44F8E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4133" y="1981970"/>
            <a:ext cx="8523734" cy="3656829"/>
          </a:xfrm>
          <a:prstGeom prst="rect">
            <a:avLst/>
          </a:prstGeom>
        </p:spPr>
      </p:pic>
      <p:sp>
        <p:nvSpPr>
          <p:cNvPr id="8" name="TextBox 7">
            <a:extLst>
              <a:ext uri="{FF2B5EF4-FFF2-40B4-BE49-F238E27FC236}">
                <a16:creationId xmlns:a16="http://schemas.microsoft.com/office/drawing/2014/main" id="{B9410485-612F-42CE-AB0B-EF988ABF7317}"/>
              </a:ext>
            </a:extLst>
          </p:cNvPr>
          <p:cNvSpPr txBox="1"/>
          <p:nvPr/>
        </p:nvSpPr>
        <p:spPr>
          <a:xfrm>
            <a:off x="3708558" y="5638799"/>
            <a:ext cx="4835843" cy="369332"/>
          </a:xfrm>
          <a:prstGeom prst="rect">
            <a:avLst/>
          </a:prstGeom>
          <a:noFill/>
        </p:spPr>
        <p:txBody>
          <a:bodyPr wrap="square" rtlCol="0">
            <a:spAutoFit/>
          </a:bodyPr>
          <a:lstStyle/>
          <a:p>
            <a:r>
              <a:rPr lang="el-GR" dirty="0"/>
              <a:t>Οπτικά αποτελέσματα ιεραρχικής ομαδοποίησης</a:t>
            </a:r>
          </a:p>
        </p:txBody>
      </p:sp>
    </p:spTree>
    <p:extLst>
      <p:ext uri="{BB962C8B-B14F-4D97-AF65-F5344CB8AC3E}">
        <p14:creationId xmlns:p14="http://schemas.microsoft.com/office/powerpoint/2010/main" val="32524367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C3995-9383-4406-AD71-F63ADE1843B6}"/>
              </a:ext>
            </a:extLst>
          </p:cNvPr>
          <p:cNvSpPr>
            <a:spLocks noGrp="1"/>
          </p:cNvSpPr>
          <p:nvPr>
            <p:ph type="title"/>
          </p:nvPr>
        </p:nvSpPr>
        <p:spPr/>
        <p:txBody>
          <a:bodyPr/>
          <a:lstStyle/>
          <a:p>
            <a:r>
              <a:rPr lang="en-US" dirty="0"/>
              <a:t>K means</a:t>
            </a:r>
            <a:endParaRPr lang="el-GR" dirty="0"/>
          </a:p>
        </p:txBody>
      </p:sp>
      <p:sp>
        <p:nvSpPr>
          <p:cNvPr id="8" name="TextBox 7">
            <a:extLst>
              <a:ext uri="{FF2B5EF4-FFF2-40B4-BE49-F238E27FC236}">
                <a16:creationId xmlns:a16="http://schemas.microsoft.com/office/drawing/2014/main" id="{B9410485-612F-42CE-AB0B-EF988ABF7317}"/>
              </a:ext>
            </a:extLst>
          </p:cNvPr>
          <p:cNvSpPr txBox="1"/>
          <p:nvPr/>
        </p:nvSpPr>
        <p:spPr>
          <a:xfrm>
            <a:off x="3678078" y="5454133"/>
            <a:ext cx="4835843" cy="369332"/>
          </a:xfrm>
          <a:prstGeom prst="rect">
            <a:avLst/>
          </a:prstGeom>
          <a:noFill/>
        </p:spPr>
        <p:txBody>
          <a:bodyPr wrap="square" rtlCol="0">
            <a:spAutoFit/>
          </a:bodyPr>
          <a:lstStyle/>
          <a:p>
            <a:r>
              <a:rPr lang="el-GR" dirty="0"/>
              <a:t>Οπτικά αποτελέσματα ιεραρχικής ομαδοποίησης</a:t>
            </a:r>
          </a:p>
        </p:txBody>
      </p:sp>
      <p:pic>
        <p:nvPicPr>
          <p:cNvPr id="4" name="Picture 3">
            <a:extLst>
              <a:ext uri="{FF2B5EF4-FFF2-40B4-BE49-F238E27FC236}">
                <a16:creationId xmlns:a16="http://schemas.microsoft.com/office/drawing/2014/main" id="{1B4202CB-9326-4073-A08A-A81E7A97C3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0703" y="2128269"/>
            <a:ext cx="7271552" cy="3119621"/>
          </a:xfrm>
          <a:prstGeom prst="rect">
            <a:avLst/>
          </a:prstGeom>
        </p:spPr>
      </p:pic>
    </p:spTree>
    <p:extLst>
      <p:ext uri="{BB962C8B-B14F-4D97-AF65-F5344CB8AC3E}">
        <p14:creationId xmlns:p14="http://schemas.microsoft.com/office/powerpoint/2010/main" val="24542733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C3995-9383-4406-AD71-F63ADE1843B6}"/>
              </a:ext>
            </a:extLst>
          </p:cNvPr>
          <p:cNvSpPr>
            <a:spLocks noGrp="1"/>
          </p:cNvSpPr>
          <p:nvPr>
            <p:ph type="title"/>
          </p:nvPr>
        </p:nvSpPr>
        <p:spPr/>
        <p:txBody>
          <a:bodyPr/>
          <a:lstStyle/>
          <a:p>
            <a:r>
              <a:rPr lang="en-US" dirty="0"/>
              <a:t>K means</a:t>
            </a:r>
            <a:endParaRPr lang="el-GR" dirty="0"/>
          </a:p>
        </p:txBody>
      </p:sp>
      <p:sp>
        <p:nvSpPr>
          <p:cNvPr id="3" name="Content Placeholder 2">
            <a:extLst>
              <a:ext uri="{FF2B5EF4-FFF2-40B4-BE49-F238E27FC236}">
                <a16:creationId xmlns:a16="http://schemas.microsoft.com/office/drawing/2014/main" id="{60AA0AF2-2BDA-4E07-8F26-ECA8D461FBC0}"/>
              </a:ext>
            </a:extLst>
          </p:cNvPr>
          <p:cNvSpPr>
            <a:spLocks noGrp="1"/>
          </p:cNvSpPr>
          <p:nvPr>
            <p:ph idx="1"/>
          </p:nvPr>
        </p:nvSpPr>
        <p:spPr>
          <a:xfrm>
            <a:off x="1097280" y="2295526"/>
            <a:ext cx="10058400" cy="3519020"/>
          </a:xfrm>
        </p:spPr>
        <p:txBody>
          <a:bodyPr>
            <a:normAutofit lnSpcReduction="10000"/>
          </a:bodyPr>
          <a:lstStyle/>
          <a:p>
            <a:pPr marL="0" indent="0" algn="just">
              <a:buNone/>
            </a:pPr>
            <a:r>
              <a:rPr lang="el-GR" sz="2200" dirty="0"/>
              <a:t>Παρατηρούμε λοιπόν πως ο αλγόριθμος των κ μέσων έχει φτιάξει πολύ καλύτερες ομάδες.</a:t>
            </a:r>
          </a:p>
          <a:p>
            <a:pPr marL="0" indent="0" algn="just">
              <a:buNone/>
            </a:pPr>
            <a:endParaRPr lang="el-GR" sz="2200" dirty="0"/>
          </a:p>
          <a:p>
            <a:pPr marL="0" indent="0" algn="just">
              <a:buNone/>
            </a:pPr>
            <a:r>
              <a:rPr lang="el-GR" sz="2200" dirty="0"/>
              <a:t>Με βάση το σχήμα, ο αλγόριθμος κ μέσων παράγει ένα πιο ξεκάθαρο γράφημα σε αντίθεση με τον αλγόριθμο ιεραρχικής ομαδοποίησης που παρατηρούνται πολλές</a:t>
            </a:r>
            <a:r>
              <a:rPr lang="en-US" sz="2200" dirty="0"/>
              <a:t> </a:t>
            </a:r>
            <a:r>
              <a:rPr lang="el-GR" sz="2200" dirty="0"/>
              <a:t>επικαλύψεις. </a:t>
            </a:r>
          </a:p>
          <a:p>
            <a:pPr marL="0" indent="0" algn="just">
              <a:buNone/>
            </a:pPr>
            <a:endParaRPr lang="el-GR" sz="2200" dirty="0"/>
          </a:p>
          <a:p>
            <a:pPr marL="0" indent="0" algn="just">
              <a:buNone/>
            </a:pPr>
            <a:r>
              <a:rPr lang="el-GR" sz="2200" dirty="0"/>
              <a:t>Είναι σημαντικό να σημειωθεί πως ο πρώτος αλγόριθμος έτρεξε σε δευτερόλεπτα, ενώ ο δεύτερος αργεί πολύ παραπάνω</a:t>
            </a:r>
            <a:r>
              <a:rPr lang="en-US" sz="2200" dirty="0"/>
              <a:t>, </a:t>
            </a:r>
            <a:r>
              <a:rPr lang="el-GR" sz="2200" dirty="0"/>
              <a:t>άνω των τεσσάρων λεπτών, τόσο για να τρέξει, όσο και για να σχηματίσει τα γραφήματα.</a:t>
            </a:r>
          </a:p>
          <a:p>
            <a:pPr marL="0" indent="0">
              <a:buNone/>
            </a:pPr>
            <a:endParaRPr lang="el-GR" dirty="0"/>
          </a:p>
          <a:p>
            <a:pPr marL="0" indent="0">
              <a:buNone/>
            </a:pPr>
            <a:endParaRPr lang="el-GR" dirty="0"/>
          </a:p>
        </p:txBody>
      </p:sp>
    </p:spTree>
    <p:extLst>
      <p:ext uri="{BB962C8B-B14F-4D97-AF65-F5344CB8AC3E}">
        <p14:creationId xmlns:p14="http://schemas.microsoft.com/office/powerpoint/2010/main" val="6902044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2458F-BE80-4B04-B21C-82CB2BF66256}"/>
              </a:ext>
            </a:extLst>
          </p:cNvPr>
          <p:cNvSpPr>
            <a:spLocks noGrp="1"/>
          </p:cNvSpPr>
          <p:nvPr>
            <p:ph type="title"/>
          </p:nvPr>
        </p:nvSpPr>
        <p:spPr/>
        <p:txBody>
          <a:bodyPr/>
          <a:lstStyle/>
          <a:p>
            <a:r>
              <a:rPr lang="en-US" dirty="0"/>
              <a:t>Hierarchical Clustering (Complete Linkage)</a:t>
            </a:r>
            <a:endParaRPr lang="el-GR" dirty="0"/>
          </a:p>
        </p:txBody>
      </p:sp>
      <p:sp>
        <p:nvSpPr>
          <p:cNvPr id="3" name="Content Placeholder 2">
            <a:extLst>
              <a:ext uri="{FF2B5EF4-FFF2-40B4-BE49-F238E27FC236}">
                <a16:creationId xmlns:a16="http://schemas.microsoft.com/office/drawing/2014/main" id="{0263EC36-ED20-4C3A-94CC-EB2CEC20301F}"/>
              </a:ext>
            </a:extLst>
          </p:cNvPr>
          <p:cNvSpPr>
            <a:spLocks noGrp="1"/>
          </p:cNvSpPr>
          <p:nvPr>
            <p:ph idx="1"/>
          </p:nvPr>
        </p:nvSpPr>
        <p:spPr/>
        <p:txBody>
          <a:bodyPr>
            <a:normAutofit lnSpcReduction="10000"/>
          </a:bodyPr>
          <a:lstStyle/>
          <a:p>
            <a:endParaRPr lang="el-GR" dirty="0"/>
          </a:p>
          <a:p>
            <a:pPr algn="just"/>
            <a:r>
              <a:rPr lang="el-GR" sz="2200" dirty="0"/>
              <a:t>Η ιεραρχική ομαδοποίηση πλήρους σύνδεσης ανήκει στην συσσωρευτική ιεαρχική ομαδοποίηση και είναι μια </a:t>
            </a:r>
            <a:r>
              <a:rPr lang="en-US" sz="2200" dirty="0"/>
              <a:t>“bottom-up” </a:t>
            </a:r>
            <a:r>
              <a:rPr lang="el-GR" sz="2200" dirty="0"/>
              <a:t>προσέγγιση.</a:t>
            </a:r>
          </a:p>
          <a:p>
            <a:pPr algn="just"/>
            <a:endParaRPr lang="el-GR" sz="2200" dirty="0"/>
          </a:p>
          <a:p>
            <a:pPr algn="just"/>
            <a:r>
              <a:rPr lang="el-GR" sz="2200" dirty="0"/>
              <a:t>Κάθε σημείο αρχικά αποτελεί μία μοναδική ομάδα. Έπειτα τα 2 κοντινότερα σημεία ενώνονται αποτελώντας μία ομάδα, και οι δύο κοντινότερες ομάδες συνενώνονται σε μία. Το τελευταίο βήμα επαναλαμβάνεται έως ότου να υπάρχει μία μόνο ομάδα.</a:t>
            </a:r>
          </a:p>
          <a:p>
            <a:pPr algn="just"/>
            <a:endParaRPr lang="el-GR" sz="2200" dirty="0"/>
          </a:p>
          <a:p>
            <a:pPr algn="just"/>
            <a:r>
              <a:rPr lang="el-GR" sz="2200" dirty="0"/>
              <a:t>Η μέθοδος σύνδεσης αποτελεί το τρόπο μέτρησης της απόστασης ανάμεσα στις ομάδες. Η πλήρης σύνδεση σημαίνει πως απόσταση ανάμεσα σε δύο ομάδες βασίζεται στην απόσταση των μακρυνότερων σημείων της κάθε ομάδας. </a:t>
            </a:r>
          </a:p>
          <a:p>
            <a:pPr algn="just"/>
            <a:endParaRPr lang="el-GR" dirty="0"/>
          </a:p>
        </p:txBody>
      </p:sp>
    </p:spTree>
    <p:extLst>
      <p:ext uri="{BB962C8B-B14F-4D97-AF65-F5344CB8AC3E}">
        <p14:creationId xmlns:p14="http://schemas.microsoft.com/office/powerpoint/2010/main" val="41454065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7C71F-D5E6-4320-97AA-D454020E3DE3}"/>
              </a:ext>
            </a:extLst>
          </p:cNvPr>
          <p:cNvSpPr>
            <a:spLocks noGrp="1"/>
          </p:cNvSpPr>
          <p:nvPr>
            <p:ph type="title"/>
          </p:nvPr>
        </p:nvSpPr>
        <p:spPr/>
        <p:txBody>
          <a:bodyPr/>
          <a:lstStyle/>
          <a:p>
            <a:r>
              <a:rPr lang="en-US" dirty="0"/>
              <a:t>Hierarchical Clustering (Complete Linkage)</a:t>
            </a:r>
            <a:endParaRPr lang="el-GR" dirty="0"/>
          </a:p>
        </p:txBody>
      </p:sp>
      <p:sp>
        <p:nvSpPr>
          <p:cNvPr id="3" name="Content Placeholder 2">
            <a:extLst>
              <a:ext uri="{FF2B5EF4-FFF2-40B4-BE49-F238E27FC236}">
                <a16:creationId xmlns:a16="http://schemas.microsoft.com/office/drawing/2014/main" id="{4023667B-9FF5-4961-BA8B-3240FFF9BBA1}"/>
              </a:ext>
            </a:extLst>
          </p:cNvPr>
          <p:cNvSpPr>
            <a:spLocks noGrp="1"/>
          </p:cNvSpPr>
          <p:nvPr>
            <p:ph idx="1"/>
          </p:nvPr>
        </p:nvSpPr>
        <p:spPr>
          <a:xfrm>
            <a:off x="1097280" y="1845734"/>
            <a:ext cx="10058400" cy="5393266"/>
          </a:xfrm>
        </p:spPr>
        <p:txBody>
          <a:bodyPr>
            <a:normAutofit fontScale="77500" lnSpcReduction="20000"/>
          </a:bodyPr>
          <a:lstStyle/>
          <a:p>
            <a:endParaRPr lang="el-GR" dirty="0"/>
          </a:p>
          <a:p>
            <a:pPr algn="just"/>
            <a:r>
              <a:rPr lang="el-GR" sz="2800" dirty="0"/>
              <a:t>Ασχέτως της μεγάλη χωρικής και χρονικής πολυπλοκότητας του, ο αλγόριθμος έχει πολλά θετικά έναντι στον αλγόριθμο κ μέσων. </a:t>
            </a:r>
          </a:p>
          <a:p>
            <a:pPr algn="just"/>
            <a:endParaRPr lang="el-GR" sz="2800" dirty="0"/>
          </a:p>
          <a:p>
            <a:pPr algn="just"/>
            <a:r>
              <a:rPr lang="el-GR" sz="2800" dirty="0"/>
              <a:t>Είναι γεγονός πως η ιεραρχική σύνδεση</a:t>
            </a:r>
            <a:r>
              <a:rPr lang="en-US" sz="2800" dirty="0"/>
              <a:t> </a:t>
            </a:r>
            <a:r>
              <a:rPr lang="el-GR" sz="2800" dirty="0"/>
              <a:t>πλήρους σύνδεσης μπορεί να διαχειριστεί καλύτερα τα σημεία των δεδομένων που είναι πολύ μακρία από τα υπόλοιπα, δηλαδή τις ακραίες τιμές.</a:t>
            </a:r>
            <a:endParaRPr lang="en-US" sz="2800" dirty="0"/>
          </a:p>
          <a:p>
            <a:pPr algn="just"/>
            <a:endParaRPr lang="en-US" sz="2800" dirty="0"/>
          </a:p>
          <a:p>
            <a:pPr algn="just"/>
            <a:r>
              <a:rPr lang="el-GR" sz="2800" dirty="0"/>
              <a:t>Έτσι, τρέξαμε τον αλγόριθμο στα δεδομένα με τα κρασιά, χωρίς τη χρήση κανονικοποίησης. Διαπιστώνουμε πως η ιεραρχική ομαδοποίηση έχει κάνει πολύ πιο καθαρή ομαδοποίηση ενώ ο άλλος αλγόριθμος έχει αποτύχει, καθώς η ύπαρξη πολλών μονάδων μέτρησης στα δεδομένα, επιφέρει τεράστιες αλλαγές στη μέτρηση της απόστασης.</a:t>
            </a:r>
          </a:p>
          <a:p>
            <a:endParaRPr lang="el-GR" dirty="0"/>
          </a:p>
          <a:p>
            <a:endParaRPr lang="el-GR" dirty="0"/>
          </a:p>
          <a:p>
            <a:endParaRPr lang="el-GR" dirty="0"/>
          </a:p>
          <a:p>
            <a:r>
              <a:rPr lang="el-GR" dirty="0"/>
              <a:t> </a:t>
            </a:r>
          </a:p>
        </p:txBody>
      </p:sp>
    </p:spTree>
    <p:extLst>
      <p:ext uri="{BB962C8B-B14F-4D97-AF65-F5344CB8AC3E}">
        <p14:creationId xmlns:p14="http://schemas.microsoft.com/office/powerpoint/2010/main" val="38481513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7C71F-D5E6-4320-97AA-D454020E3DE3}"/>
              </a:ext>
            </a:extLst>
          </p:cNvPr>
          <p:cNvSpPr>
            <a:spLocks noGrp="1"/>
          </p:cNvSpPr>
          <p:nvPr>
            <p:ph type="title"/>
          </p:nvPr>
        </p:nvSpPr>
        <p:spPr/>
        <p:txBody>
          <a:bodyPr/>
          <a:lstStyle/>
          <a:p>
            <a:r>
              <a:rPr lang="en-US" dirty="0"/>
              <a:t>Hierarchical Clustering (Complete Linkage)</a:t>
            </a:r>
            <a:endParaRPr lang="el-GR" dirty="0"/>
          </a:p>
        </p:txBody>
      </p:sp>
      <p:pic>
        <p:nvPicPr>
          <p:cNvPr id="5" name="Picture 4">
            <a:extLst>
              <a:ext uri="{FF2B5EF4-FFF2-40B4-BE49-F238E27FC236}">
                <a16:creationId xmlns:a16="http://schemas.microsoft.com/office/drawing/2014/main" id="{E3383CF4-AAF6-417F-98A0-78D4CCBE3E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2302" y="1885522"/>
            <a:ext cx="8607396" cy="3608284"/>
          </a:xfrm>
          <a:prstGeom prst="rect">
            <a:avLst/>
          </a:prstGeom>
        </p:spPr>
      </p:pic>
      <p:sp>
        <p:nvSpPr>
          <p:cNvPr id="6" name="TextBox 5">
            <a:extLst>
              <a:ext uri="{FF2B5EF4-FFF2-40B4-BE49-F238E27FC236}">
                <a16:creationId xmlns:a16="http://schemas.microsoft.com/office/drawing/2014/main" id="{36E00C95-2500-4701-83D8-54D9089D252C}"/>
              </a:ext>
            </a:extLst>
          </p:cNvPr>
          <p:cNvSpPr txBox="1"/>
          <p:nvPr/>
        </p:nvSpPr>
        <p:spPr>
          <a:xfrm>
            <a:off x="3656573" y="5493806"/>
            <a:ext cx="4939814" cy="369332"/>
          </a:xfrm>
          <a:prstGeom prst="rect">
            <a:avLst/>
          </a:prstGeom>
          <a:noFill/>
        </p:spPr>
        <p:txBody>
          <a:bodyPr wrap="none" rtlCol="0">
            <a:spAutoFit/>
          </a:bodyPr>
          <a:lstStyle/>
          <a:p>
            <a:r>
              <a:rPr lang="el-GR" dirty="0"/>
              <a:t>Οπτικό αποτέλεσμα της ιεραρχικής ομαδοποίησης</a:t>
            </a:r>
          </a:p>
        </p:txBody>
      </p:sp>
    </p:spTree>
    <p:extLst>
      <p:ext uri="{BB962C8B-B14F-4D97-AF65-F5344CB8AC3E}">
        <p14:creationId xmlns:p14="http://schemas.microsoft.com/office/powerpoint/2010/main" val="20481993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7C71F-D5E6-4320-97AA-D454020E3DE3}"/>
              </a:ext>
            </a:extLst>
          </p:cNvPr>
          <p:cNvSpPr>
            <a:spLocks noGrp="1"/>
          </p:cNvSpPr>
          <p:nvPr>
            <p:ph type="title"/>
          </p:nvPr>
        </p:nvSpPr>
        <p:spPr/>
        <p:txBody>
          <a:bodyPr/>
          <a:lstStyle/>
          <a:p>
            <a:r>
              <a:rPr lang="en-US" dirty="0"/>
              <a:t>Hierarchical Clustering (Complete Linkage)</a:t>
            </a:r>
            <a:endParaRPr lang="el-GR" dirty="0"/>
          </a:p>
        </p:txBody>
      </p:sp>
      <p:sp>
        <p:nvSpPr>
          <p:cNvPr id="3" name="Content Placeholder 2">
            <a:extLst>
              <a:ext uri="{FF2B5EF4-FFF2-40B4-BE49-F238E27FC236}">
                <a16:creationId xmlns:a16="http://schemas.microsoft.com/office/drawing/2014/main" id="{4023667B-9FF5-4961-BA8B-3240FFF9BBA1}"/>
              </a:ext>
            </a:extLst>
          </p:cNvPr>
          <p:cNvSpPr>
            <a:spLocks noGrp="1"/>
          </p:cNvSpPr>
          <p:nvPr>
            <p:ph idx="1"/>
          </p:nvPr>
        </p:nvSpPr>
        <p:spPr/>
        <p:txBody>
          <a:bodyPr>
            <a:normAutofit/>
          </a:bodyPr>
          <a:lstStyle/>
          <a:p>
            <a:pPr marL="0" indent="0">
              <a:buNone/>
            </a:pPr>
            <a:endParaRPr lang="el-GR" dirty="0"/>
          </a:p>
          <a:p>
            <a:r>
              <a:rPr lang="el-GR" dirty="0"/>
              <a:t> </a:t>
            </a:r>
          </a:p>
        </p:txBody>
      </p:sp>
      <p:pic>
        <p:nvPicPr>
          <p:cNvPr id="6" name="Picture 5">
            <a:extLst>
              <a:ext uri="{FF2B5EF4-FFF2-40B4-BE49-F238E27FC236}">
                <a16:creationId xmlns:a16="http://schemas.microsoft.com/office/drawing/2014/main" id="{F7A7FCD7-6935-480B-9226-034A10E988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80793" y="2198082"/>
            <a:ext cx="6830413" cy="3318664"/>
          </a:xfrm>
          <a:prstGeom prst="rect">
            <a:avLst/>
          </a:prstGeom>
        </p:spPr>
      </p:pic>
      <p:sp>
        <p:nvSpPr>
          <p:cNvPr id="4" name="TextBox 3">
            <a:extLst>
              <a:ext uri="{FF2B5EF4-FFF2-40B4-BE49-F238E27FC236}">
                <a16:creationId xmlns:a16="http://schemas.microsoft.com/office/drawing/2014/main" id="{0357B9E8-945D-4992-B225-67FF8197CE0C}"/>
              </a:ext>
            </a:extLst>
          </p:cNvPr>
          <p:cNvSpPr txBox="1"/>
          <p:nvPr/>
        </p:nvSpPr>
        <p:spPr>
          <a:xfrm>
            <a:off x="4481606" y="5618378"/>
            <a:ext cx="3289747" cy="369332"/>
          </a:xfrm>
          <a:prstGeom prst="rect">
            <a:avLst/>
          </a:prstGeom>
          <a:noFill/>
        </p:spPr>
        <p:txBody>
          <a:bodyPr wrap="none" rtlCol="0">
            <a:spAutoFit/>
          </a:bodyPr>
          <a:lstStyle/>
          <a:p>
            <a:r>
              <a:rPr lang="el-GR" dirty="0"/>
              <a:t>Οπτικό αποτέλεσμα των κ μέσων</a:t>
            </a:r>
          </a:p>
        </p:txBody>
      </p:sp>
    </p:spTree>
    <p:extLst>
      <p:ext uri="{BB962C8B-B14F-4D97-AF65-F5344CB8AC3E}">
        <p14:creationId xmlns:p14="http://schemas.microsoft.com/office/powerpoint/2010/main" val="26048254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5765B-529D-4957-869D-DD53B1597074}"/>
              </a:ext>
            </a:extLst>
          </p:cNvPr>
          <p:cNvSpPr>
            <a:spLocks noGrp="1"/>
          </p:cNvSpPr>
          <p:nvPr>
            <p:ph type="title"/>
          </p:nvPr>
        </p:nvSpPr>
        <p:spPr/>
        <p:txBody>
          <a:bodyPr/>
          <a:lstStyle/>
          <a:p>
            <a:r>
              <a:rPr lang="el-GR" dirty="0"/>
              <a:t>Γενική Σύγκριση</a:t>
            </a:r>
          </a:p>
        </p:txBody>
      </p:sp>
      <p:sp>
        <p:nvSpPr>
          <p:cNvPr id="3" name="Content Placeholder 2">
            <a:extLst>
              <a:ext uri="{FF2B5EF4-FFF2-40B4-BE49-F238E27FC236}">
                <a16:creationId xmlns:a16="http://schemas.microsoft.com/office/drawing/2014/main" id="{3C14D37C-F72E-40DE-B83D-BE83ADBEC840}"/>
              </a:ext>
            </a:extLst>
          </p:cNvPr>
          <p:cNvSpPr>
            <a:spLocks noGrp="1"/>
          </p:cNvSpPr>
          <p:nvPr>
            <p:ph idx="1"/>
          </p:nvPr>
        </p:nvSpPr>
        <p:spPr>
          <a:xfrm>
            <a:off x="1001077" y="2796540"/>
            <a:ext cx="10189845" cy="2585085"/>
          </a:xfrm>
        </p:spPr>
        <p:txBody>
          <a:bodyPr/>
          <a:lstStyle/>
          <a:p>
            <a:endParaRPr lang="el-GR" dirty="0"/>
          </a:p>
          <a:p>
            <a:pPr algn="just"/>
            <a:r>
              <a:rPr lang="el-GR" sz="2200" dirty="0"/>
              <a:t>Κατά την προσπάθεια μας να συγκρίνουμε τις δύο τεχνικές και με τις πολλές διαφορετικές δοκιμές που εφαρμόσαμε στο πρόγραμμα μας, συνειδητοποιήσαμε πολλές διαφορές των δύο αλγορίθμων συσταδοποίησης που θα αναφερθούν παρακάτω.</a:t>
            </a:r>
            <a:endParaRPr lang="en-US" sz="2200" dirty="0"/>
          </a:p>
        </p:txBody>
      </p:sp>
    </p:spTree>
    <p:extLst>
      <p:ext uri="{BB962C8B-B14F-4D97-AF65-F5344CB8AC3E}">
        <p14:creationId xmlns:p14="http://schemas.microsoft.com/office/powerpoint/2010/main" val="25370353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7FF52-9E91-4892-A3EA-87993058F178}"/>
              </a:ext>
            </a:extLst>
          </p:cNvPr>
          <p:cNvSpPr>
            <a:spLocks noGrp="1"/>
          </p:cNvSpPr>
          <p:nvPr>
            <p:ph type="title"/>
          </p:nvPr>
        </p:nvSpPr>
        <p:spPr/>
        <p:txBody>
          <a:bodyPr/>
          <a:lstStyle/>
          <a:p>
            <a:r>
              <a:rPr lang="en-US" dirty="0"/>
              <a:t>Dataset</a:t>
            </a:r>
            <a:endParaRPr lang="el-GR" dirty="0"/>
          </a:p>
        </p:txBody>
      </p:sp>
      <p:sp>
        <p:nvSpPr>
          <p:cNvPr id="3" name="Content Placeholder 2">
            <a:extLst>
              <a:ext uri="{FF2B5EF4-FFF2-40B4-BE49-F238E27FC236}">
                <a16:creationId xmlns:a16="http://schemas.microsoft.com/office/drawing/2014/main" id="{A56D305E-CCD2-4317-B0DF-02DA5A4CCA6B}"/>
              </a:ext>
            </a:extLst>
          </p:cNvPr>
          <p:cNvSpPr>
            <a:spLocks noGrp="1"/>
          </p:cNvSpPr>
          <p:nvPr>
            <p:ph idx="1"/>
          </p:nvPr>
        </p:nvSpPr>
        <p:spPr/>
        <p:txBody>
          <a:bodyPr>
            <a:normAutofit fontScale="92500" lnSpcReduction="20000"/>
          </a:bodyPr>
          <a:lstStyle/>
          <a:p>
            <a:endParaRPr lang="el-GR" sz="2800" dirty="0"/>
          </a:p>
          <a:p>
            <a:pPr algn="just"/>
            <a:r>
              <a:rPr lang="el-GR" sz="2400" dirty="0"/>
              <a:t>Το σετ δεδομένων που χρησιμοποιήθηκε αναφέρεται στη χημική ανάλυση κρασιών που παράγονται σε περιοχή της Ιταλίας</a:t>
            </a:r>
            <a:r>
              <a:rPr lang="en-US" sz="2400" dirty="0"/>
              <a:t>: </a:t>
            </a:r>
            <a:r>
              <a:rPr lang="en-US" sz="2400" dirty="0">
                <a:hlinkClick r:id="rId2"/>
              </a:rPr>
              <a:t>https://archive.ics.uci.edu/ml/datasets/wine</a:t>
            </a:r>
            <a:endParaRPr lang="el-GR" sz="2400" dirty="0"/>
          </a:p>
          <a:p>
            <a:pPr algn="just"/>
            <a:endParaRPr lang="el-GR" sz="2400" dirty="0"/>
          </a:p>
          <a:p>
            <a:pPr algn="just"/>
            <a:r>
              <a:rPr lang="el-GR" sz="2400" dirty="0"/>
              <a:t>Τα κρασιά είναι τριών ποικιλιών.</a:t>
            </a:r>
          </a:p>
          <a:p>
            <a:pPr algn="just"/>
            <a:endParaRPr lang="el-GR" sz="2400" dirty="0"/>
          </a:p>
          <a:p>
            <a:pPr algn="just"/>
            <a:r>
              <a:rPr lang="el-GR" sz="2400" dirty="0"/>
              <a:t>Το σετ αποτελείται από 178 διαφορετικά δείγματα, το καθένα από τα οποία περιέχει 14 χαρακτηριστικά.</a:t>
            </a:r>
            <a:endParaRPr lang="en-US" sz="2400" dirty="0"/>
          </a:p>
          <a:p>
            <a:pPr algn="just"/>
            <a:endParaRPr lang="en-US" sz="2400" dirty="0"/>
          </a:p>
          <a:p>
            <a:pPr algn="just"/>
            <a:r>
              <a:rPr lang="el-GR" sz="2400" dirty="0"/>
              <a:t>Επίσης χρησιμοποίηθηκαν και συνθετικά δεδομένα δύο διαστάσεων.</a:t>
            </a:r>
          </a:p>
          <a:p>
            <a:endParaRPr lang="el-GR" sz="2800" dirty="0"/>
          </a:p>
          <a:p>
            <a:endParaRPr lang="el-GR" sz="2800" dirty="0"/>
          </a:p>
        </p:txBody>
      </p:sp>
    </p:spTree>
    <p:extLst>
      <p:ext uri="{BB962C8B-B14F-4D97-AF65-F5344CB8AC3E}">
        <p14:creationId xmlns:p14="http://schemas.microsoft.com/office/powerpoint/2010/main" val="12358518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7CE54-8FC6-4F8F-823B-6B744F5250AD}"/>
              </a:ext>
            </a:extLst>
          </p:cNvPr>
          <p:cNvSpPr>
            <a:spLocks noGrp="1"/>
          </p:cNvSpPr>
          <p:nvPr>
            <p:ph type="title"/>
          </p:nvPr>
        </p:nvSpPr>
        <p:spPr/>
        <p:txBody>
          <a:bodyPr/>
          <a:lstStyle/>
          <a:p>
            <a:r>
              <a:rPr lang="en-US" dirty="0"/>
              <a:t>K means vs Hierarchical Clustering (CL)</a:t>
            </a:r>
            <a:endParaRPr lang="el-GR" dirty="0"/>
          </a:p>
        </p:txBody>
      </p:sp>
      <p:sp>
        <p:nvSpPr>
          <p:cNvPr id="3" name="Content Placeholder 2">
            <a:extLst>
              <a:ext uri="{FF2B5EF4-FFF2-40B4-BE49-F238E27FC236}">
                <a16:creationId xmlns:a16="http://schemas.microsoft.com/office/drawing/2014/main" id="{B2C04BA3-71E1-40EC-94E9-93A9C23BB9B6}"/>
              </a:ext>
            </a:extLst>
          </p:cNvPr>
          <p:cNvSpPr>
            <a:spLocks noGrp="1"/>
          </p:cNvSpPr>
          <p:nvPr>
            <p:ph idx="1"/>
          </p:nvPr>
        </p:nvSpPr>
        <p:spPr>
          <a:xfrm>
            <a:off x="1552575" y="2093381"/>
            <a:ext cx="3017520" cy="4031194"/>
          </a:xfrm>
        </p:spPr>
        <p:txBody>
          <a:bodyPr>
            <a:normAutofit fontScale="85000" lnSpcReduction="20000"/>
          </a:bodyPr>
          <a:lstStyle/>
          <a:p>
            <a:pPr algn="ctr">
              <a:buFont typeface="Wingdings" panose="05000000000000000000" pitchFamily="2" charset="2"/>
              <a:buChar char="§"/>
            </a:pPr>
            <a:r>
              <a:rPr lang="el-GR" sz="2400" dirty="0"/>
              <a:t> Η τυχαία επιλογή κέντρων στην αρχή, οδηγεί σε διαφορετικά αποτελέσματα</a:t>
            </a:r>
          </a:p>
          <a:p>
            <a:pPr algn="ctr">
              <a:buFont typeface="Wingdings" panose="05000000000000000000" pitchFamily="2" charset="2"/>
              <a:buChar char="§"/>
            </a:pPr>
            <a:endParaRPr lang="el-GR" sz="2400" dirty="0"/>
          </a:p>
          <a:p>
            <a:pPr algn="ctr">
              <a:buFont typeface="Wingdings" panose="05000000000000000000" pitchFamily="2" charset="2"/>
              <a:buChar char="§"/>
            </a:pPr>
            <a:r>
              <a:rPr lang="el-GR" sz="2400" dirty="0"/>
              <a:t> Ο αριθμός των ομάδων πρέπει να είναι γνωστός </a:t>
            </a:r>
          </a:p>
          <a:p>
            <a:pPr algn="ctr">
              <a:buFont typeface="Wingdings" panose="05000000000000000000" pitchFamily="2" charset="2"/>
              <a:buChar char="§"/>
            </a:pPr>
            <a:endParaRPr lang="el-GR" sz="2400" dirty="0"/>
          </a:p>
          <a:p>
            <a:pPr algn="ctr">
              <a:buFont typeface="Wingdings" panose="05000000000000000000" pitchFamily="2" charset="2"/>
              <a:buChar char="§"/>
            </a:pPr>
            <a:r>
              <a:rPr lang="el-GR" sz="2400" dirty="0"/>
              <a:t> Παράγει ομάδες ενός επιπέδου</a:t>
            </a:r>
          </a:p>
          <a:p>
            <a:pPr algn="ctr">
              <a:buFont typeface="Wingdings" panose="05000000000000000000" pitchFamily="2" charset="2"/>
              <a:buChar char="§"/>
            </a:pPr>
            <a:endParaRPr lang="el-GR" sz="2400" dirty="0"/>
          </a:p>
          <a:p>
            <a:pPr algn="ctr">
              <a:buFont typeface="Wingdings" panose="05000000000000000000" pitchFamily="2" charset="2"/>
              <a:buChar char="§"/>
            </a:pPr>
            <a:r>
              <a:rPr lang="el-GR" sz="2400" dirty="0"/>
              <a:t> Πρέπει τα δεδομένα να      είναι κανονικοποιημένα</a:t>
            </a:r>
          </a:p>
          <a:p>
            <a:pPr algn="ctr">
              <a:buFont typeface="Wingdings" panose="05000000000000000000" pitchFamily="2" charset="2"/>
              <a:buChar char="§"/>
            </a:pPr>
            <a:endParaRPr lang="el-GR" sz="2400" dirty="0"/>
          </a:p>
          <a:p>
            <a:pPr algn="ctr">
              <a:buFont typeface="Wingdings" panose="05000000000000000000" pitchFamily="2" charset="2"/>
              <a:buChar char="§"/>
            </a:pPr>
            <a:endParaRPr lang="el-GR" dirty="0"/>
          </a:p>
          <a:p>
            <a:pPr>
              <a:buFont typeface="Wingdings" panose="05000000000000000000" pitchFamily="2" charset="2"/>
              <a:buChar char="§"/>
            </a:pPr>
            <a:endParaRPr lang="el-GR" dirty="0"/>
          </a:p>
        </p:txBody>
      </p:sp>
      <p:sp>
        <p:nvSpPr>
          <p:cNvPr id="4" name="Content Placeholder 2">
            <a:extLst>
              <a:ext uri="{FF2B5EF4-FFF2-40B4-BE49-F238E27FC236}">
                <a16:creationId xmlns:a16="http://schemas.microsoft.com/office/drawing/2014/main" id="{BE75EB23-F71D-40F0-8A16-8A685D88B62D}"/>
              </a:ext>
            </a:extLst>
          </p:cNvPr>
          <p:cNvSpPr txBox="1">
            <a:spLocks/>
          </p:cNvSpPr>
          <p:nvPr/>
        </p:nvSpPr>
        <p:spPr>
          <a:xfrm>
            <a:off x="7621905" y="2093381"/>
            <a:ext cx="3017520" cy="3888319"/>
          </a:xfrm>
          <a:prstGeom prst="rect">
            <a:avLst/>
          </a:prstGeom>
        </p:spPr>
        <p:txBody>
          <a:bodyPr vert="horz" lIns="0" tIns="45720" rIns="0" bIns="45720" rtlCol="0">
            <a:normAutofit fontScale="925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buFont typeface="Wingdings" panose="05000000000000000000" pitchFamily="2" charset="2"/>
              <a:buChar char="§"/>
            </a:pPr>
            <a:r>
              <a:rPr lang="el-GR" dirty="0"/>
              <a:t> </a:t>
            </a:r>
            <a:r>
              <a:rPr lang="el-GR" sz="2200" dirty="0"/>
              <a:t>Τα αποτελέσματα μπορούν να παραχθούν ξανα</a:t>
            </a:r>
          </a:p>
          <a:p>
            <a:pPr algn="ctr">
              <a:buFont typeface="Wingdings" panose="05000000000000000000" pitchFamily="2" charset="2"/>
              <a:buChar char="§"/>
            </a:pPr>
            <a:endParaRPr lang="el-GR" sz="2200" dirty="0"/>
          </a:p>
          <a:p>
            <a:pPr algn="ctr">
              <a:buFont typeface="Wingdings" panose="05000000000000000000" pitchFamily="2" charset="2"/>
              <a:buChar char="§"/>
            </a:pPr>
            <a:r>
              <a:rPr lang="el-GR" sz="2200" dirty="0"/>
              <a:t> Ο αριθμός των ομάδων δεν χρειαζεται να είναι γνωστός</a:t>
            </a:r>
          </a:p>
          <a:p>
            <a:pPr algn="ctr">
              <a:buFont typeface="Wingdings" panose="05000000000000000000" pitchFamily="2" charset="2"/>
              <a:buChar char="§"/>
            </a:pPr>
            <a:endParaRPr lang="el-GR" sz="2200" dirty="0"/>
          </a:p>
          <a:p>
            <a:pPr algn="ctr">
              <a:buFont typeface="Wingdings" panose="05000000000000000000" pitchFamily="2" charset="2"/>
              <a:buChar char="§"/>
            </a:pPr>
            <a:r>
              <a:rPr lang="el-GR" sz="2200" dirty="0"/>
              <a:t> Παράγει ομάδες πολλών επιπέδων, και το κ αυξομειώνεται εύκολα</a:t>
            </a:r>
          </a:p>
          <a:p>
            <a:pPr algn="ctr">
              <a:buFont typeface="Wingdings" panose="05000000000000000000" pitchFamily="2" charset="2"/>
              <a:buChar char="§"/>
            </a:pPr>
            <a:endParaRPr lang="el-GR" sz="2200" dirty="0"/>
          </a:p>
          <a:p>
            <a:pPr algn="ctr">
              <a:buFont typeface="Wingdings" panose="05000000000000000000" pitchFamily="2" charset="2"/>
              <a:buChar char="§"/>
            </a:pPr>
            <a:r>
              <a:rPr lang="el-GR" sz="2200" dirty="0"/>
              <a:t>Δεν χρειάζεται κανονικοποίηση</a:t>
            </a:r>
            <a:endParaRPr lang="en-US" sz="2200" dirty="0"/>
          </a:p>
          <a:p>
            <a:pPr algn="ctr">
              <a:buFont typeface="Wingdings" panose="05000000000000000000" pitchFamily="2" charset="2"/>
              <a:buChar char="§"/>
            </a:pPr>
            <a:endParaRPr lang="el-GR" sz="2200" dirty="0"/>
          </a:p>
          <a:p>
            <a:pPr>
              <a:buFont typeface="Wingdings" panose="05000000000000000000" pitchFamily="2" charset="2"/>
              <a:buChar char="§"/>
            </a:pPr>
            <a:endParaRPr lang="el-GR" dirty="0"/>
          </a:p>
        </p:txBody>
      </p:sp>
    </p:spTree>
    <p:extLst>
      <p:ext uri="{BB962C8B-B14F-4D97-AF65-F5344CB8AC3E}">
        <p14:creationId xmlns:p14="http://schemas.microsoft.com/office/powerpoint/2010/main" val="24175694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7CE54-8FC6-4F8F-823B-6B744F5250AD}"/>
              </a:ext>
            </a:extLst>
          </p:cNvPr>
          <p:cNvSpPr>
            <a:spLocks noGrp="1"/>
          </p:cNvSpPr>
          <p:nvPr>
            <p:ph type="title"/>
          </p:nvPr>
        </p:nvSpPr>
        <p:spPr/>
        <p:txBody>
          <a:bodyPr/>
          <a:lstStyle/>
          <a:p>
            <a:r>
              <a:rPr lang="en-US" dirty="0"/>
              <a:t>K means vs Hierarchical Clustering (CL)</a:t>
            </a:r>
            <a:endParaRPr lang="el-GR" dirty="0"/>
          </a:p>
        </p:txBody>
      </p:sp>
      <p:sp>
        <p:nvSpPr>
          <p:cNvPr id="3" name="Content Placeholder 2">
            <a:extLst>
              <a:ext uri="{FF2B5EF4-FFF2-40B4-BE49-F238E27FC236}">
                <a16:creationId xmlns:a16="http://schemas.microsoft.com/office/drawing/2014/main" id="{B2C04BA3-71E1-40EC-94E9-93A9C23BB9B6}"/>
              </a:ext>
            </a:extLst>
          </p:cNvPr>
          <p:cNvSpPr>
            <a:spLocks noGrp="1"/>
          </p:cNvSpPr>
          <p:nvPr>
            <p:ph idx="1"/>
          </p:nvPr>
        </p:nvSpPr>
        <p:spPr>
          <a:xfrm>
            <a:off x="1735453" y="1969555"/>
            <a:ext cx="3017520" cy="4335991"/>
          </a:xfrm>
        </p:spPr>
        <p:txBody>
          <a:bodyPr>
            <a:normAutofit/>
          </a:bodyPr>
          <a:lstStyle/>
          <a:p>
            <a:pPr algn="ctr">
              <a:buFont typeface="Wingdings" panose="05000000000000000000" pitchFamily="2" charset="2"/>
              <a:buChar char="§"/>
            </a:pPr>
            <a:r>
              <a:rPr lang="en-US" dirty="0"/>
              <a:t> </a:t>
            </a:r>
            <a:r>
              <a:rPr lang="el-GR" dirty="0"/>
              <a:t>Πρέπει τα δεδομένα να είναι αριθμητικά</a:t>
            </a:r>
          </a:p>
          <a:p>
            <a:pPr algn="ctr">
              <a:buFont typeface="Wingdings" panose="05000000000000000000" pitchFamily="2" charset="2"/>
              <a:buChar char="§"/>
            </a:pPr>
            <a:endParaRPr lang="en-US" dirty="0"/>
          </a:p>
          <a:p>
            <a:pPr algn="ctr">
              <a:buFont typeface="Wingdings" panose="05000000000000000000" pitchFamily="2" charset="2"/>
              <a:buChar char="§"/>
            </a:pPr>
            <a:r>
              <a:rPr lang="el-GR" dirty="0"/>
              <a:t> Μικρή πολυπλοκότητα, γρήγορος</a:t>
            </a:r>
          </a:p>
          <a:p>
            <a:pPr algn="ctr">
              <a:buFont typeface="Wingdings" panose="05000000000000000000" pitchFamily="2" charset="2"/>
              <a:buChar char="§"/>
            </a:pPr>
            <a:endParaRPr lang="el-GR" dirty="0"/>
          </a:p>
          <a:p>
            <a:pPr algn="ctr">
              <a:buFont typeface="Wingdings" panose="05000000000000000000" pitchFamily="2" charset="2"/>
              <a:buChar char="§"/>
            </a:pPr>
            <a:r>
              <a:rPr lang="el-GR" dirty="0"/>
              <a:t> Δουλεύει καλά με κυκλικά και σφαιρικά δεδομένα</a:t>
            </a:r>
          </a:p>
          <a:p>
            <a:pPr algn="ctr">
              <a:buFont typeface="Wingdings" panose="05000000000000000000" pitchFamily="2" charset="2"/>
              <a:buChar char="§"/>
            </a:pPr>
            <a:endParaRPr lang="el-GR" dirty="0"/>
          </a:p>
          <a:p>
            <a:pPr algn="ctr">
              <a:buFont typeface="Wingdings" panose="05000000000000000000" pitchFamily="2" charset="2"/>
              <a:buChar char="§"/>
            </a:pPr>
            <a:r>
              <a:rPr lang="el-GR" dirty="0"/>
              <a:t> Καθαρό οπτικό αποτέλεσμα</a:t>
            </a:r>
          </a:p>
          <a:p>
            <a:pPr>
              <a:buFont typeface="Wingdings" panose="05000000000000000000" pitchFamily="2" charset="2"/>
              <a:buChar char="§"/>
            </a:pPr>
            <a:endParaRPr lang="el-GR" dirty="0"/>
          </a:p>
          <a:p>
            <a:pPr>
              <a:buFont typeface="Wingdings" panose="05000000000000000000" pitchFamily="2" charset="2"/>
              <a:buChar char="§"/>
            </a:pPr>
            <a:endParaRPr lang="el-GR" dirty="0"/>
          </a:p>
          <a:p>
            <a:pPr>
              <a:buFont typeface="Wingdings" panose="05000000000000000000" pitchFamily="2" charset="2"/>
              <a:buChar char="§"/>
            </a:pPr>
            <a:endParaRPr lang="el-GR" dirty="0"/>
          </a:p>
          <a:p>
            <a:pPr>
              <a:buFont typeface="Wingdings" panose="05000000000000000000" pitchFamily="2" charset="2"/>
              <a:buChar char="§"/>
            </a:pPr>
            <a:endParaRPr lang="el-GR" dirty="0"/>
          </a:p>
        </p:txBody>
      </p:sp>
      <p:sp>
        <p:nvSpPr>
          <p:cNvPr id="4" name="Content Placeholder 2">
            <a:extLst>
              <a:ext uri="{FF2B5EF4-FFF2-40B4-BE49-F238E27FC236}">
                <a16:creationId xmlns:a16="http://schemas.microsoft.com/office/drawing/2014/main" id="{BE75EB23-F71D-40F0-8A16-8A685D88B62D}"/>
              </a:ext>
            </a:extLst>
          </p:cNvPr>
          <p:cNvSpPr txBox="1">
            <a:spLocks/>
          </p:cNvSpPr>
          <p:nvPr/>
        </p:nvSpPr>
        <p:spPr>
          <a:xfrm>
            <a:off x="7439027" y="1969555"/>
            <a:ext cx="3017520" cy="4412191"/>
          </a:xfrm>
          <a:prstGeom prst="rect">
            <a:avLst/>
          </a:prstGeom>
        </p:spPr>
        <p:txBody>
          <a:bodyPr vert="horz" lIns="0" tIns="45720" rIns="0" bIns="45720" rtlCol="0">
            <a:normAutofit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buFont typeface="Wingdings" panose="05000000000000000000" pitchFamily="2" charset="2"/>
              <a:buChar char="§"/>
            </a:pPr>
            <a:r>
              <a:rPr lang="en-US" dirty="0"/>
              <a:t> </a:t>
            </a:r>
            <a:r>
              <a:rPr lang="el-GR" dirty="0"/>
              <a:t>Ο,τιδήποτε είδος δεδομένων αρκεί</a:t>
            </a:r>
          </a:p>
          <a:p>
            <a:pPr algn="ctr">
              <a:buFont typeface="Wingdings" panose="05000000000000000000" pitchFamily="2" charset="2"/>
              <a:buChar char="§"/>
            </a:pPr>
            <a:endParaRPr lang="el-GR" dirty="0"/>
          </a:p>
          <a:p>
            <a:pPr algn="ctr">
              <a:buFont typeface="Wingdings" panose="05000000000000000000" pitchFamily="2" charset="2"/>
              <a:buChar char="§"/>
            </a:pPr>
            <a:r>
              <a:rPr lang="el-GR" dirty="0"/>
              <a:t>Μεγάλη πολυπλοκότητα, δεν διαχειρίζεται μεγάλα δεδομένα</a:t>
            </a:r>
          </a:p>
          <a:p>
            <a:pPr algn="ctr">
              <a:buFont typeface="Wingdings" panose="05000000000000000000" pitchFamily="2" charset="2"/>
              <a:buChar char="§"/>
            </a:pPr>
            <a:endParaRPr lang="el-GR" dirty="0"/>
          </a:p>
          <a:p>
            <a:pPr algn="ctr">
              <a:buFont typeface="Wingdings" panose="05000000000000000000" pitchFamily="2" charset="2"/>
              <a:buChar char="§"/>
            </a:pPr>
            <a:r>
              <a:rPr lang="el-GR" dirty="0"/>
              <a:t> Δουλεύει καλά με δεδομένα που έχουν μία ιεραρχία</a:t>
            </a:r>
            <a:endParaRPr lang="en-US" dirty="0"/>
          </a:p>
          <a:p>
            <a:pPr algn="ctr">
              <a:buFont typeface="Wingdings" panose="05000000000000000000" pitchFamily="2" charset="2"/>
              <a:buChar char="§"/>
            </a:pPr>
            <a:endParaRPr lang="en-US" dirty="0"/>
          </a:p>
          <a:p>
            <a:pPr algn="ctr">
              <a:buFont typeface="Wingdings" panose="05000000000000000000" pitchFamily="2" charset="2"/>
              <a:buChar char="§"/>
            </a:pPr>
            <a:r>
              <a:rPr lang="el-GR" dirty="0"/>
              <a:t> Όχι πάντα ξεκάθαρο οπτικό αποτέλεσμα</a:t>
            </a:r>
          </a:p>
          <a:p>
            <a:pPr>
              <a:buFont typeface="Wingdings" panose="05000000000000000000" pitchFamily="2" charset="2"/>
              <a:buChar char="§"/>
            </a:pPr>
            <a:endParaRPr lang="el-GR" dirty="0"/>
          </a:p>
        </p:txBody>
      </p:sp>
    </p:spTree>
    <p:extLst>
      <p:ext uri="{BB962C8B-B14F-4D97-AF65-F5344CB8AC3E}">
        <p14:creationId xmlns:p14="http://schemas.microsoft.com/office/powerpoint/2010/main" val="32357984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1E367-7AB4-4A4C-9DDB-7CC800778F0A}"/>
              </a:ext>
            </a:extLst>
          </p:cNvPr>
          <p:cNvSpPr>
            <a:spLocks noGrp="1"/>
          </p:cNvSpPr>
          <p:nvPr>
            <p:ph type="title"/>
          </p:nvPr>
        </p:nvSpPr>
        <p:spPr/>
        <p:txBody>
          <a:bodyPr/>
          <a:lstStyle/>
          <a:p>
            <a:pPr algn="ctr"/>
            <a:r>
              <a:rPr lang="el-GR" dirty="0"/>
              <a:t>Ευχαριστούμε για την προσοχή</a:t>
            </a:r>
          </a:p>
        </p:txBody>
      </p:sp>
      <p:sp>
        <p:nvSpPr>
          <p:cNvPr id="3" name="Content Placeholder 2">
            <a:extLst>
              <a:ext uri="{FF2B5EF4-FFF2-40B4-BE49-F238E27FC236}">
                <a16:creationId xmlns:a16="http://schemas.microsoft.com/office/drawing/2014/main" id="{25363177-822F-403C-A311-85D747FFB9D0}"/>
              </a:ext>
            </a:extLst>
          </p:cNvPr>
          <p:cNvSpPr>
            <a:spLocks noGrp="1"/>
          </p:cNvSpPr>
          <p:nvPr>
            <p:ph idx="1"/>
          </p:nvPr>
        </p:nvSpPr>
        <p:spPr>
          <a:xfrm>
            <a:off x="4043363" y="2894542"/>
            <a:ext cx="4105274" cy="1068916"/>
          </a:xfrm>
        </p:spPr>
        <p:txBody>
          <a:bodyPr>
            <a:normAutofit lnSpcReduction="10000"/>
          </a:bodyPr>
          <a:lstStyle/>
          <a:p>
            <a:pPr marL="0" indent="-137160" algn="ctr">
              <a:buNone/>
            </a:pPr>
            <a:r>
              <a:rPr lang="el-GR" sz="3000" dirty="0"/>
              <a:t>Κώστογλου Σοφία</a:t>
            </a:r>
          </a:p>
          <a:p>
            <a:pPr marL="0" indent="-137160" algn="ctr">
              <a:buNone/>
            </a:pPr>
            <a:r>
              <a:rPr lang="el-GR" sz="3000" dirty="0"/>
              <a:t>Παπαποστόλου Βασίλειος</a:t>
            </a:r>
          </a:p>
        </p:txBody>
      </p:sp>
    </p:spTree>
    <p:extLst>
      <p:ext uri="{BB962C8B-B14F-4D97-AF65-F5344CB8AC3E}">
        <p14:creationId xmlns:p14="http://schemas.microsoft.com/office/powerpoint/2010/main" val="12554840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AF5CD-14BC-477D-BE3B-321A3F7E8F25}"/>
              </a:ext>
            </a:extLst>
          </p:cNvPr>
          <p:cNvSpPr>
            <a:spLocks noGrp="1"/>
          </p:cNvSpPr>
          <p:nvPr>
            <p:ph type="title"/>
          </p:nvPr>
        </p:nvSpPr>
        <p:spPr/>
        <p:txBody>
          <a:bodyPr/>
          <a:lstStyle/>
          <a:p>
            <a:r>
              <a:rPr lang="el-GR" dirty="0"/>
              <a:t>Προεπεξεργασία</a:t>
            </a:r>
          </a:p>
        </p:txBody>
      </p:sp>
      <p:sp>
        <p:nvSpPr>
          <p:cNvPr id="3" name="Content Placeholder 2">
            <a:extLst>
              <a:ext uri="{FF2B5EF4-FFF2-40B4-BE49-F238E27FC236}">
                <a16:creationId xmlns:a16="http://schemas.microsoft.com/office/drawing/2014/main" id="{8E98B8ED-8183-42F2-86F6-1B0DCF224D2A}"/>
              </a:ext>
            </a:extLst>
          </p:cNvPr>
          <p:cNvSpPr>
            <a:spLocks noGrp="1"/>
          </p:cNvSpPr>
          <p:nvPr>
            <p:ph idx="1"/>
          </p:nvPr>
        </p:nvSpPr>
        <p:spPr/>
        <p:txBody>
          <a:bodyPr>
            <a:normAutofit fontScale="92500" lnSpcReduction="10000"/>
          </a:bodyPr>
          <a:lstStyle/>
          <a:p>
            <a:endParaRPr lang="el-GR" dirty="0"/>
          </a:p>
          <a:p>
            <a:pPr algn="just"/>
            <a:r>
              <a:rPr lang="el-GR" sz="2400" dirty="0"/>
              <a:t>Τα δεδομένα υφίστανται επεξεργασία πριν χρησιμοποιηθούν.</a:t>
            </a:r>
          </a:p>
          <a:p>
            <a:pPr algn="just"/>
            <a:endParaRPr lang="el-GR" sz="2400" dirty="0"/>
          </a:p>
          <a:p>
            <a:pPr algn="just"/>
            <a:r>
              <a:rPr lang="el-GR" sz="2400" dirty="0"/>
              <a:t>Αρχικά κανονικοποιούνται σε τιμές ανάμεσα στο 0 και το 1.</a:t>
            </a:r>
          </a:p>
          <a:p>
            <a:pPr algn="just"/>
            <a:endParaRPr lang="el-GR" sz="2400" dirty="0"/>
          </a:p>
          <a:p>
            <a:pPr algn="just"/>
            <a:r>
              <a:rPr lang="el-GR" sz="2400" dirty="0"/>
              <a:t>Έπειτα χρησιμοποιείται η ανάλυση κύριων συνιστωσών </a:t>
            </a:r>
            <a:r>
              <a:rPr lang="en-US" sz="2400" dirty="0"/>
              <a:t>(PCA)</a:t>
            </a:r>
            <a:r>
              <a:rPr lang="el-GR" sz="2400" dirty="0"/>
              <a:t>, για την μείωση των διαστάσεων.</a:t>
            </a:r>
          </a:p>
          <a:p>
            <a:pPr algn="just"/>
            <a:endParaRPr lang="el-GR" sz="2400" dirty="0"/>
          </a:p>
          <a:p>
            <a:pPr algn="just"/>
            <a:r>
              <a:rPr lang="el-GR" sz="2400" dirty="0"/>
              <a:t>Ωστόσο ανάλογα τον αλγόριθμο, γίνονται διάφορες δοκιμές που είτε απαιτούν τη χρήση των παραπάνω, είτε όχι.</a:t>
            </a:r>
            <a:r>
              <a:rPr lang="en-US" sz="2400" dirty="0"/>
              <a:t> </a:t>
            </a:r>
            <a:endParaRPr lang="el-GR" sz="2400" dirty="0"/>
          </a:p>
        </p:txBody>
      </p:sp>
    </p:spTree>
    <p:extLst>
      <p:ext uri="{BB962C8B-B14F-4D97-AF65-F5344CB8AC3E}">
        <p14:creationId xmlns:p14="http://schemas.microsoft.com/office/powerpoint/2010/main" val="5160010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F5D85-394C-43E4-86FC-75EC9B5A2E60}"/>
              </a:ext>
            </a:extLst>
          </p:cNvPr>
          <p:cNvSpPr>
            <a:spLocks noGrp="1"/>
          </p:cNvSpPr>
          <p:nvPr>
            <p:ph type="title"/>
          </p:nvPr>
        </p:nvSpPr>
        <p:spPr/>
        <p:txBody>
          <a:bodyPr/>
          <a:lstStyle/>
          <a:p>
            <a:r>
              <a:rPr lang="el-GR" dirty="0"/>
              <a:t>Προεπεξεργασία</a:t>
            </a:r>
          </a:p>
        </p:txBody>
      </p:sp>
      <p:sp>
        <p:nvSpPr>
          <p:cNvPr id="3" name="Content Placeholder 2">
            <a:extLst>
              <a:ext uri="{FF2B5EF4-FFF2-40B4-BE49-F238E27FC236}">
                <a16:creationId xmlns:a16="http://schemas.microsoft.com/office/drawing/2014/main" id="{E16FBB65-09A1-4786-BF60-40069AEB7731}"/>
              </a:ext>
            </a:extLst>
          </p:cNvPr>
          <p:cNvSpPr>
            <a:spLocks noGrp="1"/>
          </p:cNvSpPr>
          <p:nvPr>
            <p:ph idx="1"/>
          </p:nvPr>
        </p:nvSpPr>
        <p:spPr>
          <a:xfrm>
            <a:off x="1097280" y="1940984"/>
            <a:ext cx="10058400" cy="4023360"/>
          </a:xfrm>
        </p:spPr>
        <p:txBody>
          <a:bodyPr>
            <a:normAutofit fontScale="92500" lnSpcReduction="20000"/>
          </a:bodyPr>
          <a:lstStyle/>
          <a:p>
            <a:endParaRPr lang="el-GR" dirty="0"/>
          </a:p>
          <a:p>
            <a:pPr algn="just"/>
            <a:r>
              <a:rPr lang="el-GR" sz="2400" dirty="0"/>
              <a:t>Η κανονικοποίηση είναι χρήσιμη σε αλγορίθμους συσταδοποίησης, καθώς τα δεδομένα μπορεί να αποτελούνται απο χαρακτηριστικά διαφορετικών μονάδων μέτρησης.</a:t>
            </a:r>
          </a:p>
          <a:p>
            <a:pPr algn="just"/>
            <a:endParaRPr lang="el-GR" sz="2400" dirty="0"/>
          </a:p>
          <a:p>
            <a:pPr algn="just"/>
            <a:r>
              <a:rPr lang="el-GR" sz="2400" dirty="0"/>
              <a:t>Η </a:t>
            </a:r>
            <a:r>
              <a:rPr lang="en-US" sz="2400" dirty="0"/>
              <a:t>PCA </a:t>
            </a:r>
            <a:r>
              <a:rPr lang="el-GR" sz="2400" dirty="0"/>
              <a:t>είναι επίσης σημαντική, καθώς πολλοί αλγόριθμοι συσταδοποίησης, πάσχουν από την κατάρα των διαστάσεων. Οπότε έχοντας ένα σετ δεδομένων υψηλών διαστάσεων, είναι καλό αυτές να μειωθούν.</a:t>
            </a:r>
          </a:p>
          <a:p>
            <a:pPr algn="just"/>
            <a:endParaRPr lang="el-GR" sz="2400" dirty="0"/>
          </a:p>
          <a:p>
            <a:pPr algn="just"/>
            <a:r>
              <a:rPr lang="el-GR" sz="2400" dirty="0"/>
              <a:t>Αυτό επιτυγχάνονται βρίσκοντας τις ιδιοτιμές και ιδιοδιανύσματα του πίνακα συνδιασοποράς των δεδομένων. Έτσι ταξινομώντας τα παραπάνω, παίρνω με τη σειρά τις πιο σημαντικές συνιστώσες. Κρατώντας τις πρώτες από αυτές, εξηγείται ένα μεγάλο ποσοστό των δεδομένων.</a:t>
            </a:r>
          </a:p>
        </p:txBody>
      </p:sp>
    </p:spTree>
    <p:extLst>
      <p:ext uri="{BB962C8B-B14F-4D97-AF65-F5344CB8AC3E}">
        <p14:creationId xmlns:p14="http://schemas.microsoft.com/office/powerpoint/2010/main" val="21813062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C4699-EB22-4B46-A38B-AA127A9D06E8}"/>
              </a:ext>
            </a:extLst>
          </p:cNvPr>
          <p:cNvSpPr>
            <a:spLocks noGrp="1"/>
          </p:cNvSpPr>
          <p:nvPr>
            <p:ph type="title"/>
          </p:nvPr>
        </p:nvSpPr>
        <p:spPr/>
        <p:txBody>
          <a:bodyPr/>
          <a:lstStyle/>
          <a:p>
            <a:r>
              <a:rPr lang="el-GR" dirty="0"/>
              <a:t>Προεπεξεργασία</a:t>
            </a:r>
          </a:p>
        </p:txBody>
      </p:sp>
      <p:pic>
        <p:nvPicPr>
          <p:cNvPr id="5" name="Content Placeholder 4">
            <a:extLst>
              <a:ext uri="{FF2B5EF4-FFF2-40B4-BE49-F238E27FC236}">
                <a16:creationId xmlns:a16="http://schemas.microsoft.com/office/drawing/2014/main" id="{A21ABABD-0C9D-4E4F-8EB3-4884F87BE77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 y="2744236"/>
            <a:ext cx="4874006" cy="2339183"/>
          </a:xfrm>
        </p:spPr>
      </p:pic>
      <p:pic>
        <p:nvPicPr>
          <p:cNvPr id="7" name="Picture 6">
            <a:extLst>
              <a:ext uri="{FF2B5EF4-FFF2-40B4-BE49-F238E27FC236}">
                <a16:creationId xmlns:a16="http://schemas.microsoft.com/office/drawing/2014/main" id="{EA86C994-DDA9-4C37-B82D-F911BEA4F5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75021" y="2709884"/>
            <a:ext cx="5314866" cy="2407889"/>
          </a:xfrm>
          <a:prstGeom prst="rect">
            <a:avLst/>
          </a:prstGeom>
        </p:spPr>
      </p:pic>
      <p:sp>
        <p:nvSpPr>
          <p:cNvPr id="3" name="TextBox 2">
            <a:extLst>
              <a:ext uri="{FF2B5EF4-FFF2-40B4-BE49-F238E27FC236}">
                <a16:creationId xmlns:a16="http://schemas.microsoft.com/office/drawing/2014/main" id="{A68E0661-5FF8-49D0-9C3C-CF26B4157D4F}"/>
              </a:ext>
            </a:extLst>
          </p:cNvPr>
          <p:cNvSpPr txBox="1"/>
          <p:nvPr/>
        </p:nvSpPr>
        <p:spPr>
          <a:xfrm>
            <a:off x="646303" y="5248274"/>
            <a:ext cx="4800600" cy="646331"/>
          </a:xfrm>
          <a:prstGeom prst="rect">
            <a:avLst/>
          </a:prstGeom>
          <a:noFill/>
        </p:spPr>
        <p:txBody>
          <a:bodyPr wrap="square" rtlCol="0">
            <a:spAutoFit/>
          </a:bodyPr>
          <a:lstStyle/>
          <a:p>
            <a:pPr algn="ctr"/>
            <a:r>
              <a:rPr lang="el-GR" dirty="0"/>
              <a:t>Διάγραμμα κύριων συνιστωσών προς ποσοστά των δεδομένων που εξηγεί η καθεμία </a:t>
            </a:r>
          </a:p>
        </p:txBody>
      </p:sp>
      <p:sp>
        <p:nvSpPr>
          <p:cNvPr id="4" name="TextBox 3">
            <a:extLst>
              <a:ext uri="{FF2B5EF4-FFF2-40B4-BE49-F238E27FC236}">
                <a16:creationId xmlns:a16="http://schemas.microsoft.com/office/drawing/2014/main" id="{FDB9CEF0-EE06-4BFE-BD26-FB30B9BD4DAE}"/>
              </a:ext>
            </a:extLst>
          </p:cNvPr>
          <p:cNvSpPr txBox="1"/>
          <p:nvPr/>
        </p:nvSpPr>
        <p:spPr>
          <a:xfrm>
            <a:off x="7251279" y="5248274"/>
            <a:ext cx="3562350" cy="646331"/>
          </a:xfrm>
          <a:prstGeom prst="rect">
            <a:avLst/>
          </a:prstGeom>
          <a:noFill/>
        </p:spPr>
        <p:txBody>
          <a:bodyPr wrap="square" rtlCol="0">
            <a:spAutoFit/>
          </a:bodyPr>
          <a:lstStyle/>
          <a:p>
            <a:pPr algn="ctr"/>
            <a:r>
              <a:rPr lang="el-GR" dirty="0"/>
              <a:t>Διάγραμμα των δεδομένων ως προς τις δύο κύριες συνιστώσες</a:t>
            </a:r>
          </a:p>
        </p:txBody>
      </p:sp>
    </p:spTree>
    <p:extLst>
      <p:ext uri="{BB962C8B-B14F-4D97-AF65-F5344CB8AC3E}">
        <p14:creationId xmlns:p14="http://schemas.microsoft.com/office/powerpoint/2010/main" val="28897871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649A0-341D-4EEA-95D4-BE1C561FF8CD}"/>
              </a:ext>
            </a:extLst>
          </p:cNvPr>
          <p:cNvSpPr>
            <a:spLocks noGrp="1"/>
          </p:cNvSpPr>
          <p:nvPr>
            <p:ph type="title"/>
          </p:nvPr>
        </p:nvSpPr>
        <p:spPr/>
        <p:txBody>
          <a:bodyPr/>
          <a:lstStyle/>
          <a:p>
            <a:r>
              <a:rPr lang="en-US" dirty="0"/>
              <a:t>K means</a:t>
            </a:r>
            <a:endParaRPr lang="el-GR" dirty="0"/>
          </a:p>
        </p:txBody>
      </p:sp>
      <p:sp>
        <p:nvSpPr>
          <p:cNvPr id="3" name="Content Placeholder 2">
            <a:extLst>
              <a:ext uri="{FF2B5EF4-FFF2-40B4-BE49-F238E27FC236}">
                <a16:creationId xmlns:a16="http://schemas.microsoft.com/office/drawing/2014/main" id="{164F57EF-5C04-4C43-AAB0-AF9BBFACFB01}"/>
              </a:ext>
            </a:extLst>
          </p:cNvPr>
          <p:cNvSpPr>
            <a:spLocks noGrp="1"/>
          </p:cNvSpPr>
          <p:nvPr>
            <p:ph idx="1"/>
          </p:nvPr>
        </p:nvSpPr>
        <p:spPr>
          <a:xfrm>
            <a:off x="1066800" y="2245784"/>
            <a:ext cx="10058400" cy="4023360"/>
          </a:xfrm>
        </p:spPr>
        <p:txBody>
          <a:bodyPr/>
          <a:lstStyle/>
          <a:p>
            <a:endParaRPr lang="en-US" sz="2200" dirty="0"/>
          </a:p>
          <a:p>
            <a:pPr algn="just"/>
            <a:r>
              <a:rPr lang="el-GR" sz="2200" dirty="0"/>
              <a:t>Ο αλγόριθμος των κ μέσων ανήκει στους αλγορίθμους τμηματοποίησης και βασίζει την δημιουργία κάθε ομάδας στο κέντρο της.</a:t>
            </a:r>
          </a:p>
          <a:p>
            <a:pPr algn="just"/>
            <a:endParaRPr lang="el-GR" sz="2200" dirty="0"/>
          </a:p>
          <a:p>
            <a:pPr algn="just"/>
            <a:r>
              <a:rPr lang="el-GR" sz="2200" dirty="0"/>
              <a:t>Διαλέγει κ τυχαία αρχικά κέντρα, και σε μία επαναληπτική διαδικασία αναθέτει κάθε δείγμα στο πλησιέστρερο κέντρο, υπολογίζει το νέο κέντρο με βάση τα σημεία που ανήκουν στην κάθε ομάδα και τερματίζει όταν τα κέντρα συμπίπτουν με τα προηγούμενα. </a:t>
            </a:r>
          </a:p>
          <a:p>
            <a:pPr algn="just"/>
            <a:endParaRPr lang="el-GR" dirty="0"/>
          </a:p>
          <a:p>
            <a:endParaRPr lang="el-GR" dirty="0"/>
          </a:p>
        </p:txBody>
      </p:sp>
    </p:spTree>
    <p:extLst>
      <p:ext uri="{BB962C8B-B14F-4D97-AF65-F5344CB8AC3E}">
        <p14:creationId xmlns:p14="http://schemas.microsoft.com/office/powerpoint/2010/main" val="27015199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C3995-9383-4406-AD71-F63ADE1843B6}"/>
              </a:ext>
            </a:extLst>
          </p:cNvPr>
          <p:cNvSpPr>
            <a:spLocks noGrp="1"/>
          </p:cNvSpPr>
          <p:nvPr>
            <p:ph type="title"/>
          </p:nvPr>
        </p:nvSpPr>
        <p:spPr/>
        <p:txBody>
          <a:bodyPr/>
          <a:lstStyle/>
          <a:p>
            <a:r>
              <a:rPr lang="en-US" dirty="0"/>
              <a:t>K means</a:t>
            </a:r>
            <a:endParaRPr lang="el-GR" dirty="0"/>
          </a:p>
        </p:txBody>
      </p:sp>
      <p:sp>
        <p:nvSpPr>
          <p:cNvPr id="3" name="Content Placeholder 2">
            <a:extLst>
              <a:ext uri="{FF2B5EF4-FFF2-40B4-BE49-F238E27FC236}">
                <a16:creationId xmlns:a16="http://schemas.microsoft.com/office/drawing/2014/main" id="{60AA0AF2-2BDA-4E07-8F26-ECA8D461FBC0}"/>
              </a:ext>
            </a:extLst>
          </p:cNvPr>
          <p:cNvSpPr>
            <a:spLocks noGrp="1"/>
          </p:cNvSpPr>
          <p:nvPr>
            <p:ph idx="1"/>
          </p:nvPr>
        </p:nvSpPr>
        <p:spPr>
          <a:xfrm>
            <a:off x="1066800" y="2219326"/>
            <a:ext cx="10058400" cy="3519020"/>
          </a:xfrm>
        </p:spPr>
        <p:txBody>
          <a:bodyPr>
            <a:normAutofit fontScale="25000" lnSpcReduction="20000"/>
          </a:bodyPr>
          <a:lstStyle/>
          <a:p>
            <a:pPr marL="0" indent="0" algn="just">
              <a:buNone/>
            </a:pPr>
            <a:r>
              <a:rPr lang="el-GR" sz="8800" dirty="0"/>
              <a:t> Ένα τεράστιο πλεονέκτημα των κ μέσων είναι μικρή του πολυπλοκότητα για συγκεκριμένες επαναλήψεις. </a:t>
            </a:r>
          </a:p>
          <a:p>
            <a:pPr marL="0" indent="0" algn="just">
              <a:buNone/>
            </a:pPr>
            <a:endParaRPr lang="el-GR" sz="8800" dirty="0"/>
          </a:p>
          <a:p>
            <a:pPr marL="0" indent="0" algn="just">
              <a:buNone/>
            </a:pPr>
            <a:r>
              <a:rPr lang="el-GR" sz="8800" dirty="0"/>
              <a:t>Μπορεί λοιπόν να αντιμετωπίσει πολύ μεγαλύτερα σετ δεδομένων από ότι ο αλγόριθμος ιεραρχικής ομαδοποίησης, και σε γρηγορότερο χρόνο.</a:t>
            </a:r>
          </a:p>
          <a:p>
            <a:pPr marL="0" indent="0" algn="just">
              <a:buNone/>
            </a:pPr>
            <a:endParaRPr lang="el-GR" sz="8800" dirty="0"/>
          </a:p>
          <a:p>
            <a:pPr marL="0" indent="0" algn="just">
              <a:buNone/>
            </a:pPr>
            <a:r>
              <a:rPr lang="el-GR" sz="8800" dirty="0"/>
              <a:t>Χρησιμοποιώντας συνθετικά δεδομένα, 2000 δειγμάτων, συγκρίνουμε τους δύο αλγορίθμους.</a:t>
            </a:r>
            <a:endParaRPr lang="en-US" sz="8800" dirty="0"/>
          </a:p>
          <a:p>
            <a:pPr marL="0" indent="0" algn="just">
              <a:buNone/>
            </a:pPr>
            <a:endParaRPr lang="en-US" sz="8800" dirty="0"/>
          </a:p>
          <a:p>
            <a:pPr marL="0" indent="0" algn="just">
              <a:buNone/>
            </a:pPr>
            <a:r>
              <a:rPr lang="el-GR" sz="8800" dirty="0"/>
              <a:t>Στα συνθετικά δεδομένα χρησιμοποιούμε τη μέθοδο </a:t>
            </a:r>
            <a:r>
              <a:rPr lang="en-US" sz="8800" dirty="0"/>
              <a:t>average silhouette</a:t>
            </a:r>
            <a:r>
              <a:rPr lang="el-GR" sz="8800" dirty="0"/>
              <a:t> για να βρούμε το καλύτερο κ. </a:t>
            </a:r>
          </a:p>
          <a:p>
            <a:pPr marL="0" indent="0">
              <a:buNone/>
            </a:pPr>
            <a:endParaRPr lang="el-GR" sz="6800" dirty="0"/>
          </a:p>
          <a:p>
            <a:pPr marL="0" indent="0">
              <a:buNone/>
            </a:pPr>
            <a:endParaRPr lang="el-GR" dirty="0"/>
          </a:p>
        </p:txBody>
      </p:sp>
    </p:spTree>
    <p:extLst>
      <p:ext uri="{BB962C8B-B14F-4D97-AF65-F5344CB8AC3E}">
        <p14:creationId xmlns:p14="http://schemas.microsoft.com/office/powerpoint/2010/main" val="3154237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C3995-9383-4406-AD71-F63ADE1843B6}"/>
              </a:ext>
            </a:extLst>
          </p:cNvPr>
          <p:cNvSpPr>
            <a:spLocks noGrp="1"/>
          </p:cNvSpPr>
          <p:nvPr>
            <p:ph type="title"/>
          </p:nvPr>
        </p:nvSpPr>
        <p:spPr/>
        <p:txBody>
          <a:bodyPr/>
          <a:lstStyle/>
          <a:p>
            <a:r>
              <a:rPr lang="en-US" dirty="0"/>
              <a:t>K means</a:t>
            </a:r>
            <a:endParaRPr lang="el-GR" dirty="0"/>
          </a:p>
        </p:txBody>
      </p:sp>
      <p:sp>
        <p:nvSpPr>
          <p:cNvPr id="3" name="Content Placeholder 2">
            <a:extLst>
              <a:ext uri="{FF2B5EF4-FFF2-40B4-BE49-F238E27FC236}">
                <a16:creationId xmlns:a16="http://schemas.microsoft.com/office/drawing/2014/main" id="{60AA0AF2-2BDA-4E07-8F26-ECA8D461FBC0}"/>
              </a:ext>
            </a:extLst>
          </p:cNvPr>
          <p:cNvSpPr>
            <a:spLocks noGrp="1"/>
          </p:cNvSpPr>
          <p:nvPr>
            <p:ph idx="1"/>
          </p:nvPr>
        </p:nvSpPr>
        <p:spPr>
          <a:xfrm>
            <a:off x="1097280" y="2656790"/>
            <a:ext cx="10058400" cy="3157755"/>
          </a:xfrm>
        </p:spPr>
        <p:txBody>
          <a:bodyPr>
            <a:normAutofit/>
          </a:bodyPr>
          <a:lstStyle/>
          <a:p>
            <a:pPr marL="0" indent="0">
              <a:buNone/>
            </a:pPr>
            <a:endParaRPr lang="el-GR" dirty="0"/>
          </a:p>
          <a:p>
            <a:pPr marL="0" indent="0">
              <a:buNone/>
            </a:pPr>
            <a:endParaRPr lang="el-GR" dirty="0"/>
          </a:p>
        </p:txBody>
      </p:sp>
      <p:pic>
        <p:nvPicPr>
          <p:cNvPr id="5" name="Picture 4">
            <a:extLst>
              <a:ext uri="{FF2B5EF4-FFF2-40B4-BE49-F238E27FC236}">
                <a16:creationId xmlns:a16="http://schemas.microsoft.com/office/drawing/2014/main" id="{9F9706EE-E452-4886-B90A-91657D95D0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9985" y="2169653"/>
            <a:ext cx="7332030" cy="3518863"/>
          </a:xfrm>
          <a:prstGeom prst="rect">
            <a:avLst/>
          </a:prstGeom>
        </p:spPr>
      </p:pic>
      <p:sp>
        <p:nvSpPr>
          <p:cNvPr id="4" name="TextBox 3">
            <a:extLst>
              <a:ext uri="{FF2B5EF4-FFF2-40B4-BE49-F238E27FC236}">
                <a16:creationId xmlns:a16="http://schemas.microsoft.com/office/drawing/2014/main" id="{FB461159-EC57-44F9-9FA8-5E66AC5A3C80}"/>
              </a:ext>
            </a:extLst>
          </p:cNvPr>
          <p:cNvSpPr txBox="1"/>
          <p:nvPr/>
        </p:nvSpPr>
        <p:spPr>
          <a:xfrm>
            <a:off x="5159805" y="5745325"/>
            <a:ext cx="1933350" cy="369332"/>
          </a:xfrm>
          <a:prstGeom prst="rect">
            <a:avLst/>
          </a:prstGeom>
          <a:noFill/>
        </p:spPr>
        <p:txBody>
          <a:bodyPr wrap="none" rtlCol="0">
            <a:spAutoFit/>
          </a:bodyPr>
          <a:lstStyle/>
          <a:p>
            <a:r>
              <a:rPr lang="en-US" dirty="0"/>
              <a:t>Silhouette method</a:t>
            </a:r>
            <a:endParaRPr lang="el-GR" dirty="0"/>
          </a:p>
        </p:txBody>
      </p:sp>
    </p:spTree>
    <p:extLst>
      <p:ext uri="{BB962C8B-B14F-4D97-AF65-F5344CB8AC3E}">
        <p14:creationId xmlns:p14="http://schemas.microsoft.com/office/powerpoint/2010/main" val="41761027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C3995-9383-4406-AD71-F63ADE1843B6}"/>
              </a:ext>
            </a:extLst>
          </p:cNvPr>
          <p:cNvSpPr>
            <a:spLocks noGrp="1"/>
          </p:cNvSpPr>
          <p:nvPr>
            <p:ph type="title"/>
          </p:nvPr>
        </p:nvSpPr>
        <p:spPr/>
        <p:txBody>
          <a:bodyPr/>
          <a:lstStyle/>
          <a:p>
            <a:r>
              <a:rPr lang="en-US" dirty="0"/>
              <a:t>K means</a:t>
            </a:r>
            <a:endParaRPr lang="el-GR" dirty="0"/>
          </a:p>
        </p:txBody>
      </p:sp>
      <p:sp>
        <p:nvSpPr>
          <p:cNvPr id="10" name="TextBox 9">
            <a:extLst>
              <a:ext uri="{FF2B5EF4-FFF2-40B4-BE49-F238E27FC236}">
                <a16:creationId xmlns:a16="http://schemas.microsoft.com/office/drawing/2014/main" id="{98D3BB63-3BDD-43D6-A5C4-8EB58FA7ACF9}"/>
              </a:ext>
            </a:extLst>
          </p:cNvPr>
          <p:cNvSpPr txBox="1"/>
          <p:nvPr/>
        </p:nvSpPr>
        <p:spPr>
          <a:xfrm>
            <a:off x="4525327" y="5620960"/>
            <a:ext cx="3141345" cy="369332"/>
          </a:xfrm>
          <a:prstGeom prst="rect">
            <a:avLst/>
          </a:prstGeom>
          <a:noFill/>
        </p:spPr>
        <p:txBody>
          <a:bodyPr wrap="square" rtlCol="0">
            <a:spAutoFit/>
          </a:bodyPr>
          <a:lstStyle/>
          <a:p>
            <a:r>
              <a:rPr lang="el-GR" dirty="0"/>
              <a:t>Οπτικά αποτελέσματα κ μέσων</a:t>
            </a:r>
          </a:p>
        </p:txBody>
      </p:sp>
      <p:pic>
        <p:nvPicPr>
          <p:cNvPr id="4" name="Picture 3">
            <a:extLst>
              <a:ext uri="{FF2B5EF4-FFF2-40B4-BE49-F238E27FC236}">
                <a16:creationId xmlns:a16="http://schemas.microsoft.com/office/drawing/2014/main" id="{D97619D6-6AF9-488F-A161-9C4A126BF684}"/>
              </a:ext>
            </a:extLst>
          </p:cNvPr>
          <p:cNvPicPr>
            <a:picLocks noChangeAspect="1"/>
          </p:cNvPicPr>
          <p:nvPr/>
        </p:nvPicPr>
        <p:blipFill rotWithShape="1">
          <a:blip r:embed="rId2">
            <a:extLst>
              <a:ext uri="{28A0092B-C50C-407E-A947-70E740481C1C}">
                <a14:useLocalDpi xmlns:a14="http://schemas.microsoft.com/office/drawing/2010/main" val="0"/>
              </a:ext>
            </a:extLst>
          </a:blip>
          <a:srcRect l="32031" t="27083" r="1484" b="7778"/>
          <a:stretch/>
        </p:blipFill>
        <p:spPr>
          <a:xfrm>
            <a:off x="2752724" y="1935892"/>
            <a:ext cx="6686550" cy="3685068"/>
          </a:xfrm>
          <a:prstGeom prst="rect">
            <a:avLst/>
          </a:prstGeom>
        </p:spPr>
      </p:pic>
    </p:spTree>
    <p:extLst>
      <p:ext uri="{BB962C8B-B14F-4D97-AF65-F5344CB8AC3E}">
        <p14:creationId xmlns:p14="http://schemas.microsoft.com/office/powerpoint/2010/main" val="3682095316"/>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634</TotalTime>
  <Words>888</Words>
  <Application>Microsoft Office PowerPoint</Application>
  <PresentationFormat>Widescreen</PresentationFormat>
  <Paragraphs>124</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Calibri Light</vt:lpstr>
      <vt:lpstr>Wingdings</vt:lpstr>
      <vt:lpstr>Retrospect</vt:lpstr>
      <vt:lpstr>K-means and Hierarchical Clustering (complete linkage)</vt:lpstr>
      <vt:lpstr>Dataset</vt:lpstr>
      <vt:lpstr>Προεπεξεργασία</vt:lpstr>
      <vt:lpstr>Προεπεξεργασία</vt:lpstr>
      <vt:lpstr>Προεπεξεργασία</vt:lpstr>
      <vt:lpstr>K means</vt:lpstr>
      <vt:lpstr>K means</vt:lpstr>
      <vt:lpstr>K means</vt:lpstr>
      <vt:lpstr>K means</vt:lpstr>
      <vt:lpstr>K means</vt:lpstr>
      <vt:lpstr>K means</vt:lpstr>
      <vt:lpstr>K means</vt:lpstr>
      <vt:lpstr>K means</vt:lpstr>
      <vt:lpstr>K means</vt:lpstr>
      <vt:lpstr>Hierarchical Clustering (Complete Linkage)</vt:lpstr>
      <vt:lpstr>Hierarchical Clustering (Complete Linkage)</vt:lpstr>
      <vt:lpstr>Hierarchical Clustering (Complete Linkage)</vt:lpstr>
      <vt:lpstr>Hierarchical Clustering (Complete Linkage)</vt:lpstr>
      <vt:lpstr>Γενική Σύγκριση</vt:lpstr>
      <vt:lpstr>K means vs Hierarchical Clustering (CL)</vt:lpstr>
      <vt:lpstr>K means vs Hierarchical Clustering (CL)</vt:lpstr>
      <vt:lpstr>Ευχαριστούμε για την προσοχή</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K-means and Hierarchical Clustering</dc:title>
  <dc:creator>Sofia Kost</dc:creator>
  <cp:lastModifiedBy>Sofia Kost</cp:lastModifiedBy>
  <cp:revision>22</cp:revision>
  <dcterms:created xsi:type="dcterms:W3CDTF">2021-01-08T18:12:45Z</dcterms:created>
  <dcterms:modified xsi:type="dcterms:W3CDTF">2021-01-11T09:31:47Z</dcterms:modified>
</cp:coreProperties>
</file>