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03/01/2020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Introduction to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WinDbg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WinDbg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Command-line interactive Debugger</a:t>
            </a:r>
          </a:p>
          <a:p>
            <a:r>
              <a:rPr lang="en-US" sz="2400" dirty="0"/>
              <a:t>Can attach to process</a:t>
            </a:r>
          </a:p>
          <a:p>
            <a:r>
              <a:rPr lang="en-US" sz="2400" dirty="0"/>
              <a:t>Can Open Dump files</a:t>
            </a:r>
          </a:p>
          <a:p>
            <a:r>
              <a:rPr lang="en-US" sz="2400" dirty="0"/>
              <a:t>Both Native and Managed</a:t>
            </a:r>
          </a:p>
          <a:p>
            <a:r>
              <a:rPr lang="en-US" sz="2400" dirty="0"/>
              <a:t>Think of a command-line version of Visual Studio</a:t>
            </a:r>
          </a:p>
          <a:p>
            <a:r>
              <a:rPr lang="en-US" sz="2400" dirty="0"/>
              <a:t>Some different abilities from VS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use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WinDbg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Production Debugging</a:t>
            </a:r>
          </a:p>
          <a:p>
            <a:r>
              <a:rPr lang="en-US" sz="2400" dirty="0"/>
              <a:t>Investigate Dump files</a:t>
            </a:r>
          </a:p>
          <a:p>
            <a:r>
              <a:rPr lang="en-US" sz="2400" dirty="0"/>
              <a:t>Memory Profiling</a:t>
            </a:r>
          </a:p>
          <a:p>
            <a:r>
              <a:rPr lang="en-US" sz="2400" dirty="0"/>
              <a:t>Remote Debugging</a:t>
            </a:r>
          </a:p>
          <a:p>
            <a:r>
              <a:rPr lang="en-US" sz="2400" dirty="0"/>
              <a:t>Scripting</a:t>
            </a:r>
          </a:p>
          <a:p>
            <a:r>
              <a:rPr lang="en-US" sz="2400" dirty="0"/>
              <a:t>To make use of unique </a:t>
            </a:r>
            <a:r>
              <a:rPr lang="en-US" sz="2400" dirty="0" err="1"/>
              <a:t>WinDbg</a:t>
            </a:r>
            <a:r>
              <a:rPr lang="en-US" sz="2400" dirty="0"/>
              <a:t> features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7331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What is WinDbg?</vt:lpstr>
      <vt:lpstr>When to use WinDbg?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3</cp:revision>
  <dcterms:created xsi:type="dcterms:W3CDTF">2020-01-04T09:10:11Z</dcterms:created>
  <dcterms:modified xsi:type="dcterms:W3CDTF">2020-01-04T12:56:57Z</dcterms:modified>
</cp:coreProperties>
</file>