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D4510-0525-4A6B-BBD6-D50618B296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7C908C-D1B2-482C-BB95-1745EB5044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C9B10-FC04-4674-A114-1200E5DCA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4C1A2-7FEC-445F-A8F2-189EB4436F63}" type="datetimeFigureOut">
              <a:rPr lang="en-IL" smtClean="0"/>
              <a:t>10/01/2020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4E7600-EB10-4624-9E8B-361D6EBA8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420BB0-8680-4C1B-99DE-CDCBFE454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2DE86-CA53-4347-9A91-1F212A70C28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8189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1E508-1ADA-4679-AE27-9C7724326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924D4A-6ED2-4930-8F84-BAF2ED603C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C6F47D-D1B9-43B5-9063-8606294B3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4C1A2-7FEC-445F-A8F2-189EB4436F63}" type="datetimeFigureOut">
              <a:rPr lang="en-IL" smtClean="0"/>
              <a:t>10/01/2020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08FA06-297D-4A84-A57F-438559086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DCA93D-612D-49D3-BB46-641562172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2DE86-CA53-4347-9A91-1F212A70C28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28399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690D98-C354-4A8A-8F5E-7F0B1F34ED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28A222-98EA-4807-AA7D-A124C8B877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F3A7BB-8979-4402-97C5-040F19737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4C1A2-7FEC-445F-A8F2-189EB4436F63}" type="datetimeFigureOut">
              <a:rPr lang="en-IL" smtClean="0"/>
              <a:t>10/01/2020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6A171C-1EAB-4880-A7D2-8877AE4AA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3CB46-7E0B-4B9F-B6E8-70139914F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2DE86-CA53-4347-9A91-1F212A70C28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87490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05FA4-7099-4D52-B5B1-B54EE211E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FF2D8-AC58-4061-A86B-47CD970C3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97E669-C52B-4D79-8222-4AF1DC256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4C1A2-7FEC-445F-A8F2-189EB4436F63}" type="datetimeFigureOut">
              <a:rPr lang="en-IL" smtClean="0"/>
              <a:t>10/01/2020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2F1A9-5ECA-4D27-A78A-1D8D21A67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3D7CE-90BC-4276-916B-B40C9EE4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2DE86-CA53-4347-9A91-1F212A70C28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95690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CAE46-BDD6-4147-90DB-910DF9450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CD6299-E2ED-4BC0-87C2-92AFB9018B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F41A5D-5A1A-4607-82A7-19FCE70CD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4C1A2-7FEC-445F-A8F2-189EB4436F63}" type="datetimeFigureOut">
              <a:rPr lang="en-IL" smtClean="0"/>
              <a:t>10/01/2020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34ECF2-185B-48E6-AB25-0DF38FC9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EEB655-8548-430F-87BE-08B2AF7C4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2DE86-CA53-4347-9A91-1F212A70C28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13424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DDD52-D580-4D1D-91B8-77F0E73D7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97BA5-A6C1-47F0-8F16-00DECE2A04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941148-F1DC-4031-B884-0098B673B7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5E207E-E950-479C-991A-2A495CA13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4C1A2-7FEC-445F-A8F2-189EB4436F63}" type="datetimeFigureOut">
              <a:rPr lang="en-IL" smtClean="0"/>
              <a:t>10/01/2020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22680E-7724-445D-9ACC-DB39EA077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6EA28C-9658-4B32-AFCC-D0424307D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2DE86-CA53-4347-9A91-1F212A70C28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52728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83696-7BC0-4884-A994-6681118F7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A5BF68-FB52-4BD2-B62E-2DF5798B66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90DB20-EB9A-4CA2-96C3-7020123D42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88A511-6E4A-462D-B519-F09F8A087E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9AB557-F698-44B1-BFA8-4B50CDBF86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D39C73-07E7-4BFA-984A-B194710EE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4C1A2-7FEC-445F-A8F2-189EB4436F63}" type="datetimeFigureOut">
              <a:rPr lang="en-IL" smtClean="0"/>
              <a:t>10/01/2020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8FD49E-2E45-48DD-B78A-AC376B95B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A5E7F9-7CDF-4C01-B14F-DE68D3817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2DE86-CA53-4347-9A91-1F212A70C28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18442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D6B97-4650-4468-AAD1-8AA63639B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672C0F-FB26-4638-B0A3-27EEB4D38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4C1A2-7FEC-445F-A8F2-189EB4436F63}" type="datetimeFigureOut">
              <a:rPr lang="en-IL" smtClean="0"/>
              <a:t>10/01/2020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6F9F24-A0CC-498D-887E-F783C61A7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094CD-6D5C-4A7F-B207-EE88EB9E8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2DE86-CA53-4347-9A91-1F212A70C28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47639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E17D63-4A95-4630-B258-C34E63479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4C1A2-7FEC-445F-A8F2-189EB4436F63}" type="datetimeFigureOut">
              <a:rPr lang="en-IL" smtClean="0"/>
              <a:t>10/01/2020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1C3D4D-C3A7-4111-93C2-151974782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A2D294-2AE9-48C0-A6AE-34E6251F6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2DE86-CA53-4347-9A91-1F212A70C28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08532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9135D-11EE-4972-9298-96E8457E9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2FCAE-60CA-4EB7-9059-0AF2692F6E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35096E-2DCB-44FE-ACE4-88E46BBED5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8C5468-04AD-4850-BF27-B9C324266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4C1A2-7FEC-445F-A8F2-189EB4436F63}" type="datetimeFigureOut">
              <a:rPr lang="en-IL" smtClean="0"/>
              <a:t>10/01/2020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4F975F-CB92-448B-99CC-5F1F914F0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F94520-DE8A-4803-AB5D-7774E0911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2DE86-CA53-4347-9A91-1F212A70C28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40295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A1201-9F18-42CB-A682-C307102AE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D5190E-D109-4B6C-BB1D-22D15CAFEC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8E3048-41A0-47BF-A553-C8DAFFEA6F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BA09A6-934F-41E4-ACBE-9395BB442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4C1A2-7FEC-445F-A8F2-189EB4436F63}" type="datetimeFigureOut">
              <a:rPr lang="en-IL" smtClean="0"/>
              <a:t>10/01/2020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9BFE6C-6128-4994-A182-6C8E1B67D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A686AB-FDD9-4273-8047-1FD7829F3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2DE86-CA53-4347-9A91-1F212A70C28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32187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980146-2011-4254-B2F2-9CB76801E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51050A-B781-4A64-800E-17A435AE57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ACB650-E6A7-462D-8FCF-67A8F63209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4C1A2-7FEC-445F-A8F2-189EB4436F63}" type="datetimeFigureOut">
              <a:rPr lang="en-IL" smtClean="0"/>
              <a:t>10/01/2020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9AD43-1A64-489C-BE99-8865B59DAF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007203-40CA-4D8C-9074-7FC28A80C9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D2DE86-CA53-4347-9A91-1F212A70C28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9597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5EB1C5-16A0-4ADC-B594-B0EBFD1E83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28186" y="4487054"/>
            <a:ext cx="3792243" cy="1141851"/>
          </a:xfrm>
          <a:noFill/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Introduction to 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</a:rPr>
              <a:t>PerfView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 and ETW</a:t>
            </a:r>
            <a:endParaRPr lang="en-IL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211DC4-E459-448F-AC37-BA90BDF44D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Practical Debugging for .NET Developers</a:t>
            </a:r>
            <a:endParaRPr lang="en-IL" sz="3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401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C4B2AE-2CDD-4EB4-A266-C882235F3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</a:t>
            </a:r>
            <a:r>
              <a:rPr lang="en-US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PerfView</a:t>
            </a: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IL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C7A9A-ABCF-46FE-AB79-CCC19DA5F6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Open-Source Analysis Tool from Microsoft</a:t>
            </a:r>
          </a:p>
          <a:p>
            <a:r>
              <a:rPr lang="en-US" sz="2400" dirty="0"/>
              <a:t>Performance Profiler</a:t>
            </a:r>
          </a:p>
          <a:p>
            <a:r>
              <a:rPr lang="en-US" sz="2400" dirty="0"/>
              <a:t>Memory Analysis and Profiling</a:t>
            </a:r>
          </a:p>
          <a:p>
            <a:r>
              <a:rPr lang="en-US" sz="2400" dirty="0"/>
              <a:t>Non-Invasive</a:t>
            </a:r>
          </a:p>
          <a:p>
            <a:r>
              <a:rPr lang="en-US" sz="2400" dirty="0"/>
              <a:t>Low Overhead</a:t>
            </a:r>
          </a:p>
          <a:p>
            <a:r>
              <a:rPr lang="en-US" sz="2400" dirty="0"/>
              <a:t>Great for Production Debugging</a:t>
            </a:r>
          </a:p>
          <a:p>
            <a:r>
              <a:rPr lang="en-US" sz="2400" dirty="0"/>
              <a:t>Multi-Purpose</a:t>
            </a:r>
          </a:p>
          <a:p>
            <a:r>
              <a:rPr lang="en-US" sz="2400" dirty="0"/>
              <a:t>Based on Event </a:t>
            </a:r>
            <a:r>
              <a:rPr lang="en-US" sz="2400"/>
              <a:t>Tracing for Windows (ETW)</a:t>
            </a:r>
            <a:endParaRPr lang="en-IL" sz="2400" dirty="0"/>
          </a:p>
        </p:txBody>
      </p:sp>
    </p:spTree>
    <p:extLst>
      <p:ext uri="{BB962C8B-B14F-4D97-AF65-F5344CB8AC3E}">
        <p14:creationId xmlns:p14="http://schemas.microsoft.com/office/powerpoint/2010/main" val="2764740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C4B2AE-2CDD-4EB4-A266-C882235F3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ETW?</a:t>
            </a:r>
            <a:endParaRPr lang="en-IL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C7A9A-ABCF-46FE-AB79-CCC19DA5F6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Built-in logging system in Windows</a:t>
            </a:r>
          </a:p>
          <a:p>
            <a:r>
              <a:rPr lang="en-US" sz="2400" dirty="0"/>
              <a:t>Extremely fast</a:t>
            </a:r>
          </a:p>
          <a:p>
            <a:r>
              <a:rPr lang="en-US" sz="2400" dirty="0"/>
              <a:t>Windows components use it internally, including the Kernel and the CLR</a:t>
            </a:r>
          </a:p>
          <a:p>
            <a:r>
              <a:rPr lang="en-US" sz="2400" dirty="0"/>
              <a:t>Minimal overhead when no-one is listening</a:t>
            </a:r>
          </a:p>
          <a:p>
            <a:r>
              <a:rPr lang="en-US" sz="2400" dirty="0"/>
              <a:t>You can use it yourself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63748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77</Words>
  <Application>Microsoft Office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Practical Debugging for .NET Developers</vt:lpstr>
      <vt:lpstr>What is PerfView?</vt:lpstr>
      <vt:lpstr>What is ETW?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Practical Debugging for .NET Developers</dc:title>
  <dc:creator>Michael Sh</dc:creator>
  <cp:lastModifiedBy>Michael Sh</cp:lastModifiedBy>
  <cp:revision>4</cp:revision>
  <dcterms:created xsi:type="dcterms:W3CDTF">2020-01-10T09:25:34Z</dcterms:created>
  <dcterms:modified xsi:type="dcterms:W3CDTF">2020-01-10T09:44:26Z</dcterms:modified>
</cp:coreProperties>
</file>