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4510-0525-4A6B-BBD6-D50618B29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C908C-D1B2-482C-BB95-1745EB504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C9B10-FC04-4674-A114-1200E5DC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7600-EB10-4624-9E8B-361D6EBA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0BB0-8680-4C1B-99DE-CDCBFE45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18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E508-1ADA-4679-AE27-9C772432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24D4A-6ED2-4930-8F84-BAF2ED603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6F47D-D1B9-43B5-9063-8606294B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8FA06-297D-4A84-A57F-43855908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A93D-612D-49D3-BB46-64156217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839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90D98-C354-4A8A-8F5E-7F0B1F34E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8A222-98EA-4807-AA7D-A124C8B87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3A7BB-8979-4402-97C5-040F1973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171C-1EAB-4880-A7D2-8877AE4A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3CB46-7E0B-4B9F-B6E8-70139914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749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5FA4-7099-4D52-B5B1-B54EE211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F2D8-AC58-4061-A86B-47CD970C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7E669-C52B-4D79-8222-4AF1DC25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F1A9-5ECA-4D27-A78A-1D8D21A6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D7CE-90BC-4276-916B-B40C9EE4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569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AE46-BDD6-4147-90DB-910DF945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D6299-E2ED-4BC0-87C2-92AFB901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1A5D-5A1A-4607-82A7-19FCE70C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ECF2-185B-48E6-AB25-0DF38FC9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EB655-8548-430F-87BE-08B2AF7C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342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DD52-D580-4D1D-91B8-77F0E73D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7BA5-A6C1-47F0-8F16-00DECE2A0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41148-F1DC-4031-B884-0098B673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E207E-E950-479C-991A-2A495CA1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2680E-7724-445D-9ACC-DB39EA07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A28C-9658-4B32-AFCC-D0424307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272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3696-7BC0-4884-A994-6681118F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5BF68-FB52-4BD2-B62E-2DF5798B6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0DB20-EB9A-4CA2-96C3-7020123D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8A511-6E4A-462D-B519-F09F8A087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AB557-F698-44B1-BFA8-4B50CDBF8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39C73-07E7-4BFA-984A-B194710E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FD49E-2E45-48DD-B78A-AC376B95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5E7F9-7CDF-4C01-B14F-DE68D381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844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6B97-4650-4468-AAD1-8AA63639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72C0F-FB26-4638-B0A3-27EEB4D3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F9F24-A0CC-498D-887E-F783C61A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094CD-6D5C-4A7F-B207-EE88EB9E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763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17D63-4A95-4630-B258-C34E6347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C3D4D-C3A7-4111-93C2-15197478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2D294-2AE9-48C0-A6AE-34E6251F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853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135D-11EE-4972-9298-96E8457E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2FCAE-60CA-4EB7-9059-0AF2692F6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5096E-2DCB-44FE-ACE4-88E46BBED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C5468-04AD-4850-BF27-B9C32426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F975F-CB92-448B-99CC-5F1F914F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94520-DE8A-4803-AB5D-7774E091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029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1201-9F18-42CB-A682-C307102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5190E-D109-4B6C-BB1D-22D15CAFE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E3048-41A0-47BF-A553-C8DAFFEA6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A09A6-934F-41E4-ACBE-9395BB44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BFE6C-6128-4994-A182-6C8E1B67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686AB-FDD9-4273-8047-1FD7829F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218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80146-2011-4254-B2F2-9CB76801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1050A-B781-4A64-800E-17A435AE5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B650-E6A7-462D-8FCF-67A8F6320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AD43-1A64-489C-BE99-8865B59D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07203-40CA-4D8C-9074-7FC28A80C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59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EB1C5-16A0-4ADC-B594-B0EBFD1E8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186" y="4487054"/>
            <a:ext cx="3792243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Decompiling with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ILSpy</a:t>
            </a:r>
            <a:endParaRPr lang="en-IL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1DC4-E459-448F-AC37-BA90BDF44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Debugging for .NET Developers</a:t>
            </a:r>
            <a:endParaRPr lang="en-IL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4B2AE-2CDD-4EB4-A266-C882235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ILSpy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IL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7A9A-ABCF-46FE-AB79-CCC19DA5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2194577"/>
            <a:ext cx="6377769" cy="274320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Open source </a:t>
            </a:r>
            <a:r>
              <a:rPr lang="en-US" sz="2400" dirty="0" err="1"/>
              <a:t>Decompiler</a:t>
            </a:r>
            <a:endParaRPr lang="en-US" sz="2400" dirty="0"/>
          </a:p>
          <a:p>
            <a:r>
              <a:rPr lang="en-US" sz="2400" dirty="0"/>
              <a:t>Includes an open-source engine that you can use to decompile in your own code</a:t>
            </a:r>
            <a:br>
              <a:rPr lang="en-US" sz="2400" dirty="0"/>
            </a:br>
            <a:r>
              <a:rPr lang="en-US" sz="2400" dirty="0" err="1"/>
              <a:t>ICSharpCode.Decompiler</a:t>
            </a:r>
            <a:endParaRPr lang="en-US" sz="2400" dirty="0"/>
          </a:p>
          <a:p>
            <a:r>
              <a:rPr lang="en-US" sz="2400" dirty="0"/>
              <a:t>Used by </a:t>
            </a:r>
            <a:r>
              <a:rPr lang="en-US" sz="2400" dirty="0" err="1"/>
              <a:t>dnSpy</a:t>
            </a:r>
            <a:endParaRPr lang="en-US" sz="24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474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4B2AE-2CDD-4EB4-A266-C882235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logs with </a:t>
            </a:r>
            <a:r>
              <a:rPr lang="en-US" sz="3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TraceListener</a:t>
            </a:r>
            <a:endParaRPr lang="en-IL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DE734F-50E9-4759-A6EB-891E8539B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4906" y="2634820"/>
            <a:ext cx="4123809" cy="31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661496-7493-496A-9581-E5FC61DD7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296" y="1949463"/>
            <a:ext cx="4685714" cy="371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B8841-F5EA-4691-83BE-14A9F5CA7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906" y="1109648"/>
            <a:ext cx="2628571" cy="2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A82821-5B86-4D8F-8EB8-201177E4A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906" y="1499313"/>
            <a:ext cx="3809524" cy="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3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Practical Debugging for .NET Developers</vt:lpstr>
      <vt:lpstr>What is ILSpy?</vt:lpstr>
      <vt:lpstr>Shared logs with TraceListener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Debugging for .NET Developers</dc:title>
  <dc:creator>Michael Sh</dc:creator>
  <cp:lastModifiedBy>Michael Sh</cp:lastModifiedBy>
  <cp:revision>6</cp:revision>
  <dcterms:created xsi:type="dcterms:W3CDTF">2020-01-11T12:59:22Z</dcterms:created>
  <dcterms:modified xsi:type="dcterms:W3CDTF">2020-01-13T08:05:32Z</dcterms:modified>
</cp:coreProperties>
</file>