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487054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Network Tools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Fiddler and Postman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Fiddler?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2057400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HTTP Request Proxy</a:t>
            </a:r>
          </a:p>
          <a:p>
            <a:r>
              <a:rPr lang="en-US" sz="2400" dirty="0"/>
              <a:t>Monitors all HTTP Requests</a:t>
            </a:r>
          </a:p>
          <a:p>
            <a:r>
              <a:rPr lang="en-US" sz="2400" dirty="0"/>
              <a:t>Allows to Replay requests</a:t>
            </a:r>
          </a:p>
          <a:p>
            <a:r>
              <a:rPr lang="en-US" sz="2400" dirty="0"/>
              <a:t>Allows to Manipulate and Replay requests</a:t>
            </a:r>
          </a:p>
          <a:p>
            <a:r>
              <a:rPr lang="en-US" sz="2400" dirty="0"/>
              <a:t>Autoresponders</a:t>
            </a:r>
          </a:p>
          <a:p>
            <a:r>
              <a:rPr lang="en-US" sz="2400" dirty="0"/>
              <a:t>Timeline display to debug performance</a:t>
            </a:r>
          </a:p>
          <a:p>
            <a:r>
              <a:rPr lang="en-US" sz="2400" dirty="0"/>
              <a:t>For other protocols, use Wireshark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Postman?</a:t>
            </a:r>
            <a:endParaRPr lang="en-I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075844"/>
            <a:ext cx="6377769" cy="414929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Popular HTTP API Client</a:t>
            </a:r>
          </a:p>
          <a:p>
            <a:r>
              <a:rPr lang="en-US" sz="2400" dirty="0"/>
              <a:t>Great composer/editor for HTTP requests</a:t>
            </a:r>
          </a:p>
          <a:p>
            <a:r>
              <a:rPr lang="en-US" sz="2400" dirty="0"/>
              <a:t>Workspaces</a:t>
            </a:r>
          </a:p>
          <a:p>
            <a:r>
              <a:rPr lang="en-US" sz="2400" dirty="0"/>
              <a:t>Collaboration</a:t>
            </a:r>
          </a:p>
          <a:p>
            <a:r>
              <a:rPr lang="en-US" sz="2400" dirty="0"/>
              <a:t>Automated Tests</a:t>
            </a:r>
          </a:p>
        </p:txBody>
      </p:sp>
    </p:spTree>
    <p:extLst>
      <p:ext uri="{BB962C8B-B14F-4D97-AF65-F5344CB8AC3E}">
        <p14:creationId xmlns:p14="http://schemas.microsoft.com/office/powerpoint/2010/main" val="44873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What is Fiddler?</vt:lpstr>
      <vt:lpstr>What is Postman?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2</cp:revision>
  <dcterms:created xsi:type="dcterms:W3CDTF">2020-01-13T15:54:11Z</dcterms:created>
  <dcterms:modified xsi:type="dcterms:W3CDTF">2020-01-13T15:54:40Z</dcterms:modified>
</cp:coreProperties>
</file>