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13/01/2020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186" y="4487054"/>
            <a:ext cx="3792243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OzCode</a:t>
            </a:r>
            <a:endParaRPr lang="en-I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OzCode?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2057400"/>
            <a:ext cx="6377769" cy="316598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Visual Studio Extension</a:t>
            </a:r>
          </a:p>
          <a:p>
            <a:r>
              <a:rPr lang="en-US" sz="2400" dirty="0"/>
              <a:t>Helps Debugging</a:t>
            </a:r>
          </a:p>
          <a:p>
            <a:r>
              <a:rPr lang="en-US" sz="2400" dirty="0"/>
              <a:t>Visualizes Data better than VS’s native debugger</a:t>
            </a:r>
          </a:p>
          <a:p>
            <a:r>
              <a:rPr lang="en-US" sz="2400" dirty="0"/>
              <a:t>Adds Search &amp; Export</a:t>
            </a:r>
          </a:p>
          <a:p>
            <a:r>
              <a:rPr lang="en-US" sz="2400" dirty="0"/>
              <a:t>Simulates Future Execution (Time Travel)</a:t>
            </a:r>
          </a:p>
          <a:p>
            <a:r>
              <a:rPr lang="en-US" sz="2400" dirty="0"/>
              <a:t>Great LINQ Debugging</a:t>
            </a:r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38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Practical Debugging for .NET Developers</vt:lpstr>
      <vt:lpstr>What is OzCode?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3</cp:revision>
  <dcterms:created xsi:type="dcterms:W3CDTF">2020-01-13T15:54:11Z</dcterms:created>
  <dcterms:modified xsi:type="dcterms:W3CDTF">2020-01-17T09:26:31Z</dcterms:modified>
</cp:coreProperties>
</file>