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487054"/>
            <a:ext cx="3792243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Visual Studio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Intro to Debugging</a:t>
            </a:r>
            <a:endParaRPr lang="en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in Visual Studio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747007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Start Debugging a Process</a:t>
            </a:r>
          </a:p>
          <a:p>
            <a:r>
              <a:rPr lang="en-US" sz="2400" dirty="0"/>
              <a:t>Breakpoints</a:t>
            </a:r>
          </a:p>
          <a:p>
            <a:r>
              <a:rPr lang="en-US" sz="2400" dirty="0"/>
              <a:t>Navigation in Code</a:t>
            </a:r>
          </a:p>
          <a:p>
            <a:r>
              <a:rPr lang="en-US" sz="2400" dirty="0"/>
              <a:t>Investigate Variables</a:t>
            </a:r>
          </a:p>
          <a:p>
            <a:r>
              <a:rPr lang="en-US" sz="2400" dirty="0"/>
              <a:t>DataTip and </a:t>
            </a:r>
            <a:r>
              <a:rPr lang="en-US" sz="2400" dirty="0" err="1"/>
              <a:t>QuickWatch</a:t>
            </a:r>
            <a:endParaRPr lang="en-US" sz="2400" dirty="0"/>
          </a:p>
          <a:p>
            <a:r>
              <a:rPr lang="en-US" sz="2400" dirty="0"/>
              <a:t>Breakpoints 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Watching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0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Practical Debugging for .NET Developers</vt:lpstr>
      <vt:lpstr>Debugging in Visual Studio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1</cp:revision>
  <dcterms:created xsi:type="dcterms:W3CDTF">2020-01-17T13:43:18Z</dcterms:created>
  <dcterms:modified xsi:type="dcterms:W3CDTF">2020-01-17T13:43:24Z</dcterms:modified>
</cp:coreProperties>
</file>