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510-0525-4A6B-BBD6-D50618B29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C908C-D1B2-482C-BB95-1745EB504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9B10-FC04-4674-A114-1200E5DC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7600-EB10-4624-9E8B-361D6EBA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0BB0-8680-4C1B-99DE-CDCBFE4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E508-1ADA-4679-AE27-9C772432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4D4A-6ED2-4930-8F84-BAF2ED60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F47D-D1B9-43B5-9063-8606294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FA06-297D-4A84-A57F-43855908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A93D-612D-49D3-BB46-64156217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3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90D98-C354-4A8A-8F5E-7F0B1F34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A222-98EA-4807-AA7D-A124C8B87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A7BB-8979-4402-97C5-040F1973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171C-1EAB-4880-A7D2-8877AE4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CB46-7E0B-4B9F-B6E8-7013991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FA4-7099-4D52-B5B1-B54EE21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F2D8-AC58-4061-A86B-47CD970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E669-C52B-4D79-8222-4AF1DC25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F1A9-5ECA-4D27-A78A-1D8D21A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7CE-90BC-4276-916B-B40C9EE4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6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AE46-BDD6-4147-90DB-910DF945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6299-E2ED-4BC0-87C2-92AFB9018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1A5D-5A1A-4607-82A7-19FCE7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ECF2-185B-48E6-AB25-0DF38FC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B655-8548-430F-87BE-08B2AF7C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34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DD52-D580-4D1D-91B8-77F0E7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7BA5-A6C1-47F0-8F16-00DECE2A0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1148-F1DC-4031-B884-0098B673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207E-E950-479C-991A-2A495CA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2680E-7724-445D-9ACC-DB39EA07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A28C-9658-4B32-AFCC-D0424307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27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696-7BC0-4884-A994-6681118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5BF68-FB52-4BD2-B62E-2DF5798B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0DB20-EB9A-4CA2-96C3-7020123D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A511-6E4A-462D-B519-F09F8A087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AB557-F698-44B1-BFA8-4B50CDBF8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39C73-07E7-4BFA-984A-B194710E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D49E-2E45-48DD-B78A-AC376B9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5E7F9-7CDF-4C01-B14F-DE68D381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84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6B97-4650-4468-AAD1-8AA6363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72C0F-FB26-4638-B0A3-27EEB4D3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F9F24-A0CC-498D-887E-F783C61A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94CD-6D5C-4A7F-B207-EE88EB9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763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7D63-4A95-4630-B258-C34E6347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C3D4D-C3A7-4111-93C2-15197478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D294-2AE9-48C0-A6AE-34E6251F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5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35D-11EE-4972-9298-96E8457E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FCAE-60CA-4EB7-9059-0AF2692F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5096E-2DCB-44FE-ACE4-88E46BBE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C5468-04AD-4850-BF27-B9C32426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F975F-CB92-448B-99CC-5F1F914F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4520-DE8A-4803-AB5D-7774E09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2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1201-9F18-42CB-A682-C307102A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90E-D109-4B6C-BB1D-22D15CAFE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E3048-41A0-47BF-A553-C8DAFFEA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09A6-934F-41E4-ACBE-9395BB44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FE6C-6128-4994-A182-6C8E1B67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686AB-FDD9-4273-8047-1FD7829F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21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80146-2011-4254-B2F2-9CB76801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1050A-B781-4A64-800E-17A435AE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B650-E6A7-462D-8FCF-67A8F632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C1A2-7FEC-445F-A8F2-189EB4436F63}" type="datetimeFigureOut">
              <a:rPr lang="en-IL" smtClean="0"/>
              <a:t>17/01/2020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AD43-1A64-489C-BE99-8865B59D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7203-40CA-4D8C-9074-7FC28A80C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DE86-CA53-4347-9A91-1F212A70C2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B1C5-16A0-4ADC-B594-B0EBFD1E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186" y="4185050"/>
            <a:ext cx="3792243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Capturing Dumps in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ProcDump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&amp; Debugging in Visual Studio</a:t>
            </a:r>
            <a:endParaRPr lang="en-IL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DC4-E459-448F-AC37-BA90BDF44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Debugging for .NET Developers</a:t>
            </a:r>
            <a:endParaRPr lang="en-IL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Practical Debugging for .NET 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Debugging for .NET Developers</dc:title>
  <dc:creator>Michael Sh</dc:creator>
  <cp:lastModifiedBy>Michael Sh</cp:lastModifiedBy>
  <cp:revision>10</cp:revision>
  <dcterms:created xsi:type="dcterms:W3CDTF">2020-01-17T13:43:18Z</dcterms:created>
  <dcterms:modified xsi:type="dcterms:W3CDTF">2020-01-17T15:28:35Z</dcterms:modified>
</cp:coreProperties>
</file>