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Capturing Dumps in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ProcExp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&amp; Debugging in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WinDbg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Capture Dump file with Process Explorer</a:t>
            </a:r>
          </a:p>
          <a:p>
            <a:r>
              <a:rPr lang="en-US" sz="2400" dirty="0"/>
              <a:t>Debug Dump with </a:t>
            </a:r>
            <a:r>
              <a:rPr lang="en-US" sz="2400" dirty="0" err="1"/>
              <a:t>WinDbg</a:t>
            </a:r>
            <a:endParaRPr lang="en-US" sz="2400" dirty="0"/>
          </a:p>
          <a:p>
            <a:r>
              <a:rPr lang="en-US" sz="2400" dirty="0"/>
              <a:t>Useful </a:t>
            </a:r>
            <a:r>
              <a:rPr lang="en-US" sz="2400" dirty="0" err="1"/>
              <a:t>WinDbg</a:t>
            </a:r>
            <a:r>
              <a:rPr lang="en-US" sz="2400"/>
              <a:t> commands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13</cp:revision>
  <dcterms:created xsi:type="dcterms:W3CDTF">2020-01-17T13:43:18Z</dcterms:created>
  <dcterms:modified xsi:type="dcterms:W3CDTF">2020-01-18T10:50:22Z</dcterms:modified>
</cp:coreProperties>
</file>