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797739"/>
          </a:xfrm>
          <a:noFill/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Investigating Crashes with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WER Crash Dump and Visual Studio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get the most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information from Dumps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Capture Dump file with WER</a:t>
            </a:r>
          </a:p>
          <a:p>
            <a:r>
              <a:rPr lang="en-US" sz="2400" dirty="0"/>
              <a:t>Open in Visual Studio	</a:t>
            </a:r>
          </a:p>
          <a:p>
            <a:r>
              <a:rPr lang="en-US" sz="2400" dirty="0"/>
              <a:t>Capture variations:</a:t>
            </a:r>
          </a:p>
          <a:p>
            <a:pPr lvl="1"/>
            <a:r>
              <a:rPr lang="en-US" sz="2000" dirty="0"/>
              <a:t>Optimized code vs Non-optimized code</a:t>
            </a:r>
          </a:p>
          <a:p>
            <a:pPr lvl="1"/>
            <a:r>
              <a:rPr lang="en-US" sz="2000" dirty="0"/>
              <a:t>With source code vs without source code</a:t>
            </a:r>
          </a:p>
          <a:p>
            <a:pPr lvl="1"/>
            <a:r>
              <a:rPr lang="en-US" sz="2000" dirty="0"/>
              <a:t>With or without symbols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required to see source code?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Symbols (.PDB files)</a:t>
            </a:r>
          </a:p>
          <a:p>
            <a:r>
              <a:rPr lang="en-US" sz="2400" dirty="0"/>
              <a:t>Source code – Symbol file points to original source</a:t>
            </a:r>
          </a:p>
        </p:txBody>
      </p:sp>
    </p:spTree>
    <p:extLst>
      <p:ext uri="{BB962C8B-B14F-4D97-AF65-F5344CB8AC3E}">
        <p14:creationId xmlns:p14="http://schemas.microsoft.com/office/powerpoint/2010/main" val="31144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Workaroundwhen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 is not seen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symbols from Modules window</a:t>
            </a:r>
          </a:p>
          <a:p>
            <a:r>
              <a:rPr lang="en-US" sz="2400" dirty="0"/>
              <a:t>Open solution with source code or open an individual file </a:t>
            </a:r>
          </a:p>
        </p:txBody>
      </p:sp>
    </p:spTree>
    <p:extLst>
      <p:ext uri="{BB962C8B-B14F-4D97-AF65-F5344CB8AC3E}">
        <p14:creationId xmlns:p14="http://schemas.microsoft.com/office/powerpoint/2010/main" val="24669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  <vt:lpstr>What’s required to see source code?</vt:lpstr>
      <vt:lpstr>Workaroundwhen source code is not seen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5</cp:revision>
  <dcterms:created xsi:type="dcterms:W3CDTF">2020-01-30T11:15:19Z</dcterms:created>
  <dcterms:modified xsi:type="dcterms:W3CDTF">2020-01-30T12:38:44Z</dcterms:modified>
</cp:coreProperties>
</file>