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30/01/2020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797739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Video Lesson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Debug Hangs with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dotTrace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4B2AE-2CDD-4EB4-A266-C882235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</a:t>
            </a:r>
            <a:endParaRPr lang="en-IL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7A9A-ABCF-46FE-AB79-CCC19DA5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1846006"/>
            <a:ext cx="6377769" cy="316598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Run a program with optimized code, without symbols, and without source code</a:t>
            </a:r>
          </a:p>
          <a:p>
            <a:r>
              <a:rPr lang="en-US" sz="2400" dirty="0"/>
              <a:t>Reach a Hang situation</a:t>
            </a:r>
          </a:p>
          <a:p>
            <a:r>
              <a:rPr lang="en-US" sz="2400" dirty="0"/>
              <a:t>Attach with </a:t>
            </a:r>
            <a:r>
              <a:rPr lang="en-US" sz="2400" dirty="0" err="1"/>
              <a:t>dotTrace</a:t>
            </a:r>
            <a:r>
              <a:rPr lang="en-US" sz="2400" dirty="0"/>
              <a:t> during the Hang and identify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276474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Practical Debugging for .NET Developers</vt:lpstr>
      <vt:lpstr>In this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12</cp:revision>
  <dcterms:created xsi:type="dcterms:W3CDTF">2020-01-30T11:15:19Z</dcterms:created>
  <dcterms:modified xsi:type="dcterms:W3CDTF">2020-02-01T16:27:23Z</dcterms:modified>
</cp:coreProperties>
</file>