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14/02/2020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Video Lesson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Verifying Memory Leaks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while debugging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 Visual Studio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Run a program with a suspect memory leak</a:t>
            </a:r>
          </a:p>
          <a:p>
            <a:r>
              <a:rPr lang="en-US" sz="2400" dirty="0"/>
              <a:t>Verify there really is a memory leak with Visual Studio’s “Make Object Id”</a:t>
            </a:r>
          </a:p>
          <a:p>
            <a:r>
              <a:rPr lang="en-US" sz="2400" dirty="0"/>
              <a:t>Fix the Memory leak</a:t>
            </a:r>
          </a:p>
          <a:p>
            <a:r>
              <a:rPr lang="en-US" sz="2400" dirty="0"/>
              <a:t>Verify the memory leak </a:t>
            </a:r>
            <a:r>
              <a:rPr lang="en-US" sz="2400"/>
              <a:t>is fixed </a:t>
            </a:r>
            <a:r>
              <a:rPr lang="en-US" sz="2400" dirty="0"/>
              <a:t>with Visual Studio’s “Make Object Id”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55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17</cp:revision>
  <dcterms:created xsi:type="dcterms:W3CDTF">2020-01-30T11:15:19Z</dcterms:created>
  <dcterms:modified xsi:type="dcterms:W3CDTF">2020-02-14T10:34:09Z</dcterms:modified>
</cp:coreProperties>
</file>