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21/02/2020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215" y="4193439"/>
            <a:ext cx="4276295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Performance Profiling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PerfView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Run a program with a performance problem</a:t>
            </a:r>
          </a:p>
          <a:p>
            <a:r>
              <a:rPr lang="en-US" sz="2400" dirty="0"/>
              <a:t>Profile in with </a:t>
            </a:r>
            <a:r>
              <a:rPr lang="en-US" sz="2400"/>
              <a:t>PerfView </a:t>
            </a:r>
            <a:r>
              <a:rPr lang="en-US" sz="2400" dirty="0"/>
              <a:t>and find the issue</a:t>
            </a:r>
          </a:p>
          <a:p>
            <a:r>
              <a:rPr lang="en-US" sz="2400" dirty="0"/>
              <a:t>Go over the many complexities of profiling with </a:t>
            </a:r>
            <a:r>
              <a:rPr lang="en-US" sz="2400" dirty="0" err="1"/>
              <a:t>PerfView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PerfView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Open-Source Analysis Tool from Microsoft</a:t>
            </a:r>
          </a:p>
          <a:p>
            <a:r>
              <a:rPr lang="en-US" sz="2400" dirty="0"/>
              <a:t>Based on Event Tracing for Windows (ETW)</a:t>
            </a:r>
            <a:endParaRPr lang="en-IL" sz="2400" dirty="0"/>
          </a:p>
          <a:p>
            <a:r>
              <a:rPr lang="en-US" sz="2400" dirty="0"/>
              <a:t>Performance Profiler</a:t>
            </a:r>
          </a:p>
          <a:p>
            <a:r>
              <a:rPr lang="en-US" sz="2400" dirty="0"/>
              <a:t>Memory Analysis and Profiling</a:t>
            </a:r>
          </a:p>
          <a:p>
            <a:r>
              <a:rPr lang="en-US" sz="2400" dirty="0"/>
              <a:t>Non-Invasive</a:t>
            </a:r>
          </a:p>
          <a:p>
            <a:r>
              <a:rPr lang="en-US" sz="2400" dirty="0"/>
              <a:t>Low Overhead</a:t>
            </a:r>
          </a:p>
          <a:p>
            <a:r>
              <a:rPr lang="en-US" sz="2400" dirty="0"/>
              <a:t>Great for Production Debugging</a:t>
            </a:r>
          </a:p>
          <a:p>
            <a:r>
              <a:rPr lang="en-US" sz="2400" dirty="0"/>
              <a:t>Multi-Purpose</a:t>
            </a:r>
          </a:p>
        </p:txBody>
      </p:sp>
    </p:spTree>
    <p:extLst>
      <p:ext uri="{BB962C8B-B14F-4D97-AF65-F5344CB8AC3E}">
        <p14:creationId xmlns:p14="http://schemas.microsoft.com/office/powerpoint/2010/main" val="41712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  <vt:lpstr>What is PerfView?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2</cp:revision>
  <dcterms:created xsi:type="dcterms:W3CDTF">2020-02-21T09:45:40Z</dcterms:created>
  <dcterms:modified xsi:type="dcterms:W3CDTF">2020-02-21T09:54:08Z</dcterms:modified>
</cp:coreProperties>
</file>