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215" y="4193439"/>
            <a:ext cx="4276295" cy="1797739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Debugging 3</a:t>
            </a:r>
            <a:r>
              <a:rPr lang="en-US" sz="2000" baseline="30000" dirty="0">
                <a:solidFill>
                  <a:schemeClr val="accent2">
                    <a:lumMod val="75000"/>
                  </a:schemeClr>
                </a:solidFill>
              </a:rPr>
              <a:t>rd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Party code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with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dotTrace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dnSpy</a:t>
            </a:r>
            <a:endParaRPr lang="en-US" sz="2000" baseline="30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Demo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1846006"/>
            <a:ext cx="6377769" cy="316598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Start with 3</a:t>
            </a:r>
            <a:r>
              <a:rPr lang="en-US" sz="2400" baseline="30000" dirty="0"/>
              <a:t>rd</a:t>
            </a:r>
            <a:r>
              <a:rPr lang="en-US" sz="2400" dirty="0"/>
              <a:t>-party code that needs to be debugged: Visual Studio (no symbols, </a:t>
            </a:r>
            <a:r>
              <a:rPr lang="en-US" sz="2400" dirty="0" err="1"/>
              <a:t>nmo</a:t>
            </a:r>
            <a:r>
              <a:rPr lang="en-US" sz="2400" dirty="0"/>
              <a:t> source code, and optimized)</a:t>
            </a:r>
          </a:p>
          <a:p>
            <a:r>
              <a:rPr lang="en-US" sz="2400" dirty="0"/>
              <a:t>Identify the methods called in the scenario with </a:t>
            </a:r>
            <a:r>
              <a:rPr lang="en-US" sz="2400" dirty="0" err="1"/>
              <a:t>dotTrace</a:t>
            </a:r>
            <a:r>
              <a:rPr lang="en-US" sz="2400" dirty="0"/>
              <a:t> (where we should place breakpoints)</a:t>
            </a:r>
          </a:p>
          <a:p>
            <a:r>
              <a:rPr lang="en-US" sz="2400" dirty="0"/>
              <a:t>Debug with </a:t>
            </a:r>
            <a:r>
              <a:rPr lang="en-US" sz="2400" dirty="0" err="1"/>
              <a:t>dnSpy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56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Practical Debugging for .NET Developers</vt:lpstr>
      <vt:lpstr>In this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7</cp:revision>
  <dcterms:created xsi:type="dcterms:W3CDTF">2020-02-21T09:45:40Z</dcterms:created>
  <dcterms:modified xsi:type="dcterms:W3CDTF">2020-02-22T09:21:11Z</dcterms:modified>
</cp:coreProperties>
</file>