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22/02/2020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215" y="4193439"/>
            <a:ext cx="4276295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Debugging 3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rd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Party code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with Visual Studio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dotPeek</a:t>
            </a:r>
            <a:endParaRPr lang="en-US" sz="2000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Start with 3</a:t>
            </a:r>
            <a:r>
              <a:rPr lang="en-US" sz="2400" baseline="30000" dirty="0"/>
              <a:t>rd</a:t>
            </a:r>
            <a:r>
              <a:rPr lang="en-US" sz="2400" dirty="0"/>
              <a:t>-party code that needs to be debugged: </a:t>
            </a:r>
            <a:r>
              <a:rPr lang="en-US" sz="2400" dirty="0" err="1"/>
              <a:t>Newtonsoft.Json</a:t>
            </a:r>
            <a:r>
              <a:rPr lang="en-US" sz="2400" dirty="0"/>
              <a:t> (no source code, no symbols, optimized)</a:t>
            </a:r>
          </a:p>
          <a:p>
            <a:r>
              <a:rPr lang="en-US" sz="2400" dirty="0"/>
              <a:t>Start a symbol server with </a:t>
            </a:r>
            <a:r>
              <a:rPr lang="en-US" sz="2400" dirty="0" err="1"/>
              <a:t>dotPeek</a:t>
            </a:r>
            <a:endParaRPr lang="en-US" sz="2400" dirty="0"/>
          </a:p>
          <a:p>
            <a:r>
              <a:rPr lang="en-US" sz="2400" dirty="0"/>
              <a:t>Add the symbol server to Visual Studio and Debug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11</cp:revision>
  <dcterms:created xsi:type="dcterms:W3CDTF">2020-02-21T09:45:40Z</dcterms:created>
  <dcterms:modified xsi:type="dcterms:W3CDTF">2020-02-22T13:20:03Z</dcterms:modified>
</cp:coreProperties>
</file>