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8" r:id="rId6"/>
    <p:sldId id="267" r:id="rId7"/>
    <p:sldId id="261" r:id="rId8"/>
    <p:sldId id="264" r:id="rId9"/>
    <p:sldId id="26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0DD983-2D96-48A7-9B9D-592E103C4A53}" v="2" dt="2023-12-06T14:36:56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25"/>
          <p:cNvGrpSpPr>
            <a:grpSpLocks/>
          </p:cNvGrpSpPr>
          <p:nvPr/>
        </p:nvGrpSpPr>
        <p:grpSpPr bwMode="auto">
          <a:xfrm>
            <a:off x="1" y="68264"/>
            <a:ext cx="11571817" cy="6713537"/>
            <a:chOff x="0" y="43"/>
            <a:chExt cx="5467" cy="4229"/>
          </a:xfrm>
        </p:grpSpPr>
        <p:sp>
          <p:nvSpPr>
            <p:cNvPr id="5" name="Rectangle 217"/>
            <p:cNvSpPr>
              <a:spLocks noChangeArrowheads="1"/>
            </p:cNvSpPr>
            <p:nvPr/>
          </p:nvSpPr>
          <p:spPr bwMode="auto">
            <a:xfrm>
              <a:off x="692" y="494"/>
              <a:ext cx="4775" cy="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sz="2400"/>
            </a:p>
          </p:txBody>
        </p:sp>
        <p:grpSp>
          <p:nvGrpSpPr>
            <p:cNvPr id="6" name="Group 324"/>
            <p:cNvGrpSpPr>
              <a:grpSpLocks/>
            </p:cNvGrpSpPr>
            <p:nvPr/>
          </p:nvGrpSpPr>
          <p:grpSpPr bwMode="auto">
            <a:xfrm>
              <a:off x="0" y="43"/>
              <a:ext cx="624" cy="4229"/>
              <a:chOff x="0" y="43"/>
              <a:chExt cx="624" cy="4229"/>
            </a:xfrm>
          </p:grpSpPr>
          <p:sp>
            <p:nvSpPr>
              <p:cNvPr id="7" name="Line 224"/>
              <p:cNvSpPr>
                <a:spLocks noChangeShapeType="1"/>
              </p:cNvSpPr>
              <p:nvPr/>
            </p:nvSpPr>
            <p:spPr bwMode="auto">
              <a:xfrm>
                <a:off x="0" y="420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8" name="Line 225"/>
              <p:cNvSpPr>
                <a:spLocks noChangeShapeType="1"/>
              </p:cNvSpPr>
              <p:nvPr/>
            </p:nvSpPr>
            <p:spPr bwMode="auto">
              <a:xfrm>
                <a:off x="0" y="42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" name="Line 226"/>
              <p:cNvSpPr>
                <a:spLocks noChangeShapeType="1"/>
              </p:cNvSpPr>
              <p:nvPr/>
            </p:nvSpPr>
            <p:spPr bwMode="auto">
              <a:xfrm>
                <a:off x="0" y="427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" name="Line 227"/>
              <p:cNvSpPr>
                <a:spLocks noChangeShapeType="1"/>
              </p:cNvSpPr>
              <p:nvPr/>
            </p:nvSpPr>
            <p:spPr bwMode="auto">
              <a:xfrm>
                <a:off x="0" y="4113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1" name="Line 228"/>
              <p:cNvSpPr>
                <a:spLocks noChangeShapeType="1"/>
              </p:cNvSpPr>
              <p:nvPr/>
            </p:nvSpPr>
            <p:spPr bwMode="auto">
              <a:xfrm>
                <a:off x="0" y="406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2" name="Line 229"/>
              <p:cNvSpPr>
                <a:spLocks noChangeShapeType="1"/>
              </p:cNvSpPr>
              <p:nvPr/>
            </p:nvSpPr>
            <p:spPr bwMode="auto">
              <a:xfrm>
                <a:off x="0" y="41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3" name="Line 230"/>
              <p:cNvSpPr>
                <a:spLocks noChangeShapeType="1"/>
              </p:cNvSpPr>
              <p:nvPr/>
            </p:nvSpPr>
            <p:spPr bwMode="auto">
              <a:xfrm>
                <a:off x="0" y="366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4" name="Line 231"/>
              <p:cNvSpPr>
                <a:spLocks noChangeShapeType="1"/>
              </p:cNvSpPr>
              <p:nvPr/>
            </p:nvSpPr>
            <p:spPr bwMode="auto">
              <a:xfrm>
                <a:off x="0" y="36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5" name="Line 232"/>
              <p:cNvSpPr>
                <a:spLocks noChangeShapeType="1"/>
              </p:cNvSpPr>
              <p:nvPr/>
            </p:nvSpPr>
            <p:spPr bwMode="auto">
              <a:xfrm>
                <a:off x="0" y="402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6" name="Line 233"/>
              <p:cNvSpPr>
                <a:spLocks noChangeShapeType="1"/>
              </p:cNvSpPr>
              <p:nvPr/>
            </p:nvSpPr>
            <p:spPr bwMode="auto">
              <a:xfrm>
                <a:off x="0" y="389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7" name="Line 234"/>
              <p:cNvSpPr>
                <a:spLocks noChangeShapeType="1"/>
              </p:cNvSpPr>
              <p:nvPr/>
            </p:nvSpPr>
            <p:spPr bwMode="auto">
              <a:xfrm>
                <a:off x="0" y="381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8" name="Line 235"/>
              <p:cNvSpPr>
                <a:spLocks noChangeShapeType="1"/>
              </p:cNvSpPr>
              <p:nvPr/>
            </p:nvSpPr>
            <p:spPr bwMode="auto">
              <a:xfrm>
                <a:off x="0" y="399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9" name="Line 236"/>
              <p:cNvSpPr>
                <a:spLocks noChangeShapeType="1"/>
              </p:cNvSpPr>
              <p:nvPr/>
            </p:nvSpPr>
            <p:spPr bwMode="auto">
              <a:xfrm>
                <a:off x="0" y="368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0" name="Line 237"/>
              <p:cNvSpPr>
                <a:spLocks noChangeShapeType="1"/>
              </p:cNvSpPr>
              <p:nvPr/>
            </p:nvSpPr>
            <p:spPr bwMode="auto">
              <a:xfrm>
                <a:off x="0" y="374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1" name="Line 238"/>
              <p:cNvSpPr>
                <a:spLocks noChangeShapeType="1"/>
              </p:cNvSpPr>
              <p:nvPr/>
            </p:nvSpPr>
            <p:spPr bwMode="auto">
              <a:xfrm>
                <a:off x="0" y="39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2" name="Line 239"/>
              <p:cNvSpPr>
                <a:spLocks noChangeShapeType="1"/>
              </p:cNvSpPr>
              <p:nvPr/>
            </p:nvSpPr>
            <p:spPr bwMode="auto">
              <a:xfrm>
                <a:off x="0" y="39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3" name="Line 240"/>
              <p:cNvSpPr>
                <a:spLocks noChangeShapeType="1"/>
              </p:cNvSpPr>
              <p:nvPr/>
            </p:nvSpPr>
            <p:spPr bwMode="auto">
              <a:xfrm>
                <a:off x="0" y="351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4" name="Line 241"/>
              <p:cNvSpPr>
                <a:spLocks noChangeShapeType="1"/>
              </p:cNvSpPr>
              <p:nvPr/>
            </p:nvSpPr>
            <p:spPr bwMode="auto">
              <a:xfrm>
                <a:off x="0" y="35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5" name="Line 242"/>
              <p:cNvSpPr>
                <a:spLocks noChangeShapeType="1"/>
              </p:cNvSpPr>
              <p:nvPr/>
            </p:nvSpPr>
            <p:spPr bwMode="auto">
              <a:xfrm>
                <a:off x="0" y="357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6" name="Line 243"/>
              <p:cNvSpPr>
                <a:spLocks noChangeShapeType="1"/>
              </p:cNvSpPr>
              <p:nvPr/>
            </p:nvSpPr>
            <p:spPr bwMode="auto">
              <a:xfrm>
                <a:off x="0" y="342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7" name="Line 244"/>
              <p:cNvSpPr>
                <a:spLocks noChangeShapeType="1"/>
              </p:cNvSpPr>
              <p:nvPr/>
            </p:nvSpPr>
            <p:spPr bwMode="auto">
              <a:xfrm>
                <a:off x="0" y="337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8" name="Line 245"/>
              <p:cNvSpPr>
                <a:spLocks noChangeShapeType="1"/>
              </p:cNvSpPr>
              <p:nvPr/>
            </p:nvSpPr>
            <p:spPr bwMode="auto">
              <a:xfrm>
                <a:off x="0" y="346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9" name="Line 246"/>
              <p:cNvSpPr>
                <a:spLocks noChangeShapeType="1"/>
              </p:cNvSpPr>
              <p:nvPr/>
            </p:nvSpPr>
            <p:spPr bwMode="auto">
              <a:xfrm>
                <a:off x="0" y="297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0" name="Line 247"/>
              <p:cNvSpPr>
                <a:spLocks noChangeShapeType="1"/>
              </p:cNvSpPr>
              <p:nvPr/>
            </p:nvSpPr>
            <p:spPr bwMode="auto">
              <a:xfrm>
                <a:off x="0" y="29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1" name="Line 248"/>
              <p:cNvSpPr>
                <a:spLocks noChangeShapeType="1"/>
              </p:cNvSpPr>
              <p:nvPr/>
            </p:nvSpPr>
            <p:spPr bwMode="auto">
              <a:xfrm>
                <a:off x="0" y="332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2" name="Line 249"/>
              <p:cNvSpPr>
                <a:spLocks noChangeShapeType="1"/>
              </p:cNvSpPr>
              <p:nvPr/>
            </p:nvSpPr>
            <p:spPr bwMode="auto">
              <a:xfrm>
                <a:off x="0" y="320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" name="Line 250"/>
              <p:cNvSpPr>
                <a:spLocks noChangeShapeType="1"/>
              </p:cNvSpPr>
              <p:nvPr/>
            </p:nvSpPr>
            <p:spPr bwMode="auto">
              <a:xfrm>
                <a:off x="0" y="312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4" name="Line 251"/>
              <p:cNvSpPr>
                <a:spLocks noChangeShapeType="1"/>
              </p:cNvSpPr>
              <p:nvPr/>
            </p:nvSpPr>
            <p:spPr bwMode="auto">
              <a:xfrm>
                <a:off x="0" y="330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5" name="Line 252"/>
              <p:cNvSpPr>
                <a:spLocks noChangeShapeType="1"/>
              </p:cNvSpPr>
              <p:nvPr/>
            </p:nvSpPr>
            <p:spPr bwMode="auto">
              <a:xfrm>
                <a:off x="0" y="299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6" name="Line 253"/>
              <p:cNvSpPr>
                <a:spLocks noChangeShapeType="1"/>
              </p:cNvSpPr>
              <p:nvPr/>
            </p:nvSpPr>
            <p:spPr bwMode="auto">
              <a:xfrm>
                <a:off x="0" y="304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7" name="Line 254"/>
              <p:cNvSpPr>
                <a:spLocks noChangeShapeType="1"/>
              </p:cNvSpPr>
              <p:nvPr/>
            </p:nvSpPr>
            <p:spPr bwMode="auto">
              <a:xfrm>
                <a:off x="0" y="324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8" name="Line 255"/>
              <p:cNvSpPr>
                <a:spLocks noChangeShapeType="1"/>
              </p:cNvSpPr>
              <p:nvPr/>
            </p:nvSpPr>
            <p:spPr bwMode="auto">
              <a:xfrm>
                <a:off x="0" y="322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9" name="Line 256"/>
              <p:cNvSpPr>
                <a:spLocks noChangeShapeType="1"/>
              </p:cNvSpPr>
              <p:nvPr/>
            </p:nvSpPr>
            <p:spPr bwMode="auto">
              <a:xfrm>
                <a:off x="0" y="283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0" name="Line 257"/>
              <p:cNvSpPr>
                <a:spLocks noChangeShapeType="1"/>
              </p:cNvSpPr>
              <p:nvPr/>
            </p:nvSpPr>
            <p:spPr bwMode="auto">
              <a:xfrm>
                <a:off x="0" y="275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1" name="Line 258"/>
              <p:cNvSpPr>
                <a:spLocks noChangeShapeType="1"/>
              </p:cNvSpPr>
              <p:nvPr/>
            </p:nvSpPr>
            <p:spPr bwMode="auto">
              <a:xfrm>
                <a:off x="0" y="267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2" name="Line 259"/>
              <p:cNvSpPr>
                <a:spLocks noChangeShapeType="1"/>
              </p:cNvSpPr>
              <p:nvPr/>
            </p:nvSpPr>
            <p:spPr bwMode="auto">
              <a:xfrm>
                <a:off x="0" y="287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3" name="Line 260"/>
              <p:cNvSpPr>
                <a:spLocks noChangeShapeType="1"/>
              </p:cNvSpPr>
              <p:nvPr/>
            </p:nvSpPr>
            <p:spPr bwMode="auto">
              <a:xfrm>
                <a:off x="0" y="285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4" name="Line 261"/>
              <p:cNvSpPr>
                <a:spLocks noChangeShapeType="1"/>
              </p:cNvSpPr>
              <p:nvPr/>
            </p:nvSpPr>
            <p:spPr bwMode="auto">
              <a:xfrm>
                <a:off x="0" y="255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5" name="Line 262"/>
              <p:cNvSpPr>
                <a:spLocks noChangeShapeType="1"/>
              </p:cNvSpPr>
              <p:nvPr/>
            </p:nvSpPr>
            <p:spPr bwMode="auto">
              <a:xfrm>
                <a:off x="0" y="2590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6" name="Line 263"/>
              <p:cNvSpPr>
                <a:spLocks noChangeShapeType="1"/>
              </p:cNvSpPr>
              <p:nvPr/>
            </p:nvSpPr>
            <p:spPr bwMode="auto">
              <a:xfrm>
                <a:off x="0" y="2623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7" name="Line 264"/>
              <p:cNvSpPr>
                <a:spLocks noChangeShapeType="1"/>
              </p:cNvSpPr>
              <p:nvPr/>
            </p:nvSpPr>
            <p:spPr bwMode="auto">
              <a:xfrm>
                <a:off x="0" y="246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8" name="Line 265"/>
              <p:cNvSpPr>
                <a:spLocks noChangeShapeType="1"/>
              </p:cNvSpPr>
              <p:nvPr/>
            </p:nvSpPr>
            <p:spPr bwMode="auto">
              <a:xfrm>
                <a:off x="0" y="241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9" name="Line 266"/>
              <p:cNvSpPr>
                <a:spLocks noChangeShapeType="1"/>
              </p:cNvSpPr>
              <p:nvPr/>
            </p:nvSpPr>
            <p:spPr bwMode="auto">
              <a:xfrm>
                <a:off x="0" y="250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0" name="Line 267"/>
              <p:cNvSpPr>
                <a:spLocks noChangeShapeType="1"/>
              </p:cNvSpPr>
              <p:nvPr/>
            </p:nvSpPr>
            <p:spPr bwMode="auto">
              <a:xfrm>
                <a:off x="0" y="237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1" name="Line 268"/>
              <p:cNvSpPr>
                <a:spLocks noChangeShapeType="1"/>
              </p:cNvSpPr>
              <p:nvPr/>
            </p:nvSpPr>
            <p:spPr bwMode="auto">
              <a:xfrm>
                <a:off x="0" y="2245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2" name="Line 269"/>
              <p:cNvSpPr>
                <a:spLocks noChangeShapeType="1"/>
              </p:cNvSpPr>
              <p:nvPr/>
            </p:nvSpPr>
            <p:spPr bwMode="auto">
              <a:xfrm>
                <a:off x="0" y="235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3" name="Line 270"/>
              <p:cNvSpPr>
                <a:spLocks noChangeShapeType="1"/>
              </p:cNvSpPr>
              <p:nvPr/>
            </p:nvSpPr>
            <p:spPr bwMode="auto">
              <a:xfrm>
                <a:off x="0" y="229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4" name="Line 271"/>
              <p:cNvSpPr>
                <a:spLocks noChangeShapeType="1"/>
              </p:cNvSpPr>
              <p:nvPr/>
            </p:nvSpPr>
            <p:spPr bwMode="auto">
              <a:xfrm>
                <a:off x="0" y="226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5" name="Line 272"/>
              <p:cNvSpPr>
                <a:spLocks noChangeShapeType="1"/>
              </p:cNvSpPr>
              <p:nvPr/>
            </p:nvSpPr>
            <p:spPr bwMode="auto">
              <a:xfrm>
                <a:off x="0" y="213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6" name="Line 273"/>
              <p:cNvSpPr>
                <a:spLocks noChangeShapeType="1"/>
              </p:cNvSpPr>
              <p:nvPr/>
            </p:nvSpPr>
            <p:spPr bwMode="auto">
              <a:xfrm>
                <a:off x="0" y="21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7" name="Line 274"/>
              <p:cNvSpPr>
                <a:spLocks noChangeShapeType="1"/>
              </p:cNvSpPr>
              <p:nvPr/>
            </p:nvSpPr>
            <p:spPr bwMode="auto">
              <a:xfrm>
                <a:off x="0" y="219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8" name="Line 275"/>
              <p:cNvSpPr>
                <a:spLocks noChangeShapeType="1"/>
              </p:cNvSpPr>
              <p:nvPr/>
            </p:nvSpPr>
            <p:spPr bwMode="auto">
              <a:xfrm>
                <a:off x="0" y="204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9" name="Line 276"/>
              <p:cNvSpPr>
                <a:spLocks noChangeShapeType="1"/>
              </p:cNvSpPr>
              <p:nvPr/>
            </p:nvSpPr>
            <p:spPr bwMode="auto">
              <a:xfrm>
                <a:off x="0" y="199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60" name="Line 277"/>
              <p:cNvSpPr>
                <a:spLocks noChangeShapeType="1"/>
              </p:cNvSpPr>
              <p:nvPr/>
            </p:nvSpPr>
            <p:spPr bwMode="auto">
              <a:xfrm>
                <a:off x="0" y="208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61" name="Line 278"/>
              <p:cNvSpPr>
                <a:spLocks noChangeShapeType="1"/>
              </p:cNvSpPr>
              <p:nvPr/>
            </p:nvSpPr>
            <p:spPr bwMode="auto">
              <a:xfrm>
                <a:off x="0" y="159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62" name="Line 279"/>
              <p:cNvSpPr>
                <a:spLocks noChangeShapeType="1"/>
              </p:cNvSpPr>
              <p:nvPr/>
            </p:nvSpPr>
            <p:spPr bwMode="auto">
              <a:xfrm>
                <a:off x="0" y="15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63" name="Line 280"/>
              <p:cNvSpPr>
                <a:spLocks noChangeShapeType="1"/>
              </p:cNvSpPr>
              <p:nvPr/>
            </p:nvSpPr>
            <p:spPr bwMode="auto">
              <a:xfrm>
                <a:off x="0" y="194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64" name="Line 281"/>
              <p:cNvSpPr>
                <a:spLocks noChangeShapeType="1"/>
              </p:cNvSpPr>
              <p:nvPr/>
            </p:nvSpPr>
            <p:spPr bwMode="auto">
              <a:xfrm>
                <a:off x="0" y="182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65" name="Line 282"/>
              <p:cNvSpPr>
                <a:spLocks noChangeShapeType="1"/>
              </p:cNvSpPr>
              <p:nvPr/>
            </p:nvSpPr>
            <p:spPr bwMode="auto">
              <a:xfrm>
                <a:off x="0" y="174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66" name="Line 283"/>
              <p:cNvSpPr>
                <a:spLocks noChangeShapeType="1"/>
              </p:cNvSpPr>
              <p:nvPr/>
            </p:nvSpPr>
            <p:spPr bwMode="auto">
              <a:xfrm>
                <a:off x="0" y="192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67" name="Line 284"/>
              <p:cNvSpPr>
                <a:spLocks noChangeShapeType="1"/>
              </p:cNvSpPr>
              <p:nvPr/>
            </p:nvSpPr>
            <p:spPr bwMode="auto">
              <a:xfrm>
                <a:off x="0" y="161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68" name="Line 285"/>
              <p:cNvSpPr>
                <a:spLocks noChangeShapeType="1"/>
              </p:cNvSpPr>
              <p:nvPr/>
            </p:nvSpPr>
            <p:spPr bwMode="auto">
              <a:xfrm>
                <a:off x="0" y="166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69" name="Line 286"/>
              <p:cNvSpPr>
                <a:spLocks noChangeShapeType="1"/>
              </p:cNvSpPr>
              <p:nvPr/>
            </p:nvSpPr>
            <p:spPr bwMode="auto">
              <a:xfrm>
                <a:off x="0" y="186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0" name="Line 287"/>
              <p:cNvSpPr>
                <a:spLocks noChangeShapeType="1"/>
              </p:cNvSpPr>
              <p:nvPr/>
            </p:nvSpPr>
            <p:spPr bwMode="auto">
              <a:xfrm>
                <a:off x="0" y="184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1" name="Line 288"/>
              <p:cNvSpPr>
                <a:spLocks noChangeShapeType="1"/>
              </p:cNvSpPr>
              <p:nvPr/>
            </p:nvSpPr>
            <p:spPr bwMode="auto">
              <a:xfrm>
                <a:off x="0" y="1437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2" name="Line 289"/>
              <p:cNvSpPr>
                <a:spLocks noChangeShapeType="1"/>
              </p:cNvSpPr>
              <p:nvPr/>
            </p:nvSpPr>
            <p:spPr bwMode="auto">
              <a:xfrm>
                <a:off x="0" y="147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3" name="Line 290"/>
              <p:cNvSpPr>
                <a:spLocks noChangeShapeType="1"/>
              </p:cNvSpPr>
              <p:nvPr/>
            </p:nvSpPr>
            <p:spPr bwMode="auto">
              <a:xfrm>
                <a:off x="0" y="150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4" name="Line 291"/>
              <p:cNvSpPr>
                <a:spLocks noChangeShapeType="1"/>
              </p:cNvSpPr>
              <p:nvPr/>
            </p:nvSpPr>
            <p:spPr bwMode="auto">
              <a:xfrm>
                <a:off x="0" y="1347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5" name="Line 292"/>
              <p:cNvSpPr>
                <a:spLocks noChangeShapeType="1"/>
              </p:cNvSpPr>
              <p:nvPr/>
            </p:nvSpPr>
            <p:spPr bwMode="auto">
              <a:xfrm>
                <a:off x="0" y="139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6" name="Line 293"/>
              <p:cNvSpPr>
                <a:spLocks noChangeShapeType="1"/>
              </p:cNvSpPr>
              <p:nvPr/>
            </p:nvSpPr>
            <p:spPr bwMode="auto">
              <a:xfrm>
                <a:off x="0" y="101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7" name="Line 294"/>
              <p:cNvSpPr>
                <a:spLocks noChangeShapeType="1"/>
              </p:cNvSpPr>
              <p:nvPr/>
            </p:nvSpPr>
            <p:spPr bwMode="auto">
              <a:xfrm>
                <a:off x="0" y="98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8" name="Line 295"/>
              <p:cNvSpPr>
                <a:spLocks noChangeShapeType="1"/>
              </p:cNvSpPr>
              <p:nvPr/>
            </p:nvSpPr>
            <p:spPr bwMode="auto">
              <a:xfrm>
                <a:off x="0" y="124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9" name="Line 296"/>
              <p:cNvSpPr>
                <a:spLocks noChangeShapeType="1"/>
              </p:cNvSpPr>
              <p:nvPr/>
            </p:nvSpPr>
            <p:spPr bwMode="auto">
              <a:xfrm>
                <a:off x="0" y="116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80" name="Line 297"/>
              <p:cNvSpPr>
                <a:spLocks noChangeShapeType="1"/>
              </p:cNvSpPr>
              <p:nvPr/>
            </p:nvSpPr>
            <p:spPr bwMode="auto">
              <a:xfrm>
                <a:off x="0" y="103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81" name="Line 298"/>
              <p:cNvSpPr>
                <a:spLocks noChangeShapeType="1"/>
              </p:cNvSpPr>
              <p:nvPr/>
            </p:nvSpPr>
            <p:spPr bwMode="auto">
              <a:xfrm>
                <a:off x="0" y="10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82" name="Line 299"/>
              <p:cNvSpPr>
                <a:spLocks noChangeShapeType="1"/>
              </p:cNvSpPr>
              <p:nvPr/>
            </p:nvSpPr>
            <p:spPr bwMode="auto">
              <a:xfrm>
                <a:off x="0" y="128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83" name="Line 300"/>
              <p:cNvSpPr>
                <a:spLocks noChangeShapeType="1"/>
              </p:cNvSpPr>
              <p:nvPr/>
            </p:nvSpPr>
            <p:spPr bwMode="auto">
              <a:xfrm>
                <a:off x="0" y="12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84" name="Line 301"/>
              <p:cNvSpPr>
                <a:spLocks noChangeShapeType="1"/>
              </p:cNvSpPr>
              <p:nvPr/>
            </p:nvSpPr>
            <p:spPr bwMode="auto">
              <a:xfrm>
                <a:off x="0" y="86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85" name="Line 302"/>
              <p:cNvSpPr>
                <a:spLocks noChangeShapeType="1"/>
              </p:cNvSpPr>
              <p:nvPr/>
            </p:nvSpPr>
            <p:spPr bwMode="auto">
              <a:xfrm>
                <a:off x="0" y="89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86" name="Line 303"/>
              <p:cNvSpPr>
                <a:spLocks noChangeShapeType="1"/>
              </p:cNvSpPr>
              <p:nvPr/>
            </p:nvSpPr>
            <p:spPr bwMode="auto">
              <a:xfrm>
                <a:off x="0" y="92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87" name="Line 304"/>
              <p:cNvSpPr>
                <a:spLocks noChangeShapeType="1"/>
              </p:cNvSpPr>
              <p:nvPr/>
            </p:nvSpPr>
            <p:spPr bwMode="auto">
              <a:xfrm>
                <a:off x="0" y="77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88" name="Line 305"/>
              <p:cNvSpPr>
                <a:spLocks noChangeShapeType="1"/>
              </p:cNvSpPr>
              <p:nvPr/>
            </p:nvSpPr>
            <p:spPr bwMode="auto">
              <a:xfrm>
                <a:off x="0" y="81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89" name="Line 306"/>
              <p:cNvSpPr>
                <a:spLocks noChangeShapeType="1"/>
              </p:cNvSpPr>
              <p:nvPr/>
            </p:nvSpPr>
            <p:spPr bwMode="auto">
              <a:xfrm>
                <a:off x="0" y="71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0" name="Line 307"/>
              <p:cNvSpPr>
                <a:spLocks noChangeShapeType="1"/>
              </p:cNvSpPr>
              <p:nvPr/>
            </p:nvSpPr>
            <p:spPr bwMode="auto">
              <a:xfrm>
                <a:off x="0" y="64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1" name="Line 308"/>
              <p:cNvSpPr>
                <a:spLocks noChangeShapeType="1"/>
              </p:cNvSpPr>
              <p:nvPr/>
            </p:nvSpPr>
            <p:spPr bwMode="auto">
              <a:xfrm>
                <a:off x="0" y="52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" name="Line 309"/>
              <p:cNvSpPr>
                <a:spLocks noChangeShapeType="1"/>
              </p:cNvSpPr>
              <p:nvPr/>
            </p:nvSpPr>
            <p:spPr bwMode="auto">
              <a:xfrm>
                <a:off x="0" y="55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3" name="Line 310"/>
              <p:cNvSpPr>
                <a:spLocks noChangeShapeType="1"/>
              </p:cNvSpPr>
              <p:nvPr/>
            </p:nvSpPr>
            <p:spPr bwMode="auto">
              <a:xfrm>
                <a:off x="0" y="59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4" name="Line 311"/>
              <p:cNvSpPr>
                <a:spLocks noChangeShapeType="1"/>
              </p:cNvSpPr>
              <p:nvPr/>
            </p:nvSpPr>
            <p:spPr bwMode="auto">
              <a:xfrm>
                <a:off x="0" y="432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5" name="Line 312"/>
              <p:cNvSpPr>
                <a:spLocks noChangeShapeType="1"/>
              </p:cNvSpPr>
              <p:nvPr/>
            </p:nvSpPr>
            <p:spPr bwMode="auto">
              <a:xfrm>
                <a:off x="0" y="38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6" name="Line 313"/>
              <p:cNvSpPr>
                <a:spLocks noChangeShapeType="1"/>
              </p:cNvSpPr>
              <p:nvPr/>
            </p:nvSpPr>
            <p:spPr bwMode="auto">
              <a:xfrm>
                <a:off x="0" y="47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7" name="Line 314"/>
              <p:cNvSpPr>
                <a:spLocks noChangeShapeType="1"/>
              </p:cNvSpPr>
              <p:nvPr/>
            </p:nvSpPr>
            <p:spPr bwMode="auto">
              <a:xfrm>
                <a:off x="0" y="3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8" name="Line 315"/>
              <p:cNvSpPr>
                <a:spLocks noChangeShapeType="1"/>
              </p:cNvSpPr>
              <p:nvPr/>
            </p:nvSpPr>
            <p:spPr bwMode="auto">
              <a:xfrm>
                <a:off x="0" y="3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9" name="Line 316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0" name="Line 317"/>
              <p:cNvSpPr>
                <a:spLocks noChangeShapeType="1"/>
              </p:cNvSpPr>
              <p:nvPr/>
            </p:nvSpPr>
            <p:spPr bwMode="auto">
              <a:xfrm>
                <a:off x="0" y="7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1" name="Line 318"/>
              <p:cNvSpPr>
                <a:spLocks noChangeShapeType="1"/>
              </p:cNvSpPr>
              <p:nvPr/>
            </p:nvSpPr>
            <p:spPr bwMode="auto">
              <a:xfrm>
                <a:off x="0" y="4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2" name="Line 319"/>
              <p:cNvSpPr>
                <a:spLocks noChangeShapeType="1"/>
              </p:cNvSpPr>
              <p:nvPr/>
            </p:nvSpPr>
            <p:spPr bwMode="auto">
              <a:xfrm>
                <a:off x="0" y="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3" name="Line 320"/>
              <p:cNvSpPr>
                <a:spLocks noChangeShapeType="1"/>
              </p:cNvSpPr>
              <p:nvPr/>
            </p:nvSpPr>
            <p:spPr bwMode="auto">
              <a:xfrm>
                <a:off x="0" y="14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4" name="Line 321"/>
              <p:cNvSpPr>
                <a:spLocks noChangeShapeType="1"/>
              </p:cNvSpPr>
              <p:nvPr/>
            </p:nvSpPr>
            <p:spPr bwMode="auto">
              <a:xfrm>
                <a:off x="0" y="202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</p:grpSp>
      <p:sp>
        <p:nvSpPr>
          <p:cNvPr id="105" name="Rectangle 220"/>
          <p:cNvSpPr>
            <a:spLocks noChangeArrowheads="1"/>
          </p:cNvSpPr>
          <p:nvPr/>
        </p:nvSpPr>
        <p:spPr bwMode="auto">
          <a:xfrm>
            <a:off x="3759201" y="3352800"/>
            <a:ext cx="7550151" cy="777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/>
          </a:p>
        </p:txBody>
      </p:sp>
      <p:sp>
        <p:nvSpPr>
          <p:cNvPr id="106" name="Rectangle 219"/>
          <p:cNvSpPr>
            <a:spLocks noChangeArrowheads="1"/>
          </p:cNvSpPr>
          <p:nvPr/>
        </p:nvSpPr>
        <p:spPr bwMode="auto">
          <a:xfrm>
            <a:off x="1464734" y="862014"/>
            <a:ext cx="7550151" cy="7778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kumimoji="1" lang="en-US" sz="2400"/>
          </a:p>
        </p:txBody>
      </p:sp>
      <p:sp>
        <p:nvSpPr>
          <p:cNvPr id="3175" name="Rectangle 103"/>
          <p:cNvSpPr>
            <a:spLocks noGrp="1" noChangeArrowheads="1"/>
          </p:cNvSpPr>
          <p:nvPr>
            <p:ph type="ctrTitle"/>
          </p:nvPr>
        </p:nvSpPr>
        <p:spPr>
          <a:xfrm>
            <a:off x="1524001" y="1046164"/>
            <a:ext cx="9876367" cy="2154237"/>
          </a:xfrm>
          <a:solidFill>
            <a:schemeClr val="accent1"/>
          </a:solidFill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293" name="Rectangle 221"/>
          <p:cNvSpPr>
            <a:spLocks noGrp="1" noChangeArrowheads="1"/>
          </p:cNvSpPr>
          <p:nvPr>
            <p:ph type="subTitle" idx="1"/>
          </p:nvPr>
        </p:nvSpPr>
        <p:spPr>
          <a:xfrm>
            <a:off x="2089152" y="4191001"/>
            <a:ext cx="8883649" cy="14970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07" name="Rectangle 105"/>
          <p:cNvSpPr>
            <a:spLocks noGrp="1" noChangeArrowheads="1"/>
          </p:cNvSpPr>
          <p:nvPr>
            <p:ph type="dt" sz="half" idx="10"/>
          </p:nvPr>
        </p:nvSpPr>
        <p:spPr>
          <a:xfrm>
            <a:off x="1849967" y="6357938"/>
            <a:ext cx="25400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mtClean="0"/>
            </a:lvl1pPr>
          </a:lstStyle>
          <a:p>
            <a:fld id="{5B29A389-FE0D-42C1-9EF9-3667F466720D}" type="datetimeFigureOut">
              <a:rPr lang="en-US" smtClean="0"/>
              <a:pPr/>
              <a:t>08-Dec-23</a:t>
            </a:fld>
            <a:endParaRPr lang="en-US"/>
          </a:p>
        </p:txBody>
      </p:sp>
      <p:sp>
        <p:nvSpPr>
          <p:cNvPr id="108" name="Rectangle 106"/>
          <p:cNvSpPr>
            <a:spLocks noGrp="1" noChangeArrowheads="1"/>
          </p:cNvSpPr>
          <p:nvPr>
            <p:ph type="ftr" sz="quarter" idx="11"/>
          </p:nvPr>
        </p:nvSpPr>
        <p:spPr>
          <a:xfrm>
            <a:off x="4963584" y="6357938"/>
            <a:ext cx="3028949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109" name="Rectangle 10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9067" y="6361113"/>
            <a:ext cx="2542117" cy="457200"/>
          </a:xfrm>
        </p:spPr>
        <p:txBody>
          <a:bodyPr/>
          <a:lstStyle>
            <a:lvl1pPr>
              <a:defRPr smtClean="0"/>
            </a:lvl1pPr>
          </a:lstStyle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6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 autoUpdateAnimBg="0"/>
      <p:bldP spid="106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9A389-FE0D-42C1-9EF9-3667F466720D}" type="datetimeFigureOut">
              <a:rPr lang="en-US" smtClean="0"/>
              <a:pPr/>
              <a:t>08-Dec-23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3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38167" y="609600"/>
            <a:ext cx="2652184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500" y="609600"/>
            <a:ext cx="7755467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9A389-FE0D-42C1-9EF9-3667F466720D}" type="datetimeFigureOut">
              <a:rPr lang="en-US" smtClean="0"/>
              <a:pPr/>
              <a:t>08-Dec-23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9A389-FE0D-42C1-9EF9-3667F466720D}" type="datetimeFigureOut">
              <a:rPr lang="en-US" smtClean="0"/>
              <a:pPr/>
              <a:t>08-Dec-23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7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9A389-FE0D-42C1-9EF9-3667F466720D}" type="datetimeFigureOut">
              <a:rPr lang="en-US" smtClean="0"/>
              <a:pPr/>
              <a:t>08-Dec-23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8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500" y="2214563"/>
            <a:ext cx="5202767" cy="3881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5467" y="2214563"/>
            <a:ext cx="5204884" cy="3881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9A389-FE0D-42C1-9EF9-3667F466720D}" type="datetimeFigureOut">
              <a:rPr lang="en-US" smtClean="0"/>
              <a:pPr/>
              <a:t>08-Dec-23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9A389-FE0D-42C1-9EF9-3667F466720D}" type="datetimeFigureOut">
              <a:rPr lang="en-US" smtClean="0"/>
              <a:pPr/>
              <a:t>08-Dec-23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9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9A389-FE0D-42C1-9EF9-3667F466720D}" type="datetimeFigureOut">
              <a:rPr lang="en-US" smtClean="0"/>
              <a:pPr/>
              <a:t>08-Dec-23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1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9A389-FE0D-42C1-9EF9-3667F466720D}" type="datetimeFigureOut">
              <a:rPr lang="en-US" smtClean="0"/>
              <a:pPr/>
              <a:t>08-Dec-23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5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9A389-FE0D-42C1-9EF9-3667F466720D}" type="datetimeFigureOut">
              <a:rPr lang="en-US" smtClean="0"/>
              <a:pPr/>
              <a:t>08-Dec-23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0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9A389-FE0D-42C1-9EF9-3667F466720D}" type="datetimeFigureOut">
              <a:rPr lang="en-US" smtClean="0"/>
              <a:pPr/>
              <a:t>08-Dec-23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8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25"/>
          <p:cNvGrpSpPr>
            <a:grpSpLocks/>
          </p:cNvGrpSpPr>
          <p:nvPr/>
        </p:nvGrpSpPr>
        <p:grpSpPr bwMode="auto">
          <a:xfrm>
            <a:off x="0" y="68264"/>
            <a:ext cx="11887200" cy="6713537"/>
            <a:chOff x="0" y="43"/>
            <a:chExt cx="5616" cy="4229"/>
          </a:xfrm>
        </p:grpSpPr>
        <p:grpSp>
          <p:nvGrpSpPr>
            <p:cNvPr id="1032" name="Group 222"/>
            <p:cNvGrpSpPr>
              <a:grpSpLocks/>
            </p:cNvGrpSpPr>
            <p:nvPr/>
          </p:nvGrpSpPr>
          <p:grpSpPr bwMode="auto">
            <a:xfrm>
              <a:off x="0" y="43"/>
              <a:ext cx="408" cy="4229"/>
              <a:chOff x="0" y="43"/>
              <a:chExt cx="5760" cy="4229"/>
            </a:xfrm>
          </p:grpSpPr>
          <p:sp>
            <p:nvSpPr>
              <p:cNvPr id="1038" name="Line 122"/>
              <p:cNvSpPr>
                <a:spLocks noChangeShapeType="1"/>
              </p:cNvSpPr>
              <p:nvPr/>
            </p:nvSpPr>
            <p:spPr bwMode="auto">
              <a:xfrm>
                <a:off x="0" y="420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39" name="Line 123"/>
              <p:cNvSpPr>
                <a:spLocks noChangeShapeType="1"/>
              </p:cNvSpPr>
              <p:nvPr/>
            </p:nvSpPr>
            <p:spPr bwMode="auto">
              <a:xfrm>
                <a:off x="0" y="42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40" name="Line 124"/>
              <p:cNvSpPr>
                <a:spLocks noChangeShapeType="1"/>
              </p:cNvSpPr>
              <p:nvPr/>
            </p:nvSpPr>
            <p:spPr bwMode="auto">
              <a:xfrm>
                <a:off x="0" y="427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41" name="Line 125"/>
              <p:cNvSpPr>
                <a:spLocks noChangeShapeType="1"/>
              </p:cNvSpPr>
              <p:nvPr/>
            </p:nvSpPr>
            <p:spPr bwMode="auto">
              <a:xfrm>
                <a:off x="0" y="4113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42" name="Line 126"/>
              <p:cNvSpPr>
                <a:spLocks noChangeShapeType="1"/>
              </p:cNvSpPr>
              <p:nvPr/>
            </p:nvSpPr>
            <p:spPr bwMode="auto">
              <a:xfrm>
                <a:off x="0" y="406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43" name="Line 127"/>
              <p:cNvSpPr>
                <a:spLocks noChangeShapeType="1"/>
              </p:cNvSpPr>
              <p:nvPr/>
            </p:nvSpPr>
            <p:spPr bwMode="auto">
              <a:xfrm>
                <a:off x="0" y="41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44" name="Line 128"/>
              <p:cNvSpPr>
                <a:spLocks noChangeShapeType="1"/>
              </p:cNvSpPr>
              <p:nvPr/>
            </p:nvSpPr>
            <p:spPr bwMode="auto">
              <a:xfrm>
                <a:off x="0" y="366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45" name="Line 129"/>
              <p:cNvSpPr>
                <a:spLocks noChangeShapeType="1"/>
              </p:cNvSpPr>
              <p:nvPr/>
            </p:nvSpPr>
            <p:spPr bwMode="auto">
              <a:xfrm>
                <a:off x="0" y="36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46" name="Line 130"/>
              <p:cNvSpPr>
                <a:spLocks noChangeShapeType="1"/>
              </p:cNvSpPr>
              <p:nvPr/>
            </p:nvSpPr>
            <p:spPr bwMode="auto">
              <a:xfrm>
                <a:off x="0" y="402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47" name="Line 131"/>
              <p:cNvSpPr>
                <a:spLocks noChangeShapeType="1"/>
              </p:cNvSpPr>
              <p:nvPr/>
            </p:nvSpPr>
            <p:spPr bwMode="auto">
              <a:xfrm>
                <a:off x="0" y="389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48" name="Line 132"/>
              <p:cNvSpPr>
                <a:spLocks noChangeShapeType="1"/>
              </p:cNvSpPr>
              <p:nvPr/>
            </p:nvSpPr>
            <p:spPr bwMode="auto">
              <a:xfrm>
                <a:off x="0" y="381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49" name="Line 133"/>
              <p:cNvSpPr>
                <a:spLocks noChangeShapeType="1"/>
              </p:cNvSpPr>
              <p:nvPr/>
            </p:nvSpPr>
            <p:spPr bwMode="auto">
              <a:xfrm>
                <a:off x="0" y="399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50" name="Line 134"/>
              <p:cNvSpPr>
                <a:spLocks noChangeShapeType="1"/>
              </p:cNvSpPr>
              <p:nvPr/>
            </p:nvSpPr>
            <p:spPr bwMode="auto">
              <a:xfrm>
                <a:off x="0" y="368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51" name="Line 135"/>
              <p:cNvSpPr>
                <a:spLocks noChangeShapeType="1"/>
              </p:cNvSpPr>
              <p:nvPr/>
            </p:nvSpPr>
            <p:spPr bwMode="auto">
              <a:xfrm>
                <a:off x="0" y="374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52" name="Line 136"/>
              <p:cNvSpPr>
                <a:spLocks noChangeShapeType="1"/>
              </p:cNvSpPr>
              <p:nvPr/>
            </p:nvSpPr>
            <p:spPr bwMode="auto">
              <a:xfrm>
                <a:off x="0" y="39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53" name="Line 137"/>
              <p:cNvSpPr>
                <a:spLocks noChangeShapeType="1"/>
              </p:cNvSpPr>
              <p:nvPr/>
            </p:nvSpPr>
            <p:spPr bwMode="auto">
              <a:xfrm>
                <a:off x="0" y="39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54" name="Line 138"/>
              <p:cNvSpPr>
                <a:spLocks noChangeShapeType="1"/>
              </p:cNvSpPr>
              <p:nvPr/>
            </p:nvSpPr>
            <p:spPr bwMode="auto">
              <a:xfrm>
                <a:off x="0" y="351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55" name="Line 139"/>
              <p:cNvSpPr>
                <a:spLocks noChangeShapeType="1"/>
              </p:cNvSpPr>
              <p:nvPr/>
            </p:nvSpPr>
            <p:spPr bwMode="auto">
              <a:xfrm>
                <a:off x="0" y="35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56" name="Line 140"/>
              <p:cNvSpPr>
                <a:spLocks noChangeShapeType="1"/>
              </p:cNvSpPr>
              <p:nvPr/>
            </p:nvSpPr>
            <p:spPr bwMode="auto">
              <a:xfrm>
                <a:off x="0" y="357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57" name="Line 141"/>
              <p:cNvSpPr>
                <a:spLocks noChangeShapeType="1"/>
              </p:cNvSpPr>
              <p:nvPr/>
            </p:nvSpPr>
            <p:spPr bwMode="auto">
              <a:xfrm>
                <a:off x="0" y="342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58" name="Line 142"/>
              <p:cNvSpPr>
                <a:spLocks noChangeShapeType="1"/>
              </p:cNvSpPr>
              <p:nvPr/>
            </p:nvSpPr>
            <p:spPr bwMode="auto">
              <a:xfrm>
                <a:off x="0" y="337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59" name="Line 143"/>
              <p:cNvSpPr>
                <a:spLocks noChangeShapeType="1"/>
              </p:cNvSpPr>
              <p:nvPr/>
            </p:nvSpPr>
            <p:spPr bwMode="auto">
              <a:xfrm>
                <a:off x="0" y="346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60" name="Line 144"/>
              <p:cNvSpPr>
                <a:spLocks noChangeShapeType="1"/>
              </p:cNvSpPr>
              <p:nvPr/>
            </p:nvSpPr>
            <p:spPr bwMode="auto">
              <a:xfrm>
                <a:off x="0" y="297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61" name="Line 145"/>
              <p:cNvSpPr>
                <a:spLocks noChangeShapeType="1"/>
              </p:cNvSpPr>
              <p:nvPr/>
            </p:nvSpPr>
            <p:spPr bwMode="auto">
              <a:xfrm>
                <a:off x="0" y="29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62" name="Line 146"/>
              <p:cNvSpPr>
                <a:spLocks noChangeShapeType="1"/>
              </p:cNvSpPr>
              <p:nvPr/>
            </p:nvSpPr>
            <p:spPr bwMode="auto">
              <a:xfrm>
                <a:off x="0" y="332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63" name="Line 147"/>
              <p:cNvSpPr>
                <a:spLocks noChangeShapeType="1"/>
              </p:cNvSpPr>
              <p:nvPr/>
            </p:nvSpPr>
            <p:spPr bwMode="auto">
              <a:xfrm>
                <a:off x="0" y="320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64" name="Line 148"/>
              <p:cNvSpPr>
                <a:spLocks noChangeShapeType="1"/>
              </p:cNvSpPr>
              <p:nvPr/>
            </p:nvSpPr>
            <p:spPr bwMode="auto">
              <a:xfrm>
                <a:off x="0" y="312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65" name="Line 149"/>
              <p:cNvSpPr>
                <a:spLocks noChangeShapeType="1"/>
              </p:cNvSpPr>
              <p:nvPr/>
            </p:nvSpPr>
            <p:spPr bwMode="auto">
              <a:xfrm>
                <a:off x="0" y="330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66" name="Line 150"/>
              <p:cNvSpPr>
                <a:spLocks noChangeShapeType="1"/>
              </p:cNvSpPr>
              <p:nvPr/>
            </p:nvSpPr>
            <p:spPr bwMode="auto">
              <a:xfrm>
                <a:off x="0" y="299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67" name="Line 151"/>
              <p:cNvSpPr>
                <a:spLocks noChangeShapeType="1"/>
              </p:cNvSpPr>
              <p:nvPr/>
            </p:nvSpPr>
            <p:spPr bwMode="auto">
              <a:xfrm>
                <a:off x="0" y="304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68" name="Line 152"/>
              <p:cNvSpPr>
                <a:spLocks noChangeShapeType="1"/>
              </p:cNvSpPr>
              <p:nvPr/>
            </p:nvSpPr>
            <p:spPr bwMode="auto">
              <a:xfrm>
                <a:off x="0" y="324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69" name="Line 153"/>
              <p:cNvSpPr>
                <a:spLocks noChangeShapeType="1"/>
              </p:cNvSpPr>
              <p:nvPr/>
            </p:nvSpPr>
            <p:spPr bwMode="auto">
              <a:xfrm>
                <a:off x="0" y="322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70" name="Line 154"/>
              <p:cNvSpPr>
                <a:spLocks noChangeShapeType="1"/>
              </p:cNvSpPr>
              <p:nvPr/>
            </p:nvSpPr>
            <p:spPr bwMode="auto">
              <a:xfrm>
                <a:off x="0" y="283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71" name="Line 155"/>
              <p:cNvSpPr>
                <a:spLocks noChangeShapeType="1"/>
              </p:cNvSpPr>
              <p:nvPr/>
            </p:nvSpPr>
            <p:spPr bwMode="auto">
              <a:xfrm>
                <a:off x="0" y="275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72" name="Line 156"/>
              <p:cNvSpPr>
                <a:spLocks noChangeShapeType="1"/>
              </p:cNvSpPr>
              <p:nvPr/>
            </p:nvSpPr>
            <p:spPr bwMode="auto">
              <a:xfrm>
                <a:off x="0" y="267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73" name="Line 157"/>
              <p:cNvSpPr>
                <a:spLocks noChangeShapeType="1"/>
              </p:cNvSpPr>
              <p:nvPr/>
            </p:nvSpPr>
            <p:spPr bwMode="auto">
              <a:xfrm>
                <a:off x="0" y="287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74" name="Line 158"/>
              <p:cNvSpPr>
                <a:spLocks noChangeShapeType="1"/>
              </p:cNvSpPr>
              <p:nvPr/>
            </p:nvSpPr>
            <p:spPr bwMode="auto">
              <a:xfrm>
                <a:off x="0" y="285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75" name="Line 159"/>
              <p:cNvSpPr>
                <a:spLocks noChangeShapeType="1"/>
              </p:cNvSpPr>
              <p:nvPr/>
            </p:nvSpPr>
            <p:spPr bwMode="auto">
              <a:xfrm>
                <a:off x="0" y="2554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76" name="Line 160"/>
              <p:cNvSpPr>
                <a:spLocks noChangeShapeType="1"/>
              </p:cNvSpPr>
              <p:nvPr/>
            </p:nvSpPr>
            <p:spPr bwMode="auto">
              <a:xfrm>
                <a:off x="0" y="2590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77" name="Line 161"/>
              <p:cNvSpPr>
                <a:spLocks noChangeShapeType="1"/>
              </p:cNvSpPr>
              <p:nvPr/>
            </p:nvSpPr>
            <p:spPr bwMode="auto">
              <a:xfrm>
                <a:off x="0" y="2623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78" name="Line 162"/>
              <p:cNvSpPr>
                <a:spLocks noChangeShapeType="1"/>
              </p:cNvSpPr>
              <p:nvPr/>
            </p:nvSpPr>
            <p:spPr bwMode="auto">
              <a:xfrm>
                <a:off x="0" y="246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79" name="Line 163"/>
              <p:cNvSpPr>
                <a:spLocks noChangeShapeType="1"/>
              </p:cNvSpPr>
              <p:nvPr/>
            </p:nvSpPr>
            <p:spPr bwMode="auto">
              <a:xfrm>
                <a:off x="0" y="241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80" name="Line 164"/>
              <p:cNvSpPr>
                <a:spLocks noChangeShapeType="1"/>
              </p:cNvSpPr>
              <p:nvPr/>
            </p:nvSpPr>
            <p:spPr bwMode="auto">
              <a:xfrm>
                <a:off x="0" y="250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81" name="Line 165"/>
              <p:cNvSpPr>
                <a:spLocks noChangeShapeType="1"/>
              </p:cNvSpPr>
              <p:nvPr/>
            </p:nvSpPr>
            <p:spPr bwMode="auto">
              <a:xfrm>
                <a:off x="0" y="237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82" name="Line 166"/>
              <p:cNvSpPr>
                <a:spLocks noChangeShapeType="1"/>
              </p:cNvSpPr>
              <p:nvPr/>
            </p:nvSpPr>
            <p:spPr bwMode="auto">
              <a:xfrm>
                <a:off x="0" y="2245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83" name="Line 167"/>
              <p:cNvSpPr>
                <a:spLocks noChangeShapeType="1"/>
              </p:cNvSpPr>
              <p:nvPr/>
            </p:nvSpPr>
            <p:spPr bwMode="auto">
              <a:xfrm>
                <a:off x="0" y="235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84" name="Line 168"/>
              <p:cNvSpPr>
                <a:spLocks noChangeShapeType="1"/>
              </p:cNvSpPr>
              <p:nvPr/>
            </p:nvSpPr>
            <p:spPr bwMode="auto">
              <a:xfrm>
                <a:off x="0" y="229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85" name="Line 169"/>
              <p:cNvSpPr>
                <a:spLocks noChangeShapeType="1"/>
              </p:cNvSpPr>
              <p:nvPr/>
            </p:nvSpPr>
            <p:spPr bwMode="auto">
              <a:xfrm>
                <a:off x="0" y="226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86" name="Line 170"/>
              <p:cNvSpPr>
                <a:spLocks noChangeShapeType="1"/>
              </p:cNvSpPr>
              <p:nvPr/>
            </p:nvSpPr>
            <p:spPr bwMode="auto">
              <a:xfrm>
                <a:off x="0" y="213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87" name="Line 171"/>
              <p:cNvSpPr>
                <a:spLocks noChangeShapeType="1"/>
              </p:cNvSpPr>
              <p:nvPr/>
            </p:nvSpPr>
            <p:spPr bwMode="auto">
              <a:xfrm>
                <a:off x="0" y="21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88" name="Line 172"/>
              <p:cNvSpPr>
                <a:spLocks noChangeShapeType="1"/>
              </p:cNvSpPr>
              <p:nvPr/>
            </p:nvSpPr>
            <p:spPr bwMode="auto">
              <a:xfrm>
                <a:off x="0" y="219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89" name="Line 173"/>
              <p:cNvSpPr>
                <a:spLocks noChangeShapeType="1"/>
              </p:cNvSpPr>
              <p:nvPr/>
            </p:nvSpPr>
            <p:spPr bwMode="auto">
              <a:xfrm>
                <a:off x="0" y="204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90" name="Line 174"/>
              <p:cNvSpPr>
                <a:spLocks noChangeShapeType="1"/>
              </p:cNvSpPr>
              <p:nvPr/>
            </p:nvSpPr>
            <p:spPr bwMode="auto">
              <a:xfrm>
                <a:off x="0" y="199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91" name="Line 175"/>
              <p:cNvSpPr>
                <a:spLocks noChangeShapeType="1"/>
              </p:cNvSpPr>
              <p:nvPr/>
            </p:nvSpPr>
            <p:spPr bwMode="auto">
              <a:xfrm>
                <a:off x="0" y="208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92" name="Line 176"/>
              <p:cNvSpPr>
                <a:spLocks noChangeShapeType="1"/>
              </p:cNvSpPr>
              <p:nvPr/>
            </p:nvSpPr>
            <p:spPr bwMode="auto">
              <a:xfrm>
                <a:off x="0" y="159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93" name="Line 177"/>
              <p:cNvSpPr>
                <a:spLocks noChangeShapeType="1"/>
              </p:cNvSpPr>
              <p:nvPr/>
            </p:nvSpPr>
            <p:spPr bwMode="auto">
              <a:xfrm>
                <a:off x="0" y="15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94" name="Line 178"/>
              <p:cNvSpPr>
                <a:spLocks noChangeShapeType="1"/>
              </p:cNvSpPr>
              <p:nvPr/>
            </p:nvSpPr>
            <p:spPr bwMode="auto">
              <a:xfrm>
                <a:off x="0" y="194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95" name="Line 179"/>
              <p:cNvSpPr>
                <a:spLocks noChangeShapeType="1"/>
              </p:cNvSpPr>
              <p:nvPr/>
            </p:nvSpPr>
            <p:spPr bwMode="auto">
              <a:xfrm>
                <a:off x="0" y="182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96" name="Line 180"/>
              <p:cNvSpPr>
                <a:spLocks noChangeShapeType="1"/>
              </p:cNvSpPr>
              <p:nvPr/>
            </p:nvSpPr>
            <p:spPr bwMode="auto">
              <a:xfrm>
                <a:off x="0" y="174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97" name="Line 181"/>
              <p:cNvSpPr>
                <a:spLocks noChangeShapeType="1"/>
              </p:cNvSpPr>
              <p:nvPr/>
            </p:nvSpPr>
            <p:spPr bwMode="auto">
              <a:xfrm>
                <a:off x="0" y="192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98" name="Line 182"/>
              <p:cNvSpPr>
                <a:spLocks noChangeShapeType="1"/>
              </p:cNvSpPr>
              <p:nvPr/>
            </p:nvSpPr>
            <p:spPr bwMode="auto">
              <a:xfrm>
                <a:off x="0" y="161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99" name="Line 183"/>
              <p:cNvSpPr>
                <a:spLocks noChangeShapeType="1"/>
              </p:cNvSpPr>
              <p:nvPr/>
            </p:nvSpPr>
            <p:spPr bwMode="auto">
              <a:xfrm>
                <a:off x="0" y="166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100" name="Line 184"/>
              <p:cNvSpPr>
                <a:spLocks noChangeShapeType="1"/>
              </p:cNvSpPr>
              <p:nvPr/>
            </p:nvSpPr>
            <p:spPr bwMode="auto">
              <a:xfrm>
                <a:off x="0" y="186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101" name="Line 185"/>
              <p:cNvSpPr>
                <a:spLocks noChangeShapeType="1"/>
              </p:cNvSpPr>
              <p:nvPr/>
            </p:nvSpPr>
            <p:spPr bwMode="auto">
              <a:xfrm>
                <a:off x="0" y="184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102" name="Line 186"/>
              <p:cNvSpPr>
                <a:spLocks noChangeShapeType="1"/>
              </p:cNvSpPr>
              <p:nvPr/>
            </p:nvSpPr>
            <p:spPr bwMode="auto">
              <a:xfrm>
                <a:off x="0" y="1437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103" name="Line 187"/>
              <p:cNvSpPr>
                <a:spLocks noChangeShapeType="1"/>
              </p:cNvSpPr>
              <p:nvPr/>
            </p:nvSpPr>
            <p:spPr bwMode="auto">
              <a:xfrm>
                <a:off x="0" y="147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104" name="Line 188"/>
              <p:cNvSpPr>
                <a:spLocks noChangeShapeType="1"/>
              </p:cNvSpPr>
              <p:nvPr/>
            </p:nvSpPr>
            <p:spPr bwMode="auto">
              <a:xfrm>
                <a:off x="0" y="150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105" name="Line 189"/>
              <p:cNvSpPr>
                <a:spLocks noChangeShapeType="1"/>
              </p:cNvSpPr>
              <p:nvPr/>
            </p:nvSpPr>
            <p:spPr bwMode="auto">
              <a:xfrm>
                <a:off x="0" y="1347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106" name="Line 190"/>
              <p:cNvSpPr>
                <a:spLocks noChangeShapeType="1"/>
              </p:cNvSpPr>
              <p:nvPr/>
            </p:nvSpPr>
            <p:spPr bwMode="auto">
              <a:xfrm>
                <a:off x="0" y="139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107" name="Line 191"/>
              <p:cNvSpPr>
                <a:spLocks noChangeShapeType="1"/>
              </p:cNvSpPr>
              <p:nvPr/>
            </p:nvSpPr>
            <p:spPr bwMode="auto">
              <a:xfrm>
                <a:off x="0" y="101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108" name="Line 192"/>
              <p:cNvSpPr>
                <a:spLocks noChangeShapeType="1"/>
              </p:cNvSpPr>
              <p:nvPr/>
            </p:nvSpPr>
            <p:spPr bwMode="auto">
              <a:xfrm>
                <a:off x="0" y="98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109" name="Line 193"/>
              <p:cNvSpPr>
                <a:spLocks noChangeShapeType="1"/>
              </p:cNvSpPr>
              <p:nvPr/>
            </p:nvSpPr>
            <p:spPr bwMode="auto">
              <a:xfrm>
                <a:off x="0" y="124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110" name="Line 194"/>
              <p:cNvSpPr>
                <a:spLocks noChangeShapeType="1"/>
              </p:cNvSpPr>
              <p:nvPr/>
            </p:nvSpPr>
            <p:spPr bwMode="auto">
              <a:xfrm>
                <a:off x="0" y="116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111" name="Line 195"/>
              <p:cNvSpPr>
                <a:spLocks noChangeShapeType="1"/>
              </p:cNvSpPr>
              <p:nvPr/>
            </p:nvSpPr>
            <p:spPr bwMode="auto">
              <a:xfrm>
                <a:off x="0" y="103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112" name="Line 196"/>
              <p:cNvSpPr>
                <a:spLocks noChangeShapeType="1"/>
              </p:cNvSpPr>
              <p:nvPr/>
            </p:nvSpPr>
            <p:spPr bwMode="auto">
              <a:xfrm>
                <a:off x="0" y="10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113" name="Line 197"/>
              <p:cNvSpPr>
                <a:spLocks noChangeShapeType="1"/>
              </p:cNvSpPr>
              <p:nvPr/>
            </p:nvSpPr>
            <p:spPr bwMode="auto">
              <a:xfrm>
                <a:off x="0" y="128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114" name="Line 198"/>
              <p:cNvSpPr>
                <a:spLocks noChangeShapeType="1"/>
              </p:cNvSpPr>
              <p:nvPr/>
            </p:nvSpPr>
            <p:spPr bwMode="auto">
              <a:xfrm>
                <a:off x="0" y="126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115" name="Line 199"/>
              <p:cNvSpPr>
                <a:spLocks noChangeShapeType="1"/>
              </p:cNvSpPr>
              <p:nvPr/>
            </p:nvSpPr>
            <p:spPr bwMode="auto">
              <a:xfrm>
                <a:off x="0" y="86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116" name="Line 200"/>
              <p:cNvSpPr>
                <a:spLocks noChangeShapeType="1"/>
              </p:cNvSpPr>
              <p:nvPr/>
            </p:nvSpPr>
            <p:spPr bwMode="auto">
              <a:xfrm>
                <a:off x="0" y="89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117" name="Line 201"/>
              <p:cNvSpPr>
                <a:spLocks noChangeShapeType="1"/>
              </p:cNvSpPr>
              <p:nvPr/>
            </p:nvSpPr>
            <p:spPr bwMode="auto">
              <a:xfrm>
                <a:off x="0" y="92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118" name="Line 202"/>
              <p:cNvSpPr>
                <a:spLocks noChangeShapeType="1"/>
              </p:cNvSpPr>
              <p:nvPr/>
            </p:nvSpPr>
            <p:spPr bwMode="auto">
              <a:xfrm>
                <a:off x="0" y="77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119" name="Line 203"/>
              <p:cNvSpPr>
                <a:spLocks noChangeShapeType="1"/>
              </p:cNvSpPr>
              <p:nvPr/>
            </p:nvSpPr>
            <p:spPr bwMode="auto">
              <a:xfrm>
                <a:off x="0" y="81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120" name="Line 204"/>
              <p:cNvSpPr>
                <a:spLocks noChangeShapeType="1"/>
              </p:cNvSpPr>
              <p:nvPr/>
            </p:nvSpPr>
            <p:spPr bwMode="auto">
              <a:xfrm>
                <a:off x="0" y="71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121" name="Line 205"/>
              <p:cNvSpPr>
                <a:spLocks noChangeShapeType="1"/>
              </p:cNvSpPr>
              <p:nvPr/>
            </p:nvSpPr>
            <p:spPr bwMode="auto">
              <a:xfrm>
                <a:off x="0" y="64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122" name="Line 206"/>
              <p:cNvSpPr>
                <a:spLocks noChangeShapeType="1"/>
              </p:cNvSpPr>
              <p:nvPr/>
            </p:nvSpPr>
            <p:spPr bwMode="auto">
              <a:xfrm>
                <a:off x="0" y="522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123" name="Line 207"/>
              <p:cNvSpPr>
                <a:spLocks noChangeShapeType="1"/>
              </p:cNvSpPr>
              <p:nvPr/>
            </p:nvSpPr>
            <p:spPr bwMode="auto">
              <a:xfrm>
                <a:off x="0" y="558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124" name="Line 208"/>
              <p:cNvSpPr>
                <a:spLocks noChangeShapeType="1"/>
              </p:cNvSpPr>
              <p:nvPr/>
            </p:nvSpPr>
            <p:spPr bwMode="auto">
              <a:xfrm>
                <a:off x="0" y="59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125" name="Line 209"/>
              <p:cNvSpPr>
                <a:spLocks noChangeShapeType="1"/>
              </p:cNvSpPr>
              <p:nvPr/>
            </p:nvSpPr>
            <p:spPr bwMode="auto">
              <a:xfrm>
                <a:off x="0" y="432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126" name="Line 210"/>
              <p:cNvSpPr>
                <a:spLocks noChangeShapeType="1"/>
              </p:cNvSpPr>
              <p:nvPr/>
            </p:nvSpPr>
            <p:spPr bwMode="auto">
              <a:xfrm>
                <a:off x="0" y="38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127" name="Line 211"/>
              <p:cNvSpPr>
                <a:spLocks noChangeShapeType="1"/>
              </p:cNvSpPr>
              <p:nvPr/>
            </p:nvSpPr>
            <p:spPr bwMode="auto">
              <a:xfrm>
                <a:off x="0" y="47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128" name="Line 212"/>
              <p:cNvSpPr>
                <a:spLocks noChangeShapeType="1"/>
              </p:cNvSpPr>
              <p:nvPr/>
            </p:nvSpPr>
            <p:spPr bwMode="auto">
              <a:xfrm>
                <a:off x="0" y="3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129" name="Line 213"/>
              <p:cNvSpPr>
                <a:spLocks noChangeShapeType="1"/>
              </p:cNvSpPr>
              <p:nvPr/>
            </p:nvSpPr>
            <p:spPr bwMode="auto">
              <a:xfrm>
                <a:off x="0" y="3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130" name="Line 214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131" name="Line 215"/>
              <p:cNvSpPr>
                <a:spLocks noChangeShapeType="1"/>
              </p:cNvSpPr>
              <p:nvPr/>
            </p:nvSpPr>
            <p:spPr bwMode="auto">
              <a:xfrm>
                <a:off x="0" y="7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132" name="Line 216"/>
              <p:cNvSpPr>
                <a:spLocks noChangeShapeType="1"/>
              </p:cNvSpPr>
              <p:nvPr/>
            </p:nvSpPr>
            <p:spPr bwMode="auto">
              <a:xfrm>
                <a:off x="0" y="4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133" name="Line 217"/>
              <p:cNvSpPr>
                <a:spLocks noChangeShapeType="1"/>
              </p:cNvSpPr>
              <p:nvPr/>
            </p:nvSpPr>
            <p:spPr bwMode="auto">
              <a:xfrm>
                <a:off x="0" y="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134" name="Line 218"/>
              <p:cNvSpPr>
                <a:spLocks noChangeShapeType="1"/>
              </p:cNvSpPr>
              <p:nvPr/>
            </p:nvSpPr>
            <p:spPr bwMode="auto">
              <a:xfrm>
                <a:off x="0" y="14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135" name="Line 219"/>
              <p:cNvSpPr>
                <a:spLocks noChangeShapeType="1"/>
              </p:cNvSpPr>
              <p:nvPr/>
            </p:nvSpPr>
            <p:spPr bwMode="auto">
              <a:xfrm>
                <a:off x="0" y="202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1033" name="Group 224"/>
            <p:cNvGrpSpPr>
              <a:grpSpLocks/>
            </p:cNvGrpSpPr>
            <p:nvPr/>
          </p:nvGrpSpPr>
          <p:grpSpPr bwMode="auto">
            <a:xfrm>
              <a:off x="400" y="205"/>
              <a:ext cx="5216" cy="1123"/>
              <a:chOff x="400" y="205"/>
              <a:chExt cx="5216" cy="1123"/>
            </a:xfrm>
          </p:grpSpPr>
          <p:sp>
            <p:nvSpPr>
              <p:cNvPr id="1034" name="Rectangle 116"/>
              <p:cNvSpPr>
                <a:spLocks noChangeArrowheads="1"/>
              </p:cNvSpPr>
              <p:nvPr/>
            </p:nvSpPr>
            <p:spPr bwMode="auto">
              <a:xfrm>
                <a:off x="557" y="205"/>
                <a:ext cx="313" cy="91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sz="2400"/>
              </a:p>
            </p:txBody>
          </p:sp>
          <p:sp>
            <p:nvSpPr>
              <p:cNvPr id="1035" name="Rectangle 112"/>
              <p:cNvSpPr>
                <a:spLocks noChangeArrowheads="1"/>
              </p:cNvSpPr>
              <p:nvPr/>
            </p:nvSpPr>
            <p:spPr bwMode="auto">
              <a:xfrm>
                <a:off x="400" y="288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sz="2400"/>
              </a:p>
            </p:txBody>
          </p:sp>
          <p:sp>
            <p:nvSpPr>
              <p:cNvPr id="1036" name="Rectangle 117"/>
              <p:cNvSpPr>
                <a:spLocks noChangeArrowheads="1"/>
              </p:cNvSpPr>
              <p:nvPr/>
            </p:nvSpPr>
            <p:spPr bwMode="auto">
              <a:xfrm>
                <a:off x="4599" y="1115"/>
                <a:ext cx="929" cy="21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sz="2400"/>
              </a:p>
            </p:txBody>
          </p:sp>
          <p:sp>
            <p:nvSpPr>
              <p:cNvPr id="1037" name="Rectangle 113"/>
              <p:cNvSpPr>
                <a:spLocks noChangeArrowheads="1"/>
              </p:cNvSpPr>
              <p:nvPr/>
            </p:nvSpPr>
            <p:spPr bwMode="auto">
              <a:xfrm>
                <a:off x="2049" y="1211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sz="2400"/>
              </a:p>
            </p:txBody>
          </p:sp>
        </p:grp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0" y="2214563"/>
            <a:ext cx="10610851" cy="388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0" y="63738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solidFill>
                  <a:schemeClr val="folHlink"/>
                </a:solidFill>
              </a:defRPr>
            </a:lvl1pPr>
          </a:lstStyle>
          <a:p>
            <a:fld id="{5B29A389-FE0D-42C1-9EF9-3667F466720D}" type="datetimeFigureOut">
              <a:rPr lang="en-US" smtClean="0"/>
              <a:pPr/>
              <a:t>08-Dec-23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376988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solidFill>
                  <a:schemeClr val="folHlink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86285" y="6376988"/>
            <a:ext cx="292523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folHlink"/>
                </a:solidFill>
              </a:defRPr>
            </a:lvl1pPr>
          </a:lstStyle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609600"/>
            <a:ext cx="983826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955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w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w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2658" y="1706634"/>
            <a:ext cx="10252697" cy="10476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E-waste facility locator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4206" y="1055076"/>
            <a:ext cx="8465847" cy="685665"/>
          </a:xfrm>
        </p:spPr>
        <p:txBody>
          <a:bodyPr/>
          <a:lstStyle/>
          <a:p>
            <a:r>
              <a:rPr lang="en-US" dirty="0"/>
              <a:t>Mini Project KCS554 Presentation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766117" y="4603828"/>
            <a:ext cx="7206018" cy="21740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Project guide:</a:t>
            </a:r>
            <a:r>
              <a:rPr lang="en-US" sz="2000" b="1" dirty="0"/>
              <a:t> Mr. Dhyanendra sir </a:t>
            </a:r>
          </a:p>
          <a:p>
            <a:r>
              <a:rPr lang="en-US" sz="2000" b="1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Team members:</a:t>
            </a:r>
            <a:r>
              <a:rPr lang="en-US" sz="2000" b="1" dirty="0"/>
              <a:t> </a:t>
            </a:r>
          </a:p>
          <a:p>
            <a:r>
              <a:rPr lang="en-US" sz="2000" b="1" dirty="0"/>
              <a:t>Priyanshu sahu (2100321530126)</a:t>
            </a:r>
          </a:p>
          <a:p>
            <a:r>
              <a:rPr lang="en-US" sz="2000" b="1" dirty="0"/>
              <a:t>Kostubh (2100321530089)</a:t>
            </a:r>
          </a:p>
          <a:p>
            <a:r>
              <a:rPr lang="en-US" sz="2000" b="1" dirty="0"/>
              <a:t>Mayank Yadav (2100321530101)</a:t>
            </a:r>
          </a:p>
          <a:p>
            <a:endParaRPr lang="en-US" sz="20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487606" y="13649"/>
            <a:ext cx="10367750" cy="10781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</a:rPr>
              <a:t>ABES Engineering College, Ghaziabad, UP</a:t>
            </a:r>
          </a:p>
          <a:p>
            <a:r>
              <a:rPr lang="en-US" sz="3200" dirty="0">
                <a:solidFill>
                  <a:srgbClr val="C00000"/>
                </a:solidFill>
              </a:rPr>
              <a:t>Department of CSE-AIML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262"/>
            <a:ext cx="1501254" cy="1611911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 bwMode="auto">
          <a:xfrm>
            <a:off x="3766117" y="3369079"/>
            <a:ext cx="7719216" cy="839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Domain: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Machine Learning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ID: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B15</a:t>
            </a:r>
          </a:p>
        </p:txBody>
      </p:sp>
    </p:spTree>
    <p:extLst>
      <p:ext uri="{BB962C8B-B14F-4D97-AF65-F5344CB8AC3E}">
        <p14:creationId xmlns:p14="http://schemas.microsoft.com/office/powerpoint/2010/main" val="2905397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2857500"/>
            <a:ext cx="9838267" cy="1143000"/>
          </a:xfrm>
        </p:spPr>
        <p:txBody>
          <a:bodyPr/>
          <a:lstStyle/>
          <a:p>
            <a:r>
              <a:rPr lang="en-US" sz="7200" dirty="0"/>
              <a:t>Thank You  !</a:t>
            </a:r>
          </a:p>
        </p:txBody>
      </p:sp>
    </p:spTree>
    <p:extLst>
      <p:ext uri="{BB962C8B-B14F-4D97-AF65-F5344CB8AC3E}">
        <p14:creationId xmlns:p14="http://schemas.microsoft.com/office/powerpoint/2010/main" val="377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6221" y="1897039"/>
            <a:ext cx="9684130" cy="4198961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Requirements of Project</a:t>
            </a:r>
          </a:p>
          <a:p>
            <a:r>
              <a:rPr lang="en-US" dirty="0"/>
              <a:t>Existing Work related to Project</a:t>
            </a:r>
          </a:p>
          <a:p>
            <a:r>
              <a:rPr lang="en-US" dirty="0"/>
              <a:t>Analysis of Problem Based on Project Objective</a:t>
            </a:r>
          </a:p>
          <a:p>
            <a:r>
              <a:rPr lang="en-IN" dirty="0"/>
              <a:t>Brief description of the project along with goals and scope. </a:t>
            </a:r>
            <a:endParaRPr lang="en-US" dirty="0"/>
          </a:p>
          <a:p>
            <a:r>
              <a:rPr lang="en-US" dirty="0"/>
              <a:t>Initial phase of implementation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817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accent6">
                    <a:lumMod val="75000"/>
                    <a:lumOff val="25000"/>
                  </a:schemeClr>
                </a:solidFill>
                <a:effectLst/>
                <a:latin typeface="Söhne"/>
              </a:rPr>
              <a:t>E-waste, short for electronic waste, refers to discarded electronic devices that have reached the end of their useful life or are no longer wanted. This category of waste includes a wide range of electronic items, such as computers, laptops, smartphones, tablets, televisions, printers, electronic appliances, and more.</a:t>
            </a:r>
            <a:endParaRPr lang="en-US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64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of Projects</a:t>
            </a:r>
          </a:p>
        </p:txBody>
      </p:sp>
      <p:sp>
        <p:nvSpPr>
          <p:cNvPr id="4" name="Shape 3">
            <a:extLst>
              <a:ext uri="{FF2B5EF4-FFF2-40B4-BE49-F238E27FC236}">
                <a16:creationId xmlns:a16="http://schemas.microsoft.com/office/drawing/2014/main" id="{7B8A25F0-0BF5-D37A-7111-D7D124E9E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2214564"/>
            <a:ext cx="5016500" cy="1942658"/>
          </a:xfrm>
          <a:prstGeom prst="roundRect">
            <a:avLst>
              <a:gd name="adj" fmla="val 4953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User-friendly Interface</a:t>
            </a:r>
            <a:endParaRPr lang="en-US" sz="3200" dirty="0"/>
          </a:p>
          <a:p>
            <a:pPr marL="0" indent="0">
              <a:buNone/>
            </a:pPr>
            <a:r>
              <a:rPr lang="en-US" sz="20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An intuitive platform that allows users to easily locate nearby e-waste disposal facilities.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5" name="Shape 6">
            <a:extLst>
              <a:ext uri="{FF2B5EF4-FFF2-40B4-BE49-F238E27FC236}">
                <a16:creationId xmlns:a16="http://schemas.microsoft.com/office/drawing/2014/main" id="{985D1658-C3DC-6861-E36E-D53145B1BA65}"/>
              </a:ext>
            </a:extLst>
          </p:cNvPr>
          <p:cNvSpPr/>
          <p:nvPr/>
        </p:nvSpPr>
        <p:spPr>
          <a:xfrm>
            <a:off x="6747933" y="2214564"/>
            <a:ext cx="4818809" cy="2018586"/>
          </a:xfrm>
          <a:prstGeom prst="roundRect">
            <a:avLst>
              <a:gd name="adj" fmla="val 4953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CA00BC-9398-F98B-6DBF-5F900FC9D049}"/>
              </a:ext>
            </a:extLst>
          </p:cNvPr>
          <p:cNvSpPr txBox="1"/>
          <p:nvPr/>
        </p:nvSpPr>
        <p:spPr>
          <a:xfrm>
            <a:off x="6747933" y="2244276"/>
            <a:ext cx="5077191" cy="2705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Comprehensive</a:t>
            </a:r>
            <a:r>
              <a:rPr lang="en-US" sz="3200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 </a:t>
            </a:r>
            <a:r>
              <a:rPr lang="en-US" sz="2800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Database</a:t>
            </a:r>
          </a:p>
          <a:p>
            <a:endParaRPr lang="en-US" sz="1800" dirty="0">
              <a:solidFill>
                <a:srgbClr val="272525"/>
              </a:solidFill>
              <a:latin typeface="Eudoxus Sans" pitchFamily="34" charset="0"/>
              <a:ea typeface="Eudoxus Sans" pitchFamily="34" charset="-122"/>
              <a:cs typeface="Eudoxus Sans" pitchFamily="34" charset="-120"/>
            </a:endParaRPr>
          </a:p>
          <a:p>
            <a:r>
              <a:rPr lang="en-US" sz="1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 robust repository of authorized e-waste facilities to ensure accurate and up-to-date information.</a:t>
            </a:r>
            <a:endParaRPr lang="en-US" sz="1800" dirty="0"/>
          </a:p>
          <a:p>
            <a:pPr marL="0" indent="0">
              <a:lnSpc>
                <a:spcPts val="2734"/>
              </a:lnSpc>
              <a:buNone/>
            </a:pPr>
            <a:endParaRPr lang="en-US" b="1" kern="0" spc="-66" dirty="0">
              <a:solidFill>
                <a:srgbClr val="272525"/>
              </a:solidFill>
              <a:latin typeface="p22-mackinac-pro" pitchFamily="34" charset="0"/>
              <a:ea typeface="p22-mackinac-pro" pitchFamily="34" charset="-122"/>
            </a:endParaRPr>
          </a:p>
          <a:p>
            <a:pPr marL="0" indent="0">
              <a:lnSpc>
                <a:spcPts val="2734"/>
              </a:lnSpc>
              <a:buNone/>
            </a:pPr>
            <a:endParaRPr lang="en-US" sz="1800" b="1" kern="0" spc="-66" dirty="0">
              <a:solidFill>
                <a:srgbClr val="272525"/>
              </a:solidFill>
              <a:latin typeface="p22-mackinac-pro" pitchFamily="34" charset="0"/>
              <a:ea typeface="p22-mackinac-pro" pitchFamily="34" charset="-122"/>
            </a:endParaRPr>
          </a:p>
          <a:p>
            <a:pPr marL="0" indent="0">
              <a:lnSpc>
                <a:spcPts val="2734"/>
              </a:lnSpc>
              <a:buNone/>
            </a:pPr>
            <a:endParaRPr lang="en-US" b="1" kern="0" spc="-66" dirty="0">
              <a:solidFill>
                <a:srgbClr val="272525"/>
              </a:solidFill>
              <a:latin typeface="p22-mackinac-pro" pitchFamily="34" charset="0"/>
              <a:ea typeface="p22-mackinac-pro" pitchFamily="34" charset="-122"/>
            </a:endParaRPr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E197B63F-DC20-645C-24CD-64057DDA2EA0}"/>
              </a:ext>
            </a:extLst>
          </p:cNvPr>
          <p:cNvSpPr/>
          <p:nvPr/>
        </p:nvSpPr>
        <p:spPr>
          <a:xfrm>
            <a:off x="3686595" y="4407956"/>
            <a:ext cx="4818809" cy="2018586"/>
          </a:xfrm>
          <a:prstGeom prst="roundRect">
            <a:avLst>
              <a:gd name="adj" fmla="val 4953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621203-6F0F-CFEE-ED86-CBCC30521D54}"/>
              </a:ext>
            </a:extLst>
          </p:cNvPr>
          <p:cNvSpPr txBox="1"/>
          <p:nvPr/>
        </p:nvSpPr>
        <p:spPr>
          <a:xfrm>
            <a:off x="3824139" y="4433880"/>
            <a:ext cx="454372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Map</a:t>
            </a:r>
            <a:r>
              <a:rPr lang="en-US" sz="1800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 </a:t>
            </a:r>
            <a:r>
              <a:rPr lang="en-US" sz="3200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Integration</a:t>
            </a:r>
          </a:p>
          <a:p>
            <a:endParaRPr lang="en-US" dirty="0">
              <a:solidFill>
                <a:srgbClr val="272525"/>
              </a:solidFill>
              <a:latin typeface="Eudoxus Sans" pitchFamily="34" charset="0"/>
              <a:ea typeface="Eudoxus Sans" pitchFamily="34" charset="-122"/>
              <a:cs typeface="Eudoxus Sans" pitchFamily="34" charset="-120"/>
            </a:endParaRPr>
          </a:p>
          <a:p>
            <a:r>
              <a:rPr lang="en-US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Seamless integration with maps to provide real-time directions and navigation to chosen facilities</a:t>
            </a:r>
            <a:endParaRPr lang="en-US" sz="3200" dirty="0"/>
          </a:p>
          <a:p>
            <a:endParaRPr lang="en-US" sz="3200" b="1" kern="0" spc="-66" dirty="0">
              <a:solidFill>
                <a:srgbClr val="272525"/>
              </a:solidFill>
              <a:latin typeface="p22-mackinac-pro" pitchFamily="34" charset="0"/>
              <a:ea typeface="p22-mackinac-pro" pitchFamily="34" charset="-122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6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Work related to Project</a:t>
            </a:r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2AF9A525-4794-8045-A70C-E87FF5CA3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25" y="2124660"/>
            <a:ext cx="3295888" cy="2036921"/>
          </a:xfrm>
          <a:prstGeom prst="rect">
            <a:avLst/>
          </a:prstGeom>
        </p:spPr>
      </p:pic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C26D0932-C5E1-71BB-5F90-D8ABEE9AD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737" y="2124660"/>
            <a:ext cx="3296007" cy="2037040"/>
          </a:xfrm>
          <a:prstGeom prst="rect">
            <a:avLst/>
          </a:prstGeom>
        </p:spPr>
      </p:pic>
      <p:pic>
        <p:nvPicPr>
          <p:cNvPr id="6" name="Image 2" descr="preencoded.png">
            <a:extLst>
              <a:ext uri="{FF2B5EF4-FFF2-40B4-BE49-F238E27FC236}">
                <a16:creationId xmlns:a16="http://schemas.microsoft.com/office/drawing/2014/main" id="{B273F424-8BB7-638D-4166-8FF15CCCE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1060" y="2138081"/>
            <a:ext cx="3296007" cy="20370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BF22CE-FC3F-9321-3E0C-44F7F51C4082}"/>
              </a:ext>
            </a:extLst>
          </p:cNvPr>
          <p:cNvSpPr txBox="1"/>
          <p:nvPr/>
        </p:nvSpPr>
        <p:spPr>
          <a:xfrm>
            <a:off x="1655072" y="4156515"/>
            <a:ext cx="1738578" cy="411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1800" b="1" kern="0" spc="-66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Recycling Centers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2D17E8-3E74-085B-C601-3AC67FEF17C4}"/>
              </a:ext>
            </a:extLst>
          </p:cNvPr>
          <p:cNvSpPr txBox="1"/>
          <p:nvPr/>
        </p:nvSpPr>
        <p:spPr>
          <a:xfrm>
            <a:off x="5262335" y="4122301"/>
            <a:ext cx="2276809" cy="411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1800" b="1" kern="0" spc="-66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E-Waste Disposal Apps</a:t>
            </a:r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90A735-13C3-1A1E-9A66-0BA07164CE66}"/>
              </a:ext>
            </a:extLst>
          </p:cNvPr>
          <p:cNvSpPr txBox="1"/>
          <p:nvPr/>
        </p:nvSpPr>
        <p:spPr>
          <a:xfrm>
            <a:off x="8985866" y="4122300"/>
            <a:ext cx="2100780" cy="411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1800" b="1" kern="0" spc="-66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Specialized Programs</a:t>
            </a:r>
            <a:endParaRPr 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92D271-DBE8-735C-61E0-249955D7F7B3}"/>
              </a:ext>
            </a:extLst>
          </p:cNvPr>
          <p:cNvSpPr txBox="1"/>
          <p:nvPr/>
        </p:nvSpPr>
        <p:spPr>
          <a:xfrm>
            <a:off x="1312683" y="4567974"/>
            <a:ext cx="2571161" cy="1857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Various recycling centers have made efforts to accept e-waste. However, locating them can still be cumbersome for users.</a:t>
            </a:r>
            <a:endParaRPr lang="en-US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824C95-C8EF-B1C9-56DB-C197D39D5FA0}"/>
              </a:ext>
            </a:extLst>
          </p:cNvPr>
          <p:cNvSpPr txBox="1"/>
          <p:nvPr/>
        </p:nvSpPr>
        <p:spPr>
          <a:xfrm>
            <a:off x="4918345" y="4533759"/>
            <a:ext cx="2964787" cy="1857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Several apps exist for e-waste disposal, but they lack comprehensive coverage and ratings for user-friendly decision-making.</a:t>
            </a:r>
            <a:endParaRPr lang="en-US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A65673-F977-4636-E863-9D86C42B867E}"/>
              </a:ext>
            </a:extLst>
          </p:cNvPr>
          <p:cNvSpPr txBox="1"/>
          <p:nvPr/>
        </p:nvSpPr>
        <p:spPr>
          <a:xfrm>
            <a:off x="8609363" y="4567974"/>
            <a:ext cx="2853786" cy="1498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Some regions have initiated specialized programs for the collection and recycling of specific e-waste items.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790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7173-F476-4E44-95AE-8F816D82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Objectives</a:t>
            </a:r>
            <a:endParaRPr lang="en-IN" dirty="0"/>
          </a:p>
        </p:txBody>
      </p:sp>
      <p:sp>
        <p:nvSpPr>
          <p:cNvPr id="7" name="Shape 3">
            <a:extLst>
              <a:ext uri="{FF2B5EF4-FFF2-40B4-BE49-F238E27FC236}">
                <a16:creationId xmlns:a16="http://schemas.microsoft.com/office/drawing/2014/main" id="{0D741801-7C39-0F5E-AF58-803CAE4C44DF}"/>
              </a:ext>
            </a:extLst>
          </p:cNvPr>
          <p:cNvSpPr/>
          <p:nvPr/>
        </p:nvSpPr>
        <p:spPr>
          <a:xfrm>
            <a:off x="2078769" y="1526430"/>
            <a:ext cx="45719" cy="4824511"/>
          </a:xfrm>
          <a:prstGeom prst="roundRect">
            <a:avLst>
              <a:gd name="adj" fmla="val 225151"/>
            </a:avLst>
          </a:prstGeom>
          <a:solidFill>
            <a:srgbClr val="C1AFE9"/>
          </a:solidFill>
          <a:ln/>
        </p:spPr>
      </p:sp>
      <p:sp>
        <p:nvSpPr>
          <p:cNvPr id="4" name="Shape 5">
            <a:extLst>
              <a:ext uri="{FF2B5EF4-FFF2-40B4-BE49-F238E27FC236}">
                <a16:creationId xmlns:a16="http://schemas.microsoft.com/office/drawing/2014/main" id="{312E2725-E393-7A77-A084-99819A7DE6A2}"/>
              </a:ext>
            </a:extLst>
          </p:cNvPr>
          <p:cNvSpPr/>
          <p:nvPr/>
        </p:nvSpPr>
        <p:spPr>
          <a:xfrm>
            <a:off x="1828800" y="227202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5" name="Shape 10">
            <a:extLst>
              <a:ext uri="{FF2B5EF4-FFF2-40B4-BE49-F238E27FC236}">
                <a16:creationId xmlns:a16="http://schemas.microsoft.com/office/drawing/2014/main" id="{CEBCB522-CE90-372B-3DDE-ADAEA2FD8149}"/>
              </a:ext>
            </a:extLst>
          </p:cNvPr>
          <p:cNvSpPr/>
          <p:nvPr/>
        </p:nvSpPr>
        <p:spPr>
          <a:xfrm>
            <a:off x="1828798" y="36887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6" name="Shape 10">
            <a:extLst>
              <a:ext uri="{FF2B5EF4-FFF2-40B4-BE49-F238E27FC236}">
                <a16:creationId xmlns:a16="http://schemas.microsoft.com/office/drawing/2014/main" id="{FEFBD44D-6B52-B540-F838-11B42D9D093F}"/>
              </a:ext>
            </a:extLst>
          </p:cNvPr>
          <p:cNvSpPr/>
          <p:nvPr/>
        </p:nvSpPr>
        <p:spPr>
          <a:xfrm>
            <a:off x="1828798" y="510540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8" name="Shape 4">
            <a:extLst>
              <a:ext uri="{FF2B5EF4-FFF2-40B4-BE49-F238E27FC236}">
                <a16:creationId xmlns:a16="http://schemas.microsoft.com/office/drawing/2014/main" id="{F44A4C12-D4CB-E580-E1DC-AB84142FD024}"/>
              </a:ext>
            </a:extLst>
          </p:cNvPr>
          <p:cNvSpPr/>
          <p:nvPr/>
        </p:nvSpPr>
        <p:spPr>
          <a:xfrm>
            <a:off x="2328741" y="2522000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1AFE9"/>
          </a:solidFill>
          <a:ln/>
        </p:spPr>
      </p:sp>
      <p:sp>
        <p:nvSpPr>
          <p:cNvPr id="9" name="Shape 4">
            <a:extLst>
              <a:ext uri="{FF2B5EF4-FFF2-40B4-BE49-F238E27FC236}">
                <a16:creationId xmlns:a16="http://schemas.microsoft.com/office/drawing/2014/main" id="{FF9D192E-C431-55AA-545E-BC028E9AA5C4}"/>
              </a:ext>
            </a:extLst>
          </p:cNvPr>
          <p:cNvSpPr/>
          <p:nvPr/>
        </p:nvSpPr>
        <p:spPr>
          <a:xfrm>
            <a:off x="2328740" y="391648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1AFE9"/>
          </a:solidFill>
          <a:ln/>
        </p:spPr>
      </p:sp>
      <p:sp>
        <p:nvSpPr>
          <p:cNvPr id="10" name="Shape 4">
            <a:extLst>
              <a:ext uri="{FF2B5EF4-FFF2-40B4-BE49-F238E27FC236}">
                <a16:creationId xmlns:a16="http://schemas.microsoft.com/office/drawing/2014/main" id="{765C0A41-074C-652E-AE5D-EA13BCCF5455}"/>
              </a:ext>
            </a:extLst>
          </p:cNvPr>
          <p:cNvSpPr/>
          <p:nvPr/>
        </p:nvSpPr>
        <p:spPr>
          <a:xfrm>
            <a:off x="2328739" y="5355372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1AFE9"/>
          </a:solidFill>
          <a:ln/>
        </p:spPr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ECEE3F-482C-E6E2-5547-F9EF5A1BCD35}"/>
              </a:ext>
            </a:extLst>
          </p:cNvPr>
          <p:cNvSpPr txBox="1"/>
          <p:nvPr/>
        </p:nvSpPr>
        <p:spPr>
          <a:xfrm>
            <a:off x="1537402" y="3681897"/>
            <a:ext cx="1082733" cy="469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1800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2948AF-9D1B-FD7D-D041-011C61464229}"/>
              </a:ext>
            </a:extLst>
          </p:cNvPr>
          <p:cNvSpPr txBox="1"/>
          <p:nvPr/>
        </p:nvSpPr>
        <p:spPr>
          <a:xfrm>
            <a:off x="1895705" y="2253661"/>
            <a:ext cx="411845" cy="463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1800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4F87F0-ED9B-199F-3836-32793915A420}"/>
              </a:ext>
            </a:extLst>
          </p:cNvPr>
          <p:cNvSpPr txBox="1"/>
          <p:nvPr/>
        </p:nvSpPr>
        <p:spPr>
          <a:xfrm>
            <a:off x="1918275" y="5105401"/>
            <a:ext cx="366703" cy="463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1800" b="1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9B357-16EF-F34A-AF68-1451A016B598}"/>
              </a:ext>
            </a:extLst>
          </p:cNvPr>
          <p:cNvSpPr txBox="1"/>
          <p:nvPr/>
        </p:nvSpPr>
        <p:spPr>
          <a:xfrm>
            <a:off x="3254605" y="2305790"/>
            <a:ext cx="1733590" cy="411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1800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Facility Discovery</a:t>
            </a:r>
            <a:endParaRPr lang="en-US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A7CCA7-E2B9-FD31-8B12-F27DB49FFC81}"/>
              </a:ext>
            </a:extLst>
          </p:cNvPr>
          <p:cNvSpPr txBox="1"/>
          <p:nvPr/>
        </p:nvSpPr>
        <p:spPr>
          <a:xfrm>
            <a:off x="3254605" y="2648850"/>
            <a:ext cx="6094428" cy="780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Create a platform that allows users to easily discover nearby authorized e-waste disposal options.</a:t>
            </a:r>
            <a:endParaRPr lang="en-US" sz="1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6AF4EB-CF22-3795-5441-74FA2438FBF6}"/>
              </a:ext>
            </a:extLst>
          </p:cNvPr>
          <p:cNvSpPr txBox="1"/>
          <p:nvPr/>
        </p:nvSpPr>
        <p:spPr>
          <a:xfrm>
            <a:off x="3254605" y="3688715"/>
            <a:ext cx="1845296" cy="411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1800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Ratings &amp; Reviews</a:t>
            </a:r>
            <a:endParaRPr lang="en-US" sz="1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C587A5-B280-1556-23BC-2ACF11A22F26}"/>
              </a:ext>
            </a:extLst>
          </p:cNvPr>
          <p:cNvSpPr txBox="1"/>
          <p:nvPr/>
        </p:nvSpPr>
        <p:spPr>
          <a:xfrm>
            <a:off x="3254605" y="4090261"/>
            <a:ext cx="6094428" cy="780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Enable users to rate and leave reviews for e-waste facilities, aiding others in making informed choices.</a:t>
            </a:r>
            <a:endParaRPr lang="en-US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EA9960-9017-7685-EC33-1B033537634C}"/>
              </a:ext>
            </a:extLst>
          </p:cNvPr>
          <p:cNvSpPr txBox="1"/>
          <p:nvPr/>
        </p:nvSpPr>
        <p:spPr>
          <a:xfrm>
            <a:off x="3254605" y="5157530"/>
            <a:ext cx="6094428" cy="411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1800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Sustainability Promotion</a:t>
            </a:r>
            <a:endParaRPr lang="en-US" sz="1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27C785-7CB0-A041-78EA-D800180156E9}"/>
              </a:ext>
            </a:extLst>
          </p:cNvPr>
          <p:cNvSpPr txBox="1"/>
          <p:nvPr/>
        </p:nvSpPr>
        <p:spPr>
          <a:xfrm>
            <a:off x="3254605" y="5568989"/>
            <a:ext cx="6094428" cy="780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Promote environmental consciousness by encouraging responsible recycling practices for a cleaner future.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75612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Analysis of Problem Based on Project Objective</a:t>
            </a:r>
          </a:p>
        </p:txBody>
      </p:sp>
      <p:sp>
        <p:nvSpPr>
          <p:cNvPr id="4" name="Shape 3">
            <a:extLst>
              <a:ext uri="{FF2B5EF4-FFF2-40B4-BE49-F238E27FC236}">
                <a16:creationId xmlns:a16="http://schemas.microsoft.com/office/drawing/2014/main" id="{1DD8C8B7-C579-5E9E-0541-6E42DB0D6995}"/>
              </a:ext>
            </a:extLst>
          </p:cNvPr>
          <p:cNvSpPr/>
          <p:nvPr/>
        </p:nvSpPr>
        <p:spPr>
          <a:xfrm>
            <a:off x="1328857" y="239494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421D799A-5EAE-2E3B-E68D-45DE0CACD1C0}"/>
              </a:ext>
            </a:extLst>
          </p:cNvPr>
          <p:cNvSpPr/>
          <p:nvPr/>
        </p:nvSpPr>
        <p:spPr>
          <a:xfrm>
            <a:off x="4734059" y="239494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66AE0529-7EE0-0249-3362-0D158FC80379}"/>
              </a:ext>
            </a:extLst>
          </p:cNvPr>
          <p:cNvSpPr/>
          <p:nvPr/>
        </p:nvSpPr>
        <p:spPr>
          <a:xfrm>
            <a:off x="8139261" y="239494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F6E41-8B95-1970-2DB0-268265A1C136}"/>
              </a:ext>
            </a:extLst>
          </p:cNvPr>
          <p:cNvSpPr txBox="1"/>
          <p:nvPr/>
        </p:nvSpPr>
        <p:spPr>
          <a:xfrm>
            <a:off x="1372617" y="2394947"/>
            <a:ext cx="412422" cy="469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1800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BB7B44-814D-C0F9-1501-9217C1ECAFB5}"/>
              </a:ext>
            </a:extLst>
          </p:cNvPr>
          <p:cNvSpPr txBox="1"/>
          <p:nvPr/>
        </p:nvSpPr>
        <p:spPr>
          <a:xfrm>
            <a:off x="4777819" y="2394946"/>
            <a:ext cx="412422" cy="469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1800" b="1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3F57C6-CC2E-82C3-8F4A-788CABD2E8F2}"/>
              </a:ext>
            </a:extLst>
          </p:cNvPr>
          <p:cNvSpPr txBox="1"/>
          <p:nvPr/>
        </p:nvSpPr>
        <p:spPr>
          <a:xfrm>
            <a:off x="8164167" y="2394945"/>
            <a:ext cx="450129" cy="469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1800" b="1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36048-A722-7E22-AF04-DBDB5420BE08}"/>
              </a:ext>
            </a:extLst>
          </p:cNvPr>
          <p:cNvSpPr txBox="1"/>
          <p:nvPr/>
        </p:nvSpPr>
        <p:spPr>
          <a:xfrm>
            <a:off x="1828799" y="2439188"/>
            <a:ext cx="2335490" cy="411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34"/>
              </a:lnSpc>
              <a:buNone/>
            </a:pPr>
            <a:r>
              <a:rPr lang="en-US" sz="1800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Fragmented Information</a:t>
            </a:r>
            <a:endParaRPr lang="en-US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B26B3B-B083-2E63-922E-875367BCB5AE}"/>
              </a:ext>
            </a:extLst>
          </p:cNvPr>
          <p:cNvSpPr txBox="1"/>
          <p:nvPr/>
        </p:nvSpPr>
        <p:spPr>
          <a:xfrm>
            <a:off x="5277762" y="2439187"/>
            <a:ext cx="1505931" cy="411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34"/>
              </a:lnSpc>
              <a:buNone/>
            </a:pPr>
            <a:r>
              <a:rPr lang="en-US" sz="1800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Lack of Ratings</a:t>
            </a:r>
            <a:endParaRPr lang="en-US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11E72F-DDB1-A051-861A-FEE681AE9ED1}"/>
              </a:ext>
            </a:extLst>
          </p:cNvPr>
          <p:cNvSpPr txBox="1"/>
          <p:nvPr/>
        </p:nvSpPr>
        <p:spPr>
          <a:xfrm>
            <a:off x="8639202" y="2439187"/>
            <a:ext cx="2646575" cy="411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34"/>
              </a:lnSpc>
              <a:buNone/>
            </a:pPr>
            <a:r>
              <a:rPr lang="en-US" sz="1800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Inefficient Search Processes</a:t>
            </a:r>
            <a:endParaRPr lang="en-US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A3D258-C60C-25BF-7FF9-2EF3D5B3E3B4}"/>
              </a:ext>
            </a:extLst>
          </p:cNvPr>
          <p:cNvSpPr txBox="1"/>
          <p:nvPr/>
        </p:nvSpPr>
        <p:spPr>
          <a:xfrm>
            <a:off x="1828799" y="3034426"/>
            <a:ext cx="2571160" cy="1857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99"/>
              </a:lnSpc>
              <a:buNone/>
            </a:pPr>
            <a:r>
              <a:rPr lang="en-US" sz="1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Current information on e-waste disposal options is scattered across multiple platforms, leading to confusion.</a:t>
            </a:r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948723-933C-FBEF-2AD5-BED5743F53CF}"/>
              </a:ext>
            </a:extLst>
          </p:cNvPr>
          <p:cNvSpPr txBox="1"/>
          <p:nvPr/>
        </p:nvSpPr>
        <p:spPr>
          <a:xfrm>
            <a:off x="5277762" y="3033421"/>
            <a:ext cx="2731416" cy="1498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99"/>
              </a:lnSpc>
              <a:buNone/>
            </a:pPr>
            <a:r>
              <a:rPr lang="en-US" sz="1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Users often face difficulty in evaluating the credibility and reliability of e-waste facilities.</a:t>
            </a:r>
            <a:endParaRPr lang="en-US" sz="1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CD1C19-83D7-7CF7-66AB-60EEFCADCC2B}"/>
              </a:ext>
            </a:extLst>
          </p:cNvPr>
          <p:cNvSpPr txBox="1"/>
          <p:nvPr/>
        </p:nvSpPr>
        <p:spPr>
          <a:xfrm>
            <a:off x="8639202" y="2939130"/>
            <a:ext cx="3337871" cy="1498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99"/>
              </a:lnSpc>
              <a:buNone/>
            </a:pPr>
            <a:r>
              <a:rPr lang="en-US" sz="1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Wasting time and effort on ineffective search methods is a common problem for individuals seeking proper disposal solutions.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5545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phase of implementation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54CD2E-B596-3094-207F-65FF8B757A82}"/>
              </a:ext>
            </a:extLst>
          </p:cNvPr>
          <p:cNvSpPr txBox="1"/>
          <p:nvPr/>
        </p:nvSpPr>
        <p:spPr>
          <a:xfrm>
            <a:off x="1586061" y="2341722"/>
            <a:ext cx="1439944" cy="469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281"/>
              </a:lnSpc>
              <a:buNone/>
            </a:pPr>
            <a:r>
              <a:rPr lang="en-US" sz="1800" b="1" kern="0" spc="-79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User Research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01CDC2-4401-888D-4867-570DAD16EA02}"/>
              </a:ext>
            </a:extLst>
          </p:cNvPr>
          <p:cNvSpPr txBox="1"/>
          <p:nvPr/>
        </p:nvSpPr>
        <p:spPr>
          <a:xfrm>
            <a:off x="4932968" y="2341721"/>
            <a:ext cx="2326063" cy="469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281"/>
              </a:lnSpc>
              <a:buNone/>
            </a:pPr>
            <a:r>
              <a:rPr lang="en-US" sz="1800" b="1" kern="0" spc="-79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Database Development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54C5B6-CD18-84C5-8133-D36856B2AD61}"/>
              </a:ext>
            </a:extLst>
          </p:cNvPr>
          <p:cNvSpPr txBox="1"/>
          <p:nvPr/>
        </p:nvSpPr>
        <p:spPr>
          <a:xfrm>
            <a:off x="9165994" y="2345595"/>
            <a:ext cx="2194088" cy="469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281"/>
              </a:lnSpc>
              <a:buNone/>
            </a:pPr>
            <a:r>
              <a:rPr lang="en-US" sz="1800" b="1" kern="0" spc="-79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User Interface Design</a:t>
            </a:r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3EF4FE-4226-3559-EEB5-68EC3928B977}"/>
              </a:ext>
            </a:extLst>
          </p:cNvPr>
          <p:cNvSpPr txBox="1"/>
          <p:nvPr/>
        </p:nvSpPr>
        <p:spPr>
          <a:xfrm>
            <a:off x="1586061" y="2810888"/>
            <a:ext cx="2580587" cy="1498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Understand user preferences and pain points when it comes to e-waste disposal.</a:t>
            </a:r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82310B-CCE3-53D3-D6BB-1E11FB1BC3EC}"/>
              </a:ext>
            </a:extLst>
          </p:cNvPr>
          <p:cNvSpPr txBox="1"/>
          <p:nvPr/>
        </p:nvSpPr>
        <p:spPr>
          <a:xfrm>
            <a:off x="1586060" y="4309183"/>
            <a:ext cx="2580587" cy="1139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Survey existing user experiences to inform platform design.</a:t>
            </a:r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FEADC9-C405-3EE9-18B7-F4BF7F218F8A}"/>
              </a:ext>
            </a:extLst>
          </p:cNvPr>
          <p:cNvSpPr txBox="1"/>
          <p:nvPr/>
        </p:nvSpPr>
        <p:spPr>
          <a:xfrm>
            <a:off x="1586060" y="5448406"/>
            <a:ext cx="2580587" cy="1139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Identify accessibility requirements for different user groups.</a:t>
            </a:r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30A557-D505-55B0-47D4-C1C4DC7F3F1A}"/>
              </a:ext>
            </a:extLst>
          </p:cNvPr>
          <p:cNvSpPr txBox="1"/>
          <p:nvPr/>
        </p:nvSpPr>
        <p:spPr>
          <a:xfrm>
            <a:off x="4932968" y="2928159"/>
            <a:ext cx="3092386" cy="1139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Compile comprehensive information on authorized e-waste facilities.</a:t>
            </a:r>
            <a:endParaRPr lang="en-US" sz="1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349E4A-95FA-818D-DC97-9C10CBCF006A}"/>
              </a:ext>
            </a:extLst>
          </p:cNvPr>
          <p:cNvSpPr txBox="1"/>
          <p:nvPr/>
        </p:nvSpPr>
        <p:spPr>
          <a:xfrm>
            <a:off x="4932968" y="4067382"/>
            <a:ext cx="3164657" cy="1139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Categorize facilities based on location, accepted items, and recycling processes.</a:t>
            </a:r>
            <a:endParaRPr lang="en-US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1322D8-BFE8-85E5-45D0-A2BDD990B0B2}"/>
              </a:ext>
            </a:extLst>
          </p:cNvPr>
          <p:cNvSpPr txBox="1"/>
          <p:nvPr/>
        </p:nvSpPr>
        <p:spPr>
          <a:xfrm>
            <a:off x="4932967" y="5206605"/>
            <a:ext cx="2787977" cy="1139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Implement quality control measures for accurate data.</a:t>
            </a:r>
            <a:endParaRPr lang="en-US" sz="1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687923-1C4C-1D01-8350-7D175CDAEC7B}"/>
              </a:ext>
            </a:extLst>
          </p:cNvPr>
          <p:cNvSpPr txBox="1"/>
          <p:nvPr/>
        </p:nvSpPr>
        <p:spPr>
          <a:xfrm>
            <a:off x="9165993" y="2928159"/>
            <a:ext cx="2834328" cy="1498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Create an intuitive and visually appealing interface for easy facility discovery.</a:t>
            </a:r>
            <a:endParaRPr lang="en-US" sz="1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3AB16D-C25B-08F6-FCBD-8A6A7F313A49}"/>
              </a:ext>
            </a:extLst>
          </p:cNvPr>
          <p:cNvSpPr txBox="1"/>
          <p:nvPr/>
        </p:nvSpPr>
        <p:spPr>
          <a:xfrm>
            <a:off x="9165993" y="4433217"/>
            <a:ext cx="2787977" cy="1139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Integrate map functionality to provide seamless navigation.</a:t>
            </a:r>
            <a:endParaRPr lang="en-US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46BCC-1ADD-AFB6-6ACE-D0C925540988}"/>
              </a:ext>
            </a:extLst>
          </p:cNvPr>
          <p:cNvSpPr txBox="1"/>
          <p:nvPr/>
        </p:nvSpPr>
        <p:spPr>
          <a:xfrm>
            <a:off x="9165993" y="5595078"/>
            <a:ext cx="2580587" cy="1139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Prioritize accessibility and responsiveness across devices.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6423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36044D43-61EF-FA58-F089-6595E2B34C4E}"/>
              </a:ext>
            </a:extLst>
          </p:cNvPr>
          <p:cNvSpPr/>
          <p:nvPr/>
        </p:nvSpPr>
        <p:spPr>
          <a:xfrm>
            <a:off x="1140275" y="2660888"/>
            <a:ext cx="10526792" cy="1347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F36EA1-77AA-413D-996C-8E87C179DAED}"/>
              </a:ext>
            </a:extLst>
          </p:cNvPr>
          <p:cNvSpPr txBox="1"/>
          <p:nvPr/>
        </p:nvSpPr>
        <p:spPr>
          <a:xfrm>
            <a:off x="1828800" y="2560942"/>
            <a:ext cx="421849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99"/>
              </a:lnSpc>
              <a:buNone/>
            </a:pPr>
            <a:r>
              <a:rPr lang="en-US" sz="1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1.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07C22E-8101-04C1-FC1F-675C555B4511}"/>
              </a:ext>
            </a:extLst>
          </p:cNvPr>
          <p:cNvSpPr txBox="1"/>
          <p:nvPr/>
        </p:nvSpPr>
        <p:spPr>
          <a:xfrm>
            <a:off x="2453326" y="2554691"/>
            <a:ext cx="6094428" cy="780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99"/>
              </a:lnSpc>
              <a:buNone/>
            </a:pPr>
            <a:r>
              <a:rPr lang="en-US" sz="1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"Exploring E-Waste Management and Green Computing: A Qualitative Research" - Journal of Cleaner Production</a:t>
            </a:r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1D5C0D-3D8A-10BA-4B59-6C94E26815E4}"/>
              </a:ext>
            </a:extLst>
          </p:cNvPr>
          <p:cNvSpPr txBox="1"/>
          <p:nvPr/>
        </p:nvSpPr>
        <p:spPr>
          <a:xfrm>
            <a:off x="1828800" y="3790361"/>
            <a:ext cx="421849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99"/>
              </a:lnSpc>
              <a:buNone/>
            </a:pPr>
            <a:r>
              <a:rPr lang="en-US" sz="1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2.</a:t>
            </a:r>
            <a:endParaRPr 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E94339-3575-26B6-A95F-683B1D56AE6C}"/>
              </a:ext>
            </a:extLst>
          </p:cNvPr>
          <p:cNvSpPr txBox="1"/>
          <p:nvPr/>
        </p:nvSpPr>
        <p:spPr>
          <a:xfrm>
            <a:off x="2453326" y="3809506"/>
            <a:ext cx="6094428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99"/>
              </a:lnSpc>
              <a:buNone/>
            </a:pPr>
            <a:r>
              <a:rPr lang="en-US" sz="1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"China Is Profiting Big From The Global E-Waste Problem" - Vice</a:t>
            </a:r>
            <a:endParaRPr lang="en-US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0E02E6-9AB6-A3D6-3C23-9EF3174BB701}"/>
              </a:ext>
            </a:extLst>
          </p:cNvPr>
          <p:cNvSpPr txBox="1"/>
          <p:nvPr/>
        </p:nvSpPr>
        <p:spPr>
          <a:xfrm>
            <a:off x="1828800" y="5019780"/>
            <a:ext cx="499621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99"/>
              </a:lnSpc>
              <a:buNone/>
            </a:pPr>
            <a:r>
              <a:rPr lang="en-US" sz="1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3.</a:t>
            </a:r>
            <a:endParaRPr lang="en-US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13B0C0-191A-6B06-7F96-73DBACEA4C10}"/>
              </a:ext>
            </a:extLst>
          </p:cNvPr>
          <p:cNvSpPr txBox="1"/>
          <p:nvPr/>
        </p:nvSpPr>
        <p:spPr>
          <a:xfrm>
            <a:off x="2453326" y="4840243"/>
            <a:ext cx="6094428" cy="780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99"/>
              </a:lnSpc>
              <a:buNone/>
            </a:pPr>
            <a:r>
              <a:rPr lang="en-US" sz="1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"EPA Electronics Waste Management Toolkit" - United States Environmental Protection Agency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2414336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traight Edge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Straight Edg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Straight Edg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0096A5C1-C576-4C6A-89D6-DBE480F405EA}" vid="{A1256EA3-B796-4DB0-A310-A32C913F5A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210</TotalTime>
  <Words>534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Eudoxus Sans</vt:lpstr>
      <vt:lpstr>p22-mackinac-pro</vt:lpstr>
      <vt:lpstr>Söhne</vt:lpstr>
      <vt:lpstr>Times New Roman</vt:lpstr>
      <vt:lpstr>Wingdings</vt:lpstr>
      <vt:lpstr>Theme1</vt:lpstr>
      <vt:lpstr>E-waste facility locator</vt:lpstr>
      <vt:lpstr>Contents</vt:lpstr>
      <vt:lpstr>Introduction</vt:lpstr>
      <vt:lpstr>Requirements of Projects</vt:lpstr>
      <vt:lpstr>Existing Work related to Project</vt:lpstr>
      <vt:lpstr>Project Objectives</vt:lpstr>
      <vt:lpstr>Analysis of Problem Based on Project Objective</vt:lpstr>
      <vt:lpstr>Initial phase of implementation</vt:lpstr>
      <vt:lpstr>References</vt:lpstr>
      <vt:lpstr>Thank You 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Harikesh Singh</dc:creator>
  <cp:lastModifiedBy>Priyanshu Sahu</cp:lastModifiedBy>
  <cp:revision>14</cp:revision>
  <dcterms:created xsi:type="dcterms:W3CDTF">2019-09-25T05:42:20Z</dcterms:created>
  <dcterms:modified xsi:type="dcterms:W3CDTF">2023-12-08T17:50:19Z</dcterms:modified>
</cp:coreProperties>
</file>