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C8F17-7883-4D36-B93D-E8FFA2FA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27B55C-7C1D-4CAD-89EE-2DACD5B47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3E662C-4561-4AD0-B1FC-6470A895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05D10-AE60-4535-8271-2F2A2A1A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3F03DC-4E26-40B3-9BB8-F045BFEF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99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E2757-0E4D-4E04-90C3-6AF9F51D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A74097-95BD-4F07-A5B0-66435BF0B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2FE40-D25F-4812-BE8B-C72FBDCB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C181F-6859-4AFB-880B-2664D578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8A9BB-7CC4-4E18-B100-734B7C50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5C7961-FF82-45D1-9889-D681AC01A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500C0-86EE-40FF-956A-AF0C64F3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E6027-B45C-42B7-8CD7-36EF6B1B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04FA8-EB90-43A1-95D1-1BA0EEE1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60748-BA7F-4F0A-A570-7A76696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1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4AAA2-26CB-4A03-B14C-BCEDBEFC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61A86-5A38-49D6-A9D2-504B4673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708FB-7E99-4E9E-9BA4-20B8B7F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76A05-8B50-4816-8971-0C55222B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71400-87C1-4510-B078-9586C806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63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5CAFD-B3EB-4B6F-A667-7278A23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D24A1A-C959-4C7F-BCA2-32A499BD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DD26C4-27F2-4A10-AD82-CE00A107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642581-02FC-4421-9270-5C33A762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A5B4F-E7FA-49CC-BFB4-38C8BDA6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0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590CF-B1F9-4693-8F0B-962DBAF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8EEB0-615D-4DCC-BD64-D8BCDAA8D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F67170-DB53-492E-8396-03301DEEA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90F1BA-B85F-4EAC-B8D5-FE27ADB9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7C29EC-A225-46A4-ADF1-C7A477B3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117A76-A8E1-49F5-956E-BC21140A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77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98CA7-B382-4938-B7B1-7ECB9103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97A635-D67C-462C-88B4-27AE9E267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CEBA74-F26E-4201-AC26-47439B3C0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7B5409-F842-4917-8B85-5F61B61E6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403F50-D181-475A-8C8A-2545D2E4A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3FFEE2-CF1D-456E-A2EE-8C69851F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A2E98F-7D8A-48E7-9D81-F0FE3DDE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1AA337-603B-48B8-BDA8-1C02F1AD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33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33940-0CA1-424D-B30B-384F8B0D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1AA1F0-15EA-427E-B21A-F688622A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9F6030-542C-4BB5-85F2-6438D634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BE8D29-698E-4606-BC20-C19DA47F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48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D8BC45-C24D-41DC-B8D6-47BDD98B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945208-B55E-4F17-810D-A20E1735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267F5F-40B9-445D-9321-07D1379A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99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3BCA0-A50A-4515-9A68-2D03763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8EF79-D0D3-4737-B451-7AD322C9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8C113F-F805-4F97-B76A-8234F5860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C0738-0115-4D4A-9B45-4C140881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C44C28-7733-4609-ABB4-D730278B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A38DAB-1F4F-46B8-90A6-9EE20BDC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0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0AA64-126F-42E1-ACB1-B16ADC51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E409D7-2FC5-4E0A-8DE0-5FBF5A8E0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986E87-B9BA-41F0-940F-6807A1FC5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D8AAA8-055B-4CAF-B4E3-00F5A87E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6BC702-9899-40F6-91E0-509B25B3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C10084-DB71-4F7F-900A-91B6C588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3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70A3B-FD63-4DBC-80D6-03977FC1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2BFB6A-C3EF-4912-BCB8-573F46B7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8FCB6-7306-41EB-83F3-B4F8ED16F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AC2A-F037-4C8F-8559-605CDC86EAB1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DD912-4F86-4E32-AAB9-7030CF764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86FC2A-0502-4313-A7A0-D0EA730F6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A226-1C67-44E3-9492-1601025E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A23DB-AFE2-4DFB-91A9-4650F48A5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1CDD1-DD7F-4C74-B458-647ABF74C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625EA6-009F-4FC5-88CA-F8054F64CFBD}"/>
              </a:ext>
            </a:extLst>
          </p:cNvPr>
          <p:cNvSpPr/>
          <p:nvPr/>
        </p:nvSpPr>
        <p:spPr>
          <a:xfrm>
            <a:off x="3632433" y="755008"/>
            <a:ext cx="1409350" cy="671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Генеральный директор</a:t>
            </a:r>
          </a:p>
        </p:txBody>
      </p:sp>
    </p:spTree>
    <p:extLst>
      <p:ext uri="{BB962C8B-B14F-4D97-AF65-F5344CB8AC3E}">
        <p14:creationId xmlns:p14="http://schemas.microsoft.com/office/powerpoint/2010/main" val="543196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</dc:creator>
  <cp:lastModifiedBy>Константин</cp:lastModifiedBy>
  <cp:revision>2</cp:revision>
  <dcterms:created xsi:type="dcterms:W3CDTF">2020-06-09T15:45:09Z</dcterms:created>
  <dcterms:modified xsi:type="dcterms:W3CDTF">2020-06-09T20:22:23Z</dcterms:modified>
</cp:coreProperties>
</file>