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20104100" cy="11309350"/>
  <p:notesSz cx="20104100" cy="113093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>
      <p:cViewPr>
        <p:scale>
          <a:sx n="70" d="100"/>
          <a:sy n="70" d="100"/>
        </p:scale>
        <p:origin x="-1484" y="-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50" b="0" i="0">
                <a:solidFill>
                  <a:srgbClr val="202122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38078" y="832090"/>
            <a:ext cx="3427943" cy="1081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50872" y="3157189"/>
            <a:ext cx="17051020" cy="4018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rgbClr val="202122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-schmidt.net/FloatConverter/IEEE754.html" TargetMode="External"/><Relationship Id="rId2" Type="http://schemas.openxmlformats.org/officeDocument/2006/relationships/hyperlink" Target="https://csclub.uwaterloo.ca/~pbarfuss/digitalocean/IEEE754-2008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Pentium_FDIV_bug" TargetMode="External"/><Relationship Id="rId4" Type="http://schemas.openxmlformats.org/officeDocument/2006/relationships/hyperlink" Target="https://en.wikipedia.org/wiki/Single-precision_floating-point_forma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hyperlink" Target="https://ru.wikipedia.org/wiki/%D0%9C%D0%B0%D1%88%D0%B8%D0%BD%D0%BD%D1%8B%D0%B9_%D0%BD%D0%BE%D0%BB%D1%8C" TargetMode="Externa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42895" y="1744428"/>
            <a:ext cx="3396370" cy="91571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06317" y="3270468"/>
            <a:ext cx="7891145" cy="181927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55"/>
              </a:spcBef>
            </a:pPr>
            <a:r>
              <a:rPr sz="5250" spc="5" dirty="0" err="1"/>
              <a:t>Семинар</a:t>
            </a:r>
            <a:r>
              <a:rPr lang="en-US" sz="5250" spc="-245" dirty="0"/>
              <a:t> 2</a:t>
            </a:r>
            <a:endParaRPr sz="5250" dirty="0">
              <a:latin typeface="Microsoft JhengHei"/>
              <a:cs typeface="Microsoft JhengHei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5250" spc="20" dirty="0"/>
              <a:t>Представление</a:t>
            </a:r>
            <a:r>
              <a:rPr sz="5250" spc="-260" dirty="0"/>
              <a:t> </a:t>
            </a:r>
            <a:r>
              <a:rPr sz="5250" spc="-15" dirty="0"/>
              <a:t>данных</a:t>
            </a:r>
            <a:endParaRPr sz="52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4279" y="821620"/>
            <a:ext cx="591566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54" dirty="0"/>
              <a:t>Чт</a:t>
            </a:r>
            <a:r>
              <a:rPr spc="-45" dirty="0"/>
              <a:t>о</a:t>
            </a:r>
            <a:r>
              <a:rPr spc="-800" dirty="0"/>
              <a:t> </a:t>
            </a:r>
            <a:r>
              <a:rPr spc="-229" dirty="0"/>
              <a:t>почитать</a:t>
            </a:r>
            <a:r>
              <a:rPr spc="-53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3278513"/>
            <a:ext cx="7950200" cy="3756156"/>
          </a:xfrm>
          <a:prstGeom prst="rect">
            <a:avLst/>
          </a:prstGeom>
        </p:spPr>
        <p:txBody>
          <a:bodyPr vert="horz" wrap="square" lIns="0" tIns="334010" rIns="0" bIns="0" rtlCol="0"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2630"/>
              </a:spcBef>
              <a:buChar char="•"/>
              <a:tabLst>
                <a:tab pos="473075" algn="l"/>
                <a:tab pos="473709" algn="l"/>
              </a:tabLst>
            </a:pPr>
            <a:r>
              <a:rPr sz="3950" u="heavy" spc="-2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  <a:hlinkClick r:id="rId2"/>
              </a:rPr>
              <a:t>IEEE-754-2008</a:t>
            </a:r>
            <a:endParaRPr sz="3950" dirty="0">
              <a:latin typeface="Microsoft Sans Serif"/>
              <a:cs typeface="Microsoft Sans Serif"/>
            </a:endParaRPr>
          </a:p>
          <a:p>
            <a:pPr marL="473075" indent="-461009">
              <a:lnSpc>
                <a:spcPct val="100000"/>
              </a:lnSpc>
              <a:spcBef>
                <a:spcPts val="2535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u="heavy" spc="-114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3"/>
              </a:rPr>
              <a:t>П</a:t>
            </a:r>
            <a:r>
              <a:rPr sz="3950" u="heavy" spc="-26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3"/>
              </a:rPr>
              <a:t>р</a:t>
            </a:r>
            <a:r>
              <a:rPr sz="3950" u="heavy" spc="-15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3"/>
              </a:rPr>
              <a:t>е</a:t>
            </a:r>
            <a:r>
              <a:rPr sz="3950" u="heavy" spc="-9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3"/>
              </a:rPr>
              <a:t>дста</a:t>
            </a:r>
            <a:r>
              <a:rPr sz="3950" u="heavy" spc="-18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3"/>
              </a:rPr>
              <a:t>вл</a:t>
            </a:r>
            <a:r>
              <a:rPr sz="3950" u="heavy" spc="-15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3"/>
              </a:rPr>
              <a:t>е</a:t>
            </a:r>
            <a:r>
              <a:rPr sz="3950" u="heavy" spc="-32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3"/>
              </a:rPr>
              <a:t>н</a:t>
            </a:r>
            <a:r>
              <a:rPr sz="3950" u="heavy" spc="-22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3"/>
              </a:rPr>
              <a:t>и</a:t>
            </a:r>
            <a:r>
              <a:rPr sz="3950" u="heavy" spc="-15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3"/>
              </a:rPr>
              <a:t>е</a:t>
            </a:r>
            <a:r>
              <a:rPr sz="3950" u="heavy" spc="-34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3"/>
              </a:rPr>
              <a:t> </a:t>
            </a:r>
            <a:r>
              <a:rPr sz="3950" u="heavy" spc="-12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3"/>
              </a:rPr>
              <a:t>ф</a:t>
            </a:r>
            <a:r>
              <a:rPr sz="3950" u="heavy" spc="-9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3"/>
              </a:rPr>
              <a:t>л</a:t>
            </a:r>
            <a:r>
              <a:rPr sz="3950" u="heavy" spc="-20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3"/>
              </a:rPr>
              <a:t>о</a:t>
            </a:r>
            <a:r>
              <a:rPr sz="3950" u="heavy" spc="-9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3"/>
              </a:rPr>
              <a:t>то</a:t>
            </a:r>
            <a:r>
              <a:rPr sz="3950" u="heavy" spc="-18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3"/>
              </a:rPr>
              <a:t>в</a:t>
            </a:r>
            <a:r>
              <a:rPr sz="3950" u="heavy" spc="-34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3"/>
              </a:rPr>
              <a:t> </a:t>
            </a:r>
            <a:r>
              <a:rPr sz="3950" u="heavy" spc="-23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3"/>
              </a:rPr>
              <a:t>онлайн</a:t>
            </a:r>
            <a:endParaRPr sz="3950" dirty="0">
              <a:latin typeface="Verdana"/>
              <a:cs typeface="Verdana"/>
            </a:endParaRPr>
          </a:p>
          <a:p>
            <a:pPr marL="473075" indent="-461009">
              <a:lnSpc>
                <a:spcPct val="100000"/>
              </a:lnSpc>
              <a:spcBef>
                <a:spcPts val="2555"/>
              </a:spcBef>
              <a:buChar char="•"/>
              <a:tabLst>
                <a:tab pos="473075" algn="l"/>
                <a:tab pos="473709" algn="l"/>
              </a:tabLst>
            </a:pPr>
            <a:r>
              <a:rPr sz="3950" u="heavy" spc="1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Singl</a:t>
            </a:r>
            <a:r>
              <a:rPr sz="3950" u="heavy" spc="5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e</a:t>
            </a:r>
            <a:r>
              <a:rPr sz="3950" u="heavy" spc="-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 </a:t>
            </a:r>
            <a:r>
              <a:rPr sz="3950" u="heavy" spc="28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p</a:t>
            </a:r>
            <a:r>
              <a:rPr sz="3950" u="heavy" spc="11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recisio</a:t>
            </a:r>
            <a:r>
              <a:rPr sz="3950" u="heavy" spc="16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n</a:t>
            </a:r>
            <a:r>
              <a:rPr sz="3950" u="heavy" spc="-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 </a:t>
            </a:r>
            <a:r>
              <a:rPr sz="3950" u="heavy" spc="-13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с</a:t>
            </a:r>
            <a:r>
              <a:rPr sz="3950" u="heavy" spc="-34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 </a:t>
            </a:r>
            <a:r>
              <a:rPr sz="3950" u="heavy" spc="-32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п</a:t>
            </a:r>
            <a:r>
              <a:rPr sz="3950" u="heavy" spc="-265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р</a:t>
            </a:r>
            <a:r>
              <a:rPr sz="3950" u="heavy" spc="-22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и</a:t>
            </a:r>
            <a:r>
              <a:rPr sz="3950" u="heavy" spc="-15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м</a:t>
            </a:r>
            <a:r>
              <a:rPr sz="3950" u="heavy" spc="-125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е</a:t>
            </a:r>
            <a:r>
              <a:rPr sz="3950" u="heavy" spc="-265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р</a:t>
            </a:r>
            <a:r>
              <a:rPr sz="3950" u="heavy" spc="-175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ами</a:t>
            </a:r>
            <a:endParaRPr lang="en-US" sz="3950" u="heavy" spc="-175" dirty="0">
              <a:uFill>
                <a:solidFill>
                  <a:srgbClr val="00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73075" indent="-461009">
              <a:lnSpc>
                <a:spcPct val="100000"/>
              </a:lnSpc>
              <a:spcBef>
                <a:spcPts val="2555"/>
              </a:spcBef>
              <a:buChar char="•"/>
              <a:tabLst>
                <a:tab pos="473075" algn="l"/>
                <a:tab pos="473709" algn="l"/>
              </a:tabLst>
            </a:pPr>
            <a:r>
              <a:rPr lang="en-US" sz="3950" u="heavy" spc="-17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Pentium FDIV bug</a:t>
            </a:r>
            <a:endParaRPr sz="3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71364" y="821637"/>
            <a:ext cx="474916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40" dirty="0"/>
              <a:t>Кодировки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87133" y="832090"/>
            <a:ext cx="233045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405" dirty="0"/>
              <a:t>A</a:t>
            </a:r>
            <a:r>
              <a:rPr spc="-310" dirty="0"/>
              <a:t>S</a:t>
            </a:r>
            <a:r>
              <a:rPr spc="-15" dirty="0"/>
              <a:t>C</a:t>
            </a:r>
            <a:r>
              <a:rPr spc="120" dirty="0"/>
              <a:t>I</a:t>
            </a:r>
            <a:r>
              <a:rPr spc="330" dirty="0"/>
              <a:t>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9237" y="3746558"/>
            <a:ext cx="13785622" cy="54544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74647" y="821620"/>
            <a:ext cx="274256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14" dirty="0"/>
              <a:t>КОИ-8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5422" y="2983069"/>
            <a:ext cx="15151371" cy="766992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50" dirty="0"/>
              <a:t>U</a:t>
            </a:r>
            <a:r>
              <a:rPr spc="-130" dirty="0"/>
              <a:t>n</a:t>
            </a:r>
            <a:r>
              <a:rPr spc="-185" dirty="0"/>
              <a:t>i</a:t>
            </a:r>
            <a:r>
              <a:rPr spc="-45" dirty="0"/>
              <a:t>c</a:t>
            </a:r>
            <a:r>
              <a:rPr spc="-160" dirty="0"/>
              <a:t>o</a:t>
            </a:r>
            <a:r>
              <a:rPr spc="-15" dirty="0"/>
              <a:t>d</a:t>
            </a:r>
            <a:r>
              <a:rPr spc="225" dirty="0"/>
              <a:t>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8315" y="4470684"/>
            <a:ext cx="16339977" cy="271209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0745" y="821620"/>
            <a:ext cx="1225042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60" dirty="0"/>
              <a:t>Размер</a:t>
            </a:r>
            <a:r>
              <a:rPr spc="-65" dirty="0"/>
              <a:t>ы</a:t>
            </a:r>
            <a:r>
              <a:rPr spc="-800" dirty="0"/>
              <a:t> </a:t>
            </a:r>
            <a:r>
              <a:rPr spc="-245" dirty="0"/>
              <a:t>примитивны</a:t>
            </a:r>
            <a:r>
              <a:rPr spc="-30" dirty="0"/>
              <a:t>х</a:t>
            </a:r>
            <a:r>
              <a:rPr spc="-795" dirty="0"/>
              <a:t> </a:t>
            </a:r>
            <a:r>
              <a:rPr spc="-204" dirty="0"/>
              <a:t>типов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4633" y="2997511"/>
            <a:ext cx="8174833" cy="747594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23617" y="821637"/>
            <a:ext cx="264477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Конец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30843" y="821620"/>
            <a:ext cx="542988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40" dirty="0"/>
              <a:t>Цел</a:t>
            </a:r>
            <a:r>
              <a:rPr spc="-400" dirty="0"/>
              <a:t>ы</a:t>
            </a:r>
            <a:r>
              <a:rPr spc="-125" dirty="0"/>
              <a:t>е</a:t>
            </a:r>
            <a:r>
              <a:rPr spc="-805" dirty="0"/>
              <a:t> </a:t>
            </a:r>
            <a:r>
              <a:rPr spc="-215" dirty="0"/>
              <a:t>числа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7732" y="3337269"/>
            <a:ext cx="13110232" cy="57054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0519" y="832090"/>
            <a:ext cx="464312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90" dirty="0"/>
              <a:t>Endiann</a:t>
            </a:r>
            <a:r>
              <a:rPr spc="-155" dirty="0"/>
              <a:t>e</a:t>
            </a:r>
            <a:r>
              <a:rPr spc="-560" dirty="0"/>
              <a:t>s</a:t>
            </a:r>
            <a:r>
              <a:rPr spc="-365" dirty="0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5312" y="3280121"/>
            <a:ext cx="17294682" cy="14536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76272" y="4683095"/>
            <a:ext cx="17395825" cy="4843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5625" algn="ctr">
              <a:lnSpc>
                <a:spcPct val="100000"/>
              </a:lnSpc>
              <a:spcBef>
                <a:spcPts val="105"/>
              </a:spcBef>
            </a:pPr>
            <a:r>
              <a:rPr sz="3950" spc="5" dirty="0">
                <a:latin typeface="Times New Roman"/>
                <a:cs typeface="Times New Roman"/>
              </a:rPr>
              <a:t>A</a:t>
            </a:r>
            <a:r>
              <a:rPr sz="2450" spc="10" dirty="0">
                <a:latin typeface="Times New Roman"/>
                <a:cs typeface="Times New Roman"/>
              </a:rPr>
              <a:t>0 </a:t>
            </a:r>
            <a:r>
              <a:rPr sz="2450" spc="-240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Times New Roman"/>
                <a:cs typeface="Times New Roman"/>
              </a:rPr>
              <a:t>- м</a:t>
            </a:r>
            <a:r>
              <a:rPr sz="3950" spc="-5" dirty="0">
                <a:latin typeface="Times New Roman"/>
                <a:cs typeface="Times New Roman"/>
              </a:rPr>
              <a:t>ла</a:t>
            </a:r>
            <a:r>
              <a:rPr sz="3950" dirty="0">
                <a:latin typeface="Times New Roman"/>
                <a:cs typeface="Times New Roman"/>
              </a:rPr>
              <a:t>дший б</a:t>
            </a:r>
            <a:r>
              <a:rPr sz="3950" spc="-5" dirty="0">
                <a:latin typeface="Times New Roman"/>
                <a:cs typeface="Times New Roman"/>
              </a:rPr>
              <a:t>а</a:t>
            </a:r>
            <a:r>
              <a:rPr sz="3950" dirty="0">
                <a:latin typeface="Times New Roman"/>
                <a:cs typeface="Times New Roman"/>
              </a:rPr>
              <a:t>й</a:t>
            </a:r>
            <a:r>
              <a:rPr sz="3950" spc="-300" dirty="0">
                <a:latin typeface="Times New Roman"/>
                <a:cs typeface="Times New Roman"/>
              </a:rPr>
              <a:t>т</a:t>
            </a:r>
            <a:r>
              <a:rPr sz="3950" dirty="0">
                <a:latin typeface="Times New Roman"/>
                <a:cs typeface="Times New Roman"/>
              </a:rPr>
              <a:t>,</a:t>
            </a:r>
            <a:r>
              <a:rPr sz="3950" spc="-220" dirty="0">
                <a:latin typeface="Times New Roman"/>
                <a:cs typeface="Times New Roman"/>
              </a:rPr>
              <a:t> </a:t>
            </a:r>
            <a:r>
              <a:rPr sz="3950" spc="5" dirty="0">
                <a:latin typeface="Times New Roman"/>
                <a:cs typeface="Times New Roman"/>
              </a:rPr>
              <a:t>A</a:t>
            </a:r>
            <a:r>
              <a:rPr sz="2450" spc="10" dirty="0">
                <a:latin typeface="Times New Roman"/>
                <a:cs typeface="Times New Roman"/>
              </a:rPr>
              <a:t>n-1</a:t>
            </a:r>
            <a:r>
              <a:rPr sz="2450" dirty="0">
                <a:latin typeface="Times New Roman"/>
                <a:cs typeface="Times New Roman"/>
              </a:rPr>
              <a:t> </a:t>
            </a:r>
            <a:r>
              <a:rPr sz="2450" spc="-240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Times New Roman"/>
                <a:cs typeface="Times New Roman"/>
              </a:rPr>
              <a:t>- </a:t>
            </a:r>
            <a:r>
              <a:rPr sz="3950" spc="-5" dirty="0">
                <a:latin typeface="Times New Roman"/>
                <a:cs typeface="Times New Roman"/>
              </a:rPr>
              <a:t>с</a:t>
            </a:r>
            <a:r>
              <a:rPr sz="3950" spc="45" dirty="0">
                <a:latin typeface="Times New Roman"/>
                <a:cs typeface="Times New Roman"/>
              </a:rPr>
              <a:t>т</a:t>
            </a:r>
            <a:r>
              <a:rPr sz="3950" spc="-5" dirty="0">
                <a:latin typeface="Times New Roman"/>
                <a:cs typeface="Times New Roman"/>
              </a:rPr>
              <a:t>а</a:t>
            </a:r>
            <a:r>
              <a:rPr sz="3950" dirty="0">
                <a:latin typeface="Times New Roman"/>
                <a:cs typeface="Times New Roman"/>
              </a:rPr>
              <a:t>рший б</a:t>
            </a:r>
            <a:r>
              <a:rPr sz="3950" spc="-5" dirty="0">
                <a:latin typeface="Times New Roman"/>
                <a:cs typeface="Times New Roman"/>
              </a:rPr>
              <a:t>а</a:t>
            </a:r>
            <a:r>
              <a:rPr sz="3950" dirty="0">
                <a:latin typeface="Times New Roman"/>
                <a:cs typeface="Times New Roman"/>
              </a:rPr>
              <a:t>йт</a:t>
            </a:r>
            <a:endParaRPr sz="3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50">
              <a:latin typeface="Times New Roman"/>
              <a:cs typeface="Times New Roman"/>
            </a:endParaRPr>
          </a:p>
          <a:p>
            <a:pPr marL="473075" marR="5080" indent="-461009">
              <a:lnSpc>
                <a:spcPts val="4530"/>
              </a:lnSpc>
              <a:buChar char="•"/>
              <a:tabLst>
                <a:tab pos="473075" algn="l"/>
                <a:tab pos="473709" algn="l"/>
                <a:tab pos="2880995" algn="l"/>
              </a:tabLst>
            </a:pPr>
            <a:r>
              <a:rPr sz="3950" dirty="0">
                <a:latin typeface="Times New Roman"/>
                <a:cs typeface="Times New Roman"/>
              </a:rPr>
              <a:t>Big Endian</a:t>
            </a:r>
            <a:r>
              <a:rPr sz="3950" spc="5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Times New Roman"/>
                <a:cs typeface="Times New Roman"/>
              </a:rPr>
              <a:t>-</a:t>
            </a:r>
            <a:r>
              <a:rPr sz="3950" spc="5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Times New Roman"/>
                <a:cs typeface="Times New Roman"/>
              </a:rPr>
              <a:t>“с</a:t>
            </a:r>
            <a:r>
              <a:rPr sz="3950" spc="5" dirty="0">
                <a:latin typeface="Times New Roman"/>
                <a:cs typeface="Times New Roman"/>
              </a:rPr>
              <a:t> </a:t>
            </a:r>
            <a:r>
              <a:rPr sz="3950" spc="-20" dirty="0">
                <a:latin typeface="Times New Roman"/>
                <a:cs typeface="Times New Roman"/>
              </a:rPr>
              <a:t>большого</a:t>
            </a:r>
            <a:r>
              <a:rPr sz="3950" dirty="0">
                <a:latin typeface="Times New Roman"/>
                <a:cs typeface="Times New Roman"/>
              </a:rPr>
              <a:t> </a:t>
            </a:r>
            <a:r>
              <a:rPr sz="3950" spc="-35" dirty="0">
                <a:latin typeface="Times New Roman"/>
                <a:cs typeface="Times New Roman"/>
              </a:rPr>
              <a:t>конца”</a:t>
            </a:r>
            <a:r>
              <a:rPr sz="3950" spc="5" dirty="0">
                <a:latin typeface="Times New Roman"/>
                <a:cs typeface="Times New Roman"/>
              </a:rPr>
              <a:t> </a:t>
            </a:r>
            <a:r>
              <a:rPr sz="3950" spc="-15" dirty="0">
                <a:latin typeface="Times New Roman"/>
                <a:cs typeface="Times New Roman"/>
              </a:rPr>
              <a:t>(как</a:t>
            </a:r>
            <a:r>
              <a:rPr sz="3950" spc="5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Times New Roman"/>
                <a:cs typeface="Times New Roman"/>
              </a:rPr>
              <a:t>при</a:t>
            </a:r>
            <a:r>
              <a:rPr sz="3950" spc="5" dirty="0">
                <a:latin typeface="Times New Roman"/>
                <a:cs typeface="Times New Roman"/>
              </a:rPr>
              <a:t> </a:t>
            </a:r>
            <a:r>
              <a:rPr sz="3950" spc="-10" dirty="0">
                <a:latin typeface="Times New Roman"/>
                <a:cs typeface="Times New Roman"/>
              </a:rPr>
              <a:t>записи</a:t>
            </a:r>
            <a:r>
              <a:rPr sz="3950" dirty="0">
                <a:latin typeface="Times New Roman"/>
                <a:cs typeface="Times New Roman"/>
              </a:rPr>
              <a:t> арабскими</a:t>
            </a:r>
            <a:r>
              <a:rPr sz="3950" spc="5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Times New Roman"/>
                <a:cs typeface="Times New Roman"/>
              </a:rPr>
              <a:t>цифрами),</a:t>
            </a:r>
            <a:r>
              <a:rPr sz="3950" spc="5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Times New Roman"/>
                <a:cs typeface="Times New Roman"/>
              </a:rPr>
              <a:t>network </a:t>
            </a:r>
            <a:r>
              <a:rPr sz="3950" spc="-975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Times New Roman"/>
                <a:cs typeface="Times New Roman"/>
              </a:rPr>
              <a:t>byte </a:t>
            </a:r>
            <a:r>
              <a:rPr sz="3950" spc="-25" dirty="0">
                <a:latin typeface="Times New Roman"/>
                <a:cs typeface="Times New Roman"/>
              </a:rPr>
              <a:t>order,	</a:t>
            </a:r>
            <a:r>
              <a:rPr sz="3950" dirty="0">
                <a:latin typeface="Times New Roman"/>
                <a:cs typeface="Times New Roman"/>
              </a:rPr>
              <a:t>Motorola byte </a:t>
            </a:r>
            <a:r>
              <a:rPr sz="3950" spc="-35" dirty="0">
                <a:latin typeface="Times New Roman"/>
                <a:cs typeface="Times New Roman"/>
              </a:rPr>
              <a:t>order.</a:t>
            </a:r>
            <a:endParaRPr sz="3950">
              <a:latin typeface="Times New Roman"/>
              <a:cs typeface="Times New Roman"/>
            </a:endParaRPr>
          </a:p>
          <a:p>
            <a:pPr marL="473075" indent="-461009">
              <a:lnSpc>
                <a:spcPct val="100000"/>
              </a:lnSpc>
              <a:spcBef>
                <a:spcPts val="1660"/>
              </a:spcBef>
              <a:buChar char="•"/>
              <a:tabLst>
                <a:tab pos="473075" algn="l"/>
                <a:tab pos="473709" algn="l"/>
              </a:tabLst>
            </a:pPr>
            <a:r>
              <a:rPr sz="3950" spc="-5" dirty="0">
                <a:latin typeface="Times New Roman"/>
                <a:cs typeface="Times New Roman"/>
              </a:rPr>
              <a:t>Little</a:t>
            </a:r>
            <a:r>
              <a:rPr sz="3950" dirty="0">
                <a:latin typeface="Times New Roman"/>
                <a:cs typeface="Times New Roman"/>
              </a:rPr>
              <a:t> Endian</a:t>
            </a:r>
            <a:r>
              <a:rPr sz="3950" spc="5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Times New Roman"/>
                <a:cs typeface="Times New Roman"/>
              </a:rPr>
              <a:t>-</a:t>
            </a:r>
            <a:r>
              <a:rPr sz="3950" spc="5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Times New Roman"/>
                <a:cs typeface="Times New Roman"/>
              </a:rPr>
              <a:t>“с</a:t>
            </a:r>
            <a:r>
              <a:rPr sz="3950" spc="5" dirty="0">
                <a:latin typeface="Times New Roman"/>
                <a:cs typeface="Times New Roman"/>
              </a:rPr>
              <a:t> </a:t>
            </a:r>
            <a:r>
              <a:rPr sz="3950" spc="-30" dirty="0">
                <a:latin typeface="Times New Roman"/>
                <a:cs typeface="Times New Roman"/>
              </a:rPr>
              <a:t>маленького</a:t>
            </a:r>
            <a:r>
              <a:rPr sz="3950" spc="5" dirty="0">
                <a:latin typeface="Times New Roman"/>
                <a:cs typeface="Times New Roman"/>
              </a:rPr>
              <a:t> </a:t>
            </a:r>
            <a:r>
              <a:rPr sz="3950" spc="-30" dirty="0">
                <a:latin typeface="Times New Roman"/>
                <a:cs typeface="Times New Roman"/>
              </a:rPr>
              <a:t>конца”,</a:t>
            </a:r>
            <a:r>
              <a:rPr sz="3950" spc="5" dirty="0">
                <a:latin typeface="Times New Roman"/>
                <a:cs typeface="Times New Roman"/>
              </a:rPr>
              <a:t> </a:t>
            </a:r>
            <a:r>
              <a:rPr sz="3950" spc="-5" dirty="0">
                <a:latin typeface="Times New Roman"/>
                <a:cs typeface="Times New Roman"/>
              </a:rPr>
              <a:t>интеловский,</a:t>
            </a:r>
            <a:r>
              <a:rPr sz="3950" spc="5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Times New Roman"/>
                <a:cs typeface="Times New Roman"/>
              </a:rPr>
              <a:t>host</a:t>
            </a:r>
            <a:r>
              <a:rPr sz="3950" spc="5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Times New Roman"/>
                <a:cs typeface="Times New Roman"/>
              </a:rPr>
              <a:t>byte</a:t>
            </a:r>
            <a:r>
              <a:rPr sz="3950" spc="5" dirty="0">
                <a:latin typeface="Times New Roman"/>
                <a:cs typeface="Times New Roman"/>
              </a:rPr>
              <a:t> </a:t>
            </a:r>
            <a:r>
              <a:rPr sz="3950" spc="-35" dirty="0">
                <a:latin typeface="Times New Roman"/>
                <a:cs typeface="Times New Roman"/>
              </a:rPr>
              <a:t>order.</a:t>
            </a:r>
            <a:endParaRPr sz="3950">
              <a:latin typeface="Times New Roman"/>
              <a:cs typeface="Times New Roman"/>
            </a:endParaRPr>
          </a:p>
          <a:p>
            <a:pPr marL="473075" indent="-461009">
              <a:lnSpc>
                <a:spcPct val="100000"/>
              </a:lnSpc>
              <a:spcBef>
                <a:spcPts val="1775"/>
              </a:spcBef>
              <a:buChar char="•"/>
              <a:tabLst>
                <a:tab pos="473075" algn="l"/>
                <a:tab pos="473709" algn="l"/>
              </a:tabLst>
            </a:pPr>
            <a:r>
              <a:rPr sz="3950" dirty="0">
                <a:latin typeface="Times New Roman"/>
                <a:cs typeface="Times New Roman"/>
              </a:rPr>
              <a:t>Bi-endian - </a:t>
            </a:r>
            <a:r>
              <a:rPr sz="3950" spc="-15" dirty="0">
                <a:latin typeface="Times New Roman"/>
                <a:cs typeface="Times New Roman"/>
              </a:rPr>
              <a:t>переключаемый</a:t>
            </a:r>
            <a:r>
              <a:rPr sz="3950" dirty="0">
                <a:latin typeface="Times New Roman"/>
                <a:cs typeface="Times New Roman"/>
              </a:rPr>
              <a:t> порядок </a:t>
            </a:r>
            <a:r>
              <a:rPr sz="3950" spc="-60" dirty="0">
                <a:latin typeface="Times New Roman"/>
                <a:cs typeface="Times New Roman"/>
              </a:rPr>
              <a:t>байт.</a:t>
            </a:r>
            <a:endParaRPr sz="3950">
              <a:latin typeface="Times New Roman"/>
              <a:cs typeface="Times New Roman"/>
            </a:endParaRPr>
          </a:p>
          <a:p>
            <a:pPr marL="473075" indent="-461009">
              <a:lnSpc>
                <a:spcPct val="100000"/>
              </a:lnSpc>
              <a:spcBef>
                <a:spcPts val="1775"/>
              </a:spcBef>
              <a:buChar char="•"/>
              <a:tabLst>
                <a:tab pos="473075" algn="l"/>
                <a:tab pos="473709" algn="l"/>
              </a:tabLst>
            </a:pPr>
            <a:r>
              <a:rPr sz="3950" dirty="0">
                <a:latin typeface="Times New Roman"/>
                <a:cs typeface="Times New Roman"/>
              </a:rPr>
              <a:t>htonl,</a:t>
            </a:r>
            <a:r>
              <a:rPr sz="3950" spc="-10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Times New Roman"/>
                <a:cs typeface="Times New Roman"/>
              </a:rPr>
              <a:t>htons,</a:t>
            </a:r>
            <a:r>
              <a:rPr sz="3950" spc="-5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Times New Roman"/>
                <a:cs typeface="Times New Roman"/>
              </a:rPr>
              <a:t>htonll,</a:t>
            </a:r>
            <a:r>
              <a:rPr sz="3950" spc="-5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Times New Roman"/>
                <a:cs typeface="Times New Roman"/>
              </a:rPr>
              <a:t>ntohl,</a:t>
            </a:r>
            <a:r>
              <a:rPr sz="3950" spc="-10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Times New Roman"/>
                <a:cs typeface="Times New Roman"/>
              </a:rPr>
              <a:t>ntohs,</a:t>
            </a:r>
            <a:r>
              <a:rPr sz="3950" spc="-5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Times New Roman"/>
                <a:cs typeface="Times New Roman"/>
              </a:rPr>
              <a:t>ntohll,</a:t>
            </a:r>
            <a:r>
              <a:rPr sz="3950" spc="-5" dirty="0">
                <a:latin typeface="Times New Roman"/>
                <a:cs typeface="Times New Roman"/>
              </a:rPr>
              <a:t> </a:t>
            </a:r>
            <a:r>
              <a:rPr sz="3950" spc="5" dirty="0">
                <a:latin typeface="Times New Roman"/>
                <a:cs typeface="Times New Roman"/>
              </a:rPr>
              <a:t>…</a:t>
            </a:r>
            <a:endParaRPr sz="3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85518" y="832090"/>
            <a:ext cx="353314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45" dirty="0"/>
              <a:t>IEEE-754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6482" y="3046139"/>
            <a:ext cx="12557454" cy="15988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918" y="5417356"/>
            <a:ext cx="9845808" cy="28547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9582" y="832090"/>
            <a:ext cx="977265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10" dirty="0"/>
              <a:t>S</a:t>
            </a:r>
            <a:r>
              <a:rPr spc="-280" dirty="0"/>
              <a:t>u</a:t>
            </a:r>
            <a:r>
              <a:rPr spc="-15" dirty="0"/>
              <a:t>b</a:t>
            </a:r>
            <a:r>
              <a:rPr spc="-170" dirty="0"/>
              <a:t>n</a:t>
            </a:r>
            <a:r>
              <a:rPr spc="-160" dirty="0"/>
              <a:t>o</a:t>
            </a:r>
            <a:r>
              <a:rPr spc="-65" dirty="0"/>
              <a:t>r</a:t>
            </a:r>
            <a:r>
              <a:rPr spc="45" dirty="0"/>
              <a:t>m</a:t>
            </a:r>
            <a:r>
              <a:rPr spc="-145" dirty="0"/>
              <a:t>a</a:t>
            </a:r>
            <a:r>
              <a:rPr spc="-190" dirty="0"/>
              <a:t>l</a:t>
            </a:r>
            <a:r>
              <a:rPr spc="145" dirty="0"/>
              <a:t>,</a:t>
            </a:r>
            <a:r>
              <a:rPr spc="-800" dirty="0"/>
              <a:t> </a:t>
            </a:r>
            <a:r>
              <a:rPr spc="25" dirty="0"/>
              <a:t>N</a:t>
            </a:r>
            <a:r>
              <a:rPr spc="-145" dirty="0"/>
              <a:t>a</a:t>
            </a:r>
            <a:r>
              <a:rPr spc="55" dirty="0"/>
              <a:t>N</a:t>
            </a:r>
            <a:r>
              <a:rPr spc="145" dirty="0"/>
              <a:t>,</a:t>
            </a:r>
            <a:r>
              <a:rPr spc="-800" dirty="0"/>
              <a:t> </a:t>
            </a:r>
            <a:r>
              <a:rPr spc="-185" dirty="0"/>
              <a:t>i</a:t>
            </a:r>
            <a:r>
              <a:rPr spc="-170" dirty="0"/>
              <a:t>n</a:t>
            </a:r>
            <a:r>
              <a:rPr spc="-270" dirty="0">
                <a:latin typeface="Trebuchet MS"/>
                <a:cs typeface="Trebuchet MS"/>
              </a:rPr>
              <a:t>f</a:t>
            </a:r>
            <a:r>
              <a:rPr spc="-110" dirty="0"/>
              <a:t>inity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3060" y="4089065"/>
            <a:ext cx="17179149" cy="26612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2759" y="832090"/>
            <a:ext cx="179895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55" dirty="0"/>
              <a:t>N</a:t>
            </a:r>
            <a:r>
              <a:rPr spc="-65" dirty="0"/>
              <a:t>a</a:t>
            </a:r>
            <a:r>
              <a:rPr spc="265" dirty="0"/>
              <a:t>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45"/>
              </a:spcBef>
            </a:pPr>
            <a:r>
              <a:rPr spc="-5" dirty="0"/>
              <a:t>There</a:t>
            </a:r>
            <a:r>
              <a:rPr spc="35" dirty="0"/>
              <a:t> </a:t>
            </a:r>
            <a:r>
              <a:rPr dirty="0"/>
              <a:t>are</a:t>
            </a:r>
            <a:r>
              <a:rPr spc="40" dirty="0"/>
              <a:t> </a:t>
            </a:r>
            <a:r>
              <a:rPr spc="-5" dirty="0"/>
              <a:t>three</a:t>
            </a:r>
            <a:r>
              <a:rPr spc="35" dirty="0"/>
              <a:t> </a:t>
            </a:r>
            <a:r>
              <a:rPr spc="-5" dirty="0"/>
              <a:t>kinds</a:t>
            </a:r>
            <a:r>
              <a:rPr spc="40" dirty="0"/>
              <a:t> </a:t>
            </a:r>
            <a:r>
              <a:rPr dirty="0"/>
              <a:t>of</a:t>
            </a:r>
            <a:r>
              <a:rPr spc="35" dirty="0"/>
              <a:t> </a:t>
            </a:r>
            <a:r>
              <a:rPr spc="-5" dirty="0"/>
              <a:t>operations</a:t>
            </a:r>
            <a:r>
              <a:rPr spc="40" dirty="0"/>
              <a:t> </a:t>
            </a:r>
            <a:r>
              <a:rPr spc="-5" dirty="0"/>
              <a:t>that</a:t>
            </a:r>
            <a:r>
              <a:rPr spc="35" dirty="0"/>
              <a:t> </a:t>
            </a:r>
            <a:r>
              <a:rPr dirty="0"/>
              <a:t>can</a:t>
            </a:r>
            <a:r>
              <a:rPr spc="40" dirty="0"/>
              <a:t> </a:t>
            </a:r>
            <a:r>
              <a:rPr spc="-5" dirty="0"/>
              <a:t>return</a:t>
            </a:r>
            <a:r>
              <a:rPr spc="35" dirty="0"/>
              <a:t> </a:t>
            </a:r>
            <a:r>
              <a:rPr dirty="0"/>
              <a:t>NaN:</a:t>
            </a:r>
            <a:r>
              <a:rPr sz="3000" baseline="20833" dirty="0">
                <a:solidFill>
                  <a:srgbClr val="3366CC"/>
                </a:solidFill>
              </a:rPr>
              <a:t>[8]</a:t>
            </a:r>
            <a:endParaRPr sz="3000" baseline="20833" dirty="0"/>
          </a:p>
          <a:p>
            <a:pPr marL="414655" indent="-262255">
              <a:lnSpc>
                <a:spcPct val="100000"/>
              </a:lnSpc>
              <a:spcBef>
                <a:spcPts val="545"/>
              </a:spcBef>
              <a:buChar char="•"/>
              <a:tabLst>
                <a:tab pos="415290" algn="l"/>
              </a:tabLst>
            </a:pPr>
            <a:r>
              <a:rPr dirty="0"/>
              <a:t>Most</a:t>
            </a:r>
            <a:r>
              <a:rPr spc="25" dirty="0"/>
              <a:t> </a:t>
            </a:r>
            <a:r>
              <a:rPr spc="-5" dirty="0"/>
              <a:t>operations</a:t>
            </a:r>
            <a:r>
              <a:rPr spc="30" dirty="0"/>
              <a:t> </a:t>
            </a:r>
            <a:r>
              <a:rPr spc="-10" dirty="0"/>
              <a:t>with</a:t>
            </a:r>
            <a:r>
              <a:rPr spc="30" dirty="0"/>
              <a:t> </a:t>
            </a:r>
            <a:r>
              <a:rPr dirty="0"/>
              <a:t>at</a:t>
            </a:r>
            <a:r>
              <a:rPr spc="30" dirty="0"/>
              <a:t> </a:t>
            </a:r>
            <a:r>
              <a:rPr spc="-5" dirty="0"/>
              <a:t>least</a:t>
            </a:r>
            <a:r>
              <a:rPr spc="30" dirty="0"/>
              <a:t> </a:t>
            </a:r>
            <a:r>
              <a:rPr dirty="0"/>
              <a:t>one</a:t>
            </a:r>
            <a:r>
              <a:rPr spc="25" dirty="0"/>
              <a:t> </a:t>
            </a:r>
            <a:r>
              <a:rPr dirty="0"/>
              <a:t>NaN</a:t>
            </a:r>
            <a:r>
              <a:rPr spc="30" dirty="0"/>
              <a:t> </a:t>
            </a:r>
            <a:r>
              <a:rPr dirty="0"/>
              <a:t>operand.</a:t>
            </a:r>
          </a:p>
          <a:p>
            <a:pPr marL="414655" indent="-262255">
              <a:lnSpc>
                <a:spcPct val="100000"/>
              </a:lnSpc>
              <a:spcBef>
                <a:spcPts val="80"/>
              </a:spcBef>
              <a:buClr>
                <a:srgbClr val="202122"/>
              </a:buClr>
              <a:buChar char="•"/>
              <a:tabLst>
                <a:tab pos="415290" algn="l"/>
              </a:tabLst>
            </a:pPr>
            <a:r>
              <a:rPr u="heavy" spc="-5" dirty="0">
                <a:solidFill>
                  <a:srgbClr val="3366CC"/>
                </a:solidFill>
                <a:uFill>
                  <a:solidFill>
                    <a:srgbClr val="3366CC"/>
                  </a:solidFill>
                </a:uFill>
              </a:rPr>
              <a:t>Indeterminate</a:t>
            </a:r>
            <a:r>
              <a:rPr u="heavy" spc="10" dirty="0">
                <a:solidFill>
                  <a:srgbClr val="3366CC"/>
                </a:solidFill>
                <a:uFill>
                  <a:solidFill>
                    <a:srgbClr val="3366CC"/>
                  </a:solidFill>
                </a:uFill>
              </a:rPr>
              <a:t> </a:t>
            </a:r>
            <a:r>
              <a:rPr u="heavy" spc="-5" dirty="0">
                <a:solidFill>
                  <a:srgbClr val="3366CC"/>
                </a:solidFill>
                <a:uFill>
                  <a:solidFill>
                    <a:srgbClr val="3366CC"/>
                  </a:solidFill>
                </a:uFill>
              </a:rPr>
              <a:t>forms</a:t>
            </a:r>
            <a:r>
              <a:rPr spc="-5" dirty="0"/>
              <a:t>:</a:t>
            </a:r>
          </a:p>
          <a:p>
            <a:pPr marL="791845" lvl="1" indent="-262255">
              <a:lnSpc>
                <a:spcPct val="100000"/>
              </a:lnSpc>
              <a:spcBef>
                <a:spcPts val="140"/>
              </a:spcBef>
              <a:buFont typeface="Trebuchet MS"/>
              <a:buChar char="◦"/>
              <a:tabLst>
                <a:tab pos="792480" algn="l"/>
              </a:tabLst>
            </a:pPr>
            <a:r>
              <a:rPr sz="3050" spc="-5" dirty="0">
                <a:solidFill>
                  <a:srgbClr val="202122"/>
                </a:solidFill>
                <a:latin typeface="Microsoft Sans Serif"/>
                <a:cs typeface="Microsoft Sans Serif"/>
              </a:rPr>
              <a:t>The</a:t>
            </a:r>
            <a:r>
              <a:rPr sz="3050" spc="35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spc="-10" dirty="0">
                <a:solidFill>
                  <a:srgbClr val="202122"/>
                </a:solidFill>
                <a:latin typeface="Microsoft Sans Serif"/>
                <a:cs typeface="Microsoft Sans Serif"/>
              </a:rPr>
              <a:t>divisions</a:t>
            </a:r>
            <a:r>
              <a:rPr sz="3050" spc="35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spc="-5" dirty="0">
                <a:solidFill>
                  <a:srgbClr val="202122"/>
                </a:solidFill>
                <a:latin typeface="Times New Roman"/>
                <a:cs typeface="Times New Roman"/>
              </a:rPr>
              <a:t>(±0)</a:t>
            </a:r>
            <a:r>
              <a:rPr sz="3050" spc="5" dirty="0">
                <a:solidFill>
                  <a:srgbClr val="202122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202122"/>
                </a:solidFill>
                <a:latin typeface="Times New Roman"/>
                <a:cs typeface="Times New Roman"/>
              </a:rPr>
              <a:t>/ </a:t>
            </a:r>
            <a:r>
              <a:rPr sz="3050" spc="-5" dirty="0">
                <a:solidFill>
                  <a:srgbClr val="202122"/>
                </a:solidFill>
                <a:latin typeface="Times New Roman"/>
                <a:cs typeface="Times New Roman"/>
              </a:rPr>
              <a:t>(±0)</a:t>
            </a:r>
            <a:r>
              <a:rPr sz="3050" spc="85" dirty="0">
                <a:solidFill>
                  <a:srgbClr val="202122"/>
                </a:solidFill>
                <a:latin typeface="Times New Roman"/>
                <a:cs typeface="Times New Roman"/>
              </a:rPr>
              <a:t> </a:t>
            </a:r>
            <a:r>
              <a:rPr sz="3050" spc="-5" dirty="0">
                <a:solidFill>
                  <a:srgbClr val="202122"/>
                </a:solidFill>
                <a:latin typeface="Microsoft Sans Serif"/>
                <a:cs typeface="Microsoft Sans Serif"/>
              </a:rPr>
              <a:t>and</a:t>
            </a:r>
            <a:r>
              <a:rPr sz="3050" spc="45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spc="-5" dirty="0">
                <a:solidFill>
                  <a:srgbClr val="202122"/>
                </a:solidFill>
                <a:latin typeface="Times New Roman"/>
                <a:cs typeface="Times New Roman"/>
              </a:rPr>
              <a:t>(±∞)</a:t>
            </a:r>
            <a:r>
              <a:rPr sz="3050" dirty="0">
                <a:solidFill>
                  <a:srgbClr val="202122"/>
                </a:solidFill>
                <a:latin typeface="Times New Roman"/>
                <a:cs typeface="Times New Roman"/>
              </a:rPr>
              <a:t> / </a:t>
            </a:r>
            <a:r>
              <a:rPr sz="3050" spc="-5" dirty="0">
                <a:solidFill>
                  <a:srgbClr val="202122"/>
                </a:solidFill>
                <a:latin typeface="Times New Roman"/>
                <a:cs typeface="Times New Roman"/>
              </a:rPr>
              <a:t>(±∞)</a:t>
            </a:r>
            <a:r>
              <a:rPr sz="3050" spc="-5" dirty="0">
                <a:solidFill>
                  <a:srgbClr val="202122"/>
                </a:solidFill>
                <a:latin typeface="Microsoft Sans Serif"/>
                <a:cs typeface="Microsoft Sans Serif"/>
              </a:rPr>
              <a:t>.</a:t>
            </a:r>
            <a:endParaRPr sz="3050" dirty="0">
              <a:latin typeface="Microsoft Sans Serif"/>
              <a:cs typeface="Microsoft Sans Serif"/>
            </a:endParaRPr>
          </a:p>
          <a:p>
            <a:pPr marL="791845" lvl="1" indent="-262255">
              <a:lnSpc>
                <a:spcPct val="100000"/>
              </a:lnSpc>
              <a:spcBef>
                <a:spcPts val="215"/>
              </a:spcBef>
              <a:buFont typeface="Trebuchet MS"/>
              <a:buChar char="◦"/>
              <a:tabLst>
                <a:tab pos="792480" algn="l"/>
              </a:tabLst>
            </a:pPr>
            <a:r>
              <a:rPr sz="3050" spc="-5" dirty="0">
                <a:solidFill>
                  <a:srgbClr val="202122"/>
                </a:solidFill>
                <a:latin typeface="Microsoft Sans Serif"/>
                <a:cs typeface="Microsoft Sans Serif"/>
              </a:rPr>
              <a:t>The</a:t>
            </a:r>
            <a:r>
              <a:rPr sz="3050" spc="35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spc="-10" dirty="0">
                <a:solidFill>
                  <a:srgbClr val="202122"/>
                </a:solidFill>
                <a:latin typeface="Microsoft Sans Serif"/>
                <a:cs typeface="Microsoft Sans Serif"/>
              </a:rPr>
              <a:t>multiplications</a:t>
            </a:r>
            <a:r>
              <a:rPr sz="3050" spc="4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spc="-5" dirty="0">
                <a:solidFill>
                  <a:srgbClr val="202122"/>
                </a:solidFill>
                <a:latin typeface="Times New Roman"/>
                <a:cs typeface="Times New Roman"/>
              </a:rPr>
              <a:t>(±0)</a:t>
            </a:r>
            <a:r>
              <a:rPr sz="3050" spc="5" dirty="0">
                <a:solidFill>
                  <a:srgbClr val="202122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202122"/>
                </a:solidFill>
                <a:latin typeface="Times New Roman"/>
                <a:cs typeface="Times New Roman"/>
              </a:rPr>
              <a:t>× </a:t>
            </a:r>
            <a:r>
              <a:rPr sz="3050" spc="-5" dirty="0">
                <a:solidFill>
                  <a:srgbClr val="202122"/>
                </a:solidFill>
                <a:latin typeface="Times New Roman"/>
                <a:cs typeface="Times New Roman"/>
              </a:rPr>
              <a:t>(±∞)</a:t>
            </a:r>
            <a:r>
              <a:rPr sz="3050" spc="90" dirty="0">
                <a:solidFill>
                  <a:srgbClr val="202122"/>
                </a:solidFill>
                <a:latin typeface="Times New Roman"/>
                <a:cs typeface="Times New Roman"/>
              </a:rPr>
              <a:t> </a:t>
            </a:r>
            <a:r>
              <a:rPr sz="3050" spc="-5" dirty="0">
                <a:solidFill>
                  <a:srgbClr val="202122"/>
                </a:solidFill>
                <a:latin typeface="Microsoft Sans Serif"/>
                <a:cs typeface="Microsoft Sans Serif"/>
              </a:rPr>
              <a:t>and</a:t>
            </a:r>
            <a:r>
              <a:rPr sz="3050" spc="45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spc="-5" dirty="0">
                <a:solidFill>
                  <a:srgbClr val="202122"/>
                </a:solidFill>
                <a:latin typeface="Times New Roman"/>
                <a:cs typeface="Times New Roman"/>
              </a:rPr>
              <a:t>(±∞)</a:t>
            </a:r>
            <a:r>
              <a:rPr sz="3050" dirty="0">
                <a:solidFill>
                  <a:srgbClr val="202122"/>
                </a:solidFill>
                <a:latin typeface="Times New Roman"/>
                <a:cs typeface="Times New Roman"/>
              </a:rPr>
              <a:t> ×</a:t>
            </a:r>
            <a:r>
              <a:rPr sz="3050" spc="5" dirty="0">
                <a:solidFill>
                  <a:srgbClr val="202122"/>
                </a:solidFill>
                <a:latin typeface="Times New Roman"/>
                <a:cs typeface="Times New Roman"/>
              </a:rPr>
              <a:t> </a:t>
            </a:r>
            <a:r>
              <a:rPr sz="3050" spc="-5" dirty="0">
                <a:solidFill>
                  <a:srgbClr val="202122"/>
                </a:solidFill>
                <a:latin typeface="Times New Roman"/>
                <a:cs typeface="Times New Roman"/>
              </a:rPr>
              <a:t>(±0)</a:t>
            </a:r>
            <a:r>
              <a:rPr sz="3050" spc="-5" dirty="0">
                <a:solidFill>
                  <a:srgbClr val="202122"/>
                </a:solidFill>
                <a:latin typeface="Microsoft Sans Serif"/>
                <a:cs typeface="Microsoft Sans Serif"/>
              </a:rPr>
              <a:t>.</a:t>
            </a:r>
            <a:endParaRPr sz="3050" dirty="0">
              <a:latin typeface="Microsoft Sans Serif"/>
              <a:cs typeface="Microsoft Sans Serif"/>
            </a:endParaRPr>
          </a:p>
          <a:p>
            <a:pPr marL="791845" lvl="1" indent="-262255">
              <a:lnSpc>
                <a:spcPct val="100000"/>
              </a:lnSpc>
              <a:spcBef>
                <a:spcPts val="215"/>
              </a:spcBef>
              <a:buFont typeface="Trebuchet MS"/>
              <a:buChar char="◦"/>
              <a:tabLst>
                <a:tab pos="792480" algn="l"/>
              </a:tabLst>
            </a:pPr>
            <a:r>
              <a:rPr sz="3050" spc="-5" dirty="0">
                <a:solidFill>
                  <a:srgbClr val="202122"/>
                </a:solidFill>
                <a:latin typeface="Microsoft Sans Serif"/>
                <a:cs typeface="Microsoft Sans Serif"/>
              </a:rPr>
              <a:t>Remainder</a:t>
            </a:r>
            <a:r>
              <a:rPr sz="3050" spc="3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i="1" dirty="0">
                <a:solidFill>
                  <a:srgbClr val="202122"/>
                </a:solidFill>
                <a:latin typeface="Times New Roman"/>
                <a:cs typeface="Times New Roman"/>
              </a:rPr>
              <a:t>x</a:t>
            </a:r>
            <a:r>
              <a:rPr sz="3050" i="1" spc="-5" dirty="0">
                <a:solidFill>
                  <a:srgbClr val="202122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202122"/>
                </a:solidFill>
                <a:latin typeface="Times New Roman"/>
                <a:cs typeface="Times New Roman"/>
              </a:rPr>
              <a:t>%</a:t>
            </a:r>
            <a:r>
              <a:rPr sz="3050" spc="-5" dirty="0">
                <a:solidFill>
                  <a:srgbClr val="202122"/>
                </a:solidFill>
                <a:latin typeface="Times New Roman"/>
                <a:cs typeface="Times New Roman"/>
              </a:rPr>
              <a:t> </a:t>
            </a:r>
            <a:r>
              <a:rPr sz="3050" i="1" dirty="0">
                <a:solidFill>
                  <a:srgbClr val="202122"/>
                </a:solidFill>
                <a:latin typeface="Times New Roman"/>
                <a:cs typeface="Times New Roman"/>
              </a:rPr>
              <a:t>y</a:t>
            </a:r>
            <a:r>
              <a:rPr sz="3050" i="1" spc="85" dirty="0">
                <a:solidFill>
                  <a:srgbClr val="202122"/>
                </a:solidFill>
                <a:latin typeface="Times New Roman"/>
                <a:cs typeface="Times New Roman"/>
              </a:rPr>
              <a:t> </a:t>
            </a:r>
            <a:r>
              <a:rPr sz="3050" spc="-5" dirty="0">
                <a:solidFill>
                  <a:srgbClr val="202122"/>
                </a:solidFill>
                <a:latin typeface="Microsoft Sans Serif"/>
                <a:cs typeface="Microsoft Sans Serif"/>
              </a:rPr>
              <a:t>when</a:t>
            </a:r>
            <a:r>
              <a:rPr sz="3050" spc="35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i="1" dirty="0">
                <a:solidFill>
                  <a:srgbClr val="202122"/>
                </a:solidFill>
                <a:latin typeface="Times New Roman"/>
                <a:cs typeface="Times New Roman"/>
              </a:rPr>
              <a:t>x</a:t>
            </a:r>
            <a:r>
              <a:rPr sz="3050" i="1" spc="80" dirty="0">
                <a:solidFill>
                  <a:srgbClr val="202122"/>
                </a:solidFill>
                <a:latin typeface="Times New Roman"/>
                <a:cs typeface="Times New Roman"/>
              </a:rPr>
              <a:t> </a:t>
            </a:r>
            <a:r>
              <a:rPr sz="3050" spc="-10" dirty="0">
                <a:solidFill>
                  <a:srgbClr val="202122"/>
                </a:solidFill>
                <a:latin typeface="Microsoft Sans Serif"/>
                <a:cs typeface="Microsoft Sans Serif"/>
              </a:rPr>
              <a:t>is</a:t>
            </a:r>
            <a:r>
              <a:rPr sz="3050" spc="35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dirty="0">
                <a:solidFill>
                  <a:srgbClr val="202122"/>
                </a:solidFill>
                <a:latin typeface="Microsoft Sans Serif"/>
                <a:cs typeface="Microsoft Sans Serif"/>
              </a:rPr>
              <a:t>an</a:t>
            </a:r>
            <a:r>
              <a:rPr sz="3050" spc="3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spc="-10" dirty="0">
                <a:solidFill>
                  <a:srgbClr val="202122"/>
                </a:solidFill>
                <a:latin typeface="Microsoft Sans Serif"/>
                <a:cs typeface="Microsoft Sans Serif"/>
              </a:rPr>
              <a:t>infinity</a:t>
            </a:r>
            <a:r>
              <a:rPr sz="3050" spc="3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dirty="0">
                <a:solidFill>
                  <a:srgbClr val="202122"/>
                </a:solidFill>
                <a:latin typeface="Microsoft Sans Serif"/>
                <a:cs typeface="Microsoft Sans Serif"/>
              </a:rPr>
              <a:t>or</a:t>
            </a:r>
            <a:r>
              <a:rPr sz="3050" spc="3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i="1" dirty="0">
                <a:solidFill>
                  <a:srgbClr val="202122"/>
                </a:solidFill>
                <a:latin typeface="Times New Roman"/>
                <a:cs typeface="Times New Roman"/>
              </a:rPr>
              <a:t>y</a:t>
            </a:r>
            <a:r>
              <a:rPr sz="3050" i="1" spc="80" dirty="0">
                <a:solidFill>
                  <a:srgbClr val="202122"/>
                </a:solidFill>
                <a:latin typeface="Times New Roman"/>
                <a:cs typeface="Times New Roman"/>
              </a:rPr>
              <a:t> </a:t>
            </a:r>
            <a:r>
              <a:rPr sz="3050" spc="-10" dirty="0">
                <a:solidFill>
                  <a:srgbClr val="202122"/>
                </a:solidFill>
                <a:latin typeface="Microsoft Sans Serif"/>
                <a:cs typeface="Microsoft Sans Serif"/>
              </a:rPr>
              <a:t>is</a:t>
            </a:r>
            <a:r>
              <a:rPr sz="3050" spc="3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dirty="0">
                <a:solidFill>
                  <a:srgbClr val="202122"/>
                </a:solidFill>
                <a:latin typeface="Microsoft Sans Serif"/>
                <a:cs typeface="Microsoft Sans Serif"/>
              </a:rPr>
              <a:t>zero.</a:t>
            </a:r>
            <a:endParaRPr sz="3050" dirty="0">
              <a:latin typeface="Microsoft Sans Serif"/>
              <a:cs typeface="Microsoft Sans Serif"/>
            </a:endParaRPr>
          </a:p>
          <a:p>
            <a:pPr marL="791845" lvl="1" indent="-262255">
              <a:lnSpc>
                <a:spcPct val="100000"/>
              </a:lnSpc>
              <a:spcBef>
                <a:spcPts val="210"/>
              </a:spcBef>
              <a:buFont typeface="Trebuchet MS"/>
              <a:buChar char="◦"/>
              <a:tabLst>
                <a:tab pos="792480" algn="l"/>
              </a:tabLst>
            </a:pPr>
            <a:r>
              <a:rPr sz="3050" spc="-5" dirty="0">
                <a:solidFill>
                  <a:srgbClr val="202122"/>
                </a:solidFill>
                <a:latin typeface="Microsoft Sans Serif"/>
                <a:cs typeface="Microsoft Sans Serif"/>
              </a:rPr>
              <a:t>The</a:t>
            </a:r>
            <a:r>
              <a:rPr sz="3050" spc="35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spc="-5" dirty="0">
                <a:solidFill>
                  <a:srgbClr val="202122"/>
                </a:solidFill>
                <a:latin typeface="Microsoft Sans Serif"/>
                <a:cs typeface="Microsoft Sans Serif"/>
              </a:rPr>
              <a:t>additions</a:t>
            </a:r>
            <a:r>
              <a:rPr sz="3050" spc="35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dirty="0">
                <a:solidFill>
                  <a:srgbClr val="202122"/>
                </a:solidFill>
                <a:latin typeface="Times New Roman"/>
                <a:cs typeface="Times New Roman"/>
              </a:rPr>
              <a:t>(+∞)</a:t>
            </a:r>
            <a:r>
              <a:rPr sz="3050" spc="5" dirty="0">
                <a:solidFill>
                  <a:srgbClr val="202122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202122"/>
                </a:solidFill>
                <a:latin typeface="Times New Roman"/>
                <a:cs typeface="Times New Roman"/>
              </a:rPr>
              <a:t>+ </a:t>
            </a:r>
            <a:r>
              <a:rPr sz="3050" spc="-5" dirty="0">
                <a:solidFill>
                  <a:srgbClr val="202122"/>
                </a:solidFill>
                <a:latin typeface="Times New Roman"/>
                <a:cs typeface="Times New Roman"/>
              </a:rPr>
              <a:t>(−∞)</a:t>
            </a:r>
            <a:r>
              <a:rPr sz="3050" spc="-5" dirty="0">
                <a:solidFill>
                  <a:srgbClr val="202122"/>
                </a:solidFill>
                <a:latin typeface="Microsoft Sans Serif"/>
                <a:cs typeface="Microsoft Sans Serif"/>
              </a:rPr>
              <a:t>,</a:t>
            </a:r>
            <a:r>
              <a:rPr sz="3050" spc="4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spc="-5" dirty="0">
                <a:solidFill>
                  <a:srgbClr val="202122"/>
                </a:solidFill>
                <a:latin typeface="Times New Roman"/>
                <a:cs typeface="Times New Roman"/>
              </a:rPr>
              <a:t>(−∞)</a:t>
            </a:r>
            <a:r>
              <a:rPr sz="3050" dirty="0">
                <a:solidFill>
                  <a:srgbClr val="202122"/>
                </a:solidFill>
                <a:latin typeface="Times New Roman"/>
                <a:cs typeface="Times New Roman"/>
              </a:rPr>
              <a:t> + (+∞)</a:t>
            </a:r>
            <a:r>
              <a:rPr sz="3050" spc="85" dirty="0">
                <a:solidFill>
                  <a:srgbClr val="202122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202122"/>
                </a:solidFill>
                <a:latin typeface="Microsoft Sans Serif"/>
                <a:cs typeface="Microsoft Sans Serif"/>
              </a:rPr>
              <a:t>and</a:t>
            </a:r>
            <a:r>
              <a:rPr sz="3050" spc="35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spc="-5" dirty="0">
                <a:solidFill>
                  <a:srgbClr val="202122"/>
                </a:solidFill>
                <a:latin typeface="Microsoft Sans Serif"/>
                <a:cs typeface="Microsoft Sans Serif"/>
              </a:rPr>
              <a:t>equivalent</a:t>
            </a:r>
            <a:r>
              <a:rPr sz="3050" spc="4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spc="-5" dirty="0">
                <a:solidFill>
                  <a:srgbClr val="202122"/>
                </a:solidFill>
                <a:latin typeface="Microsoft Sans Serif"/>
                <a:cs typeface="Microsoft Sans Serif"/>
              </a:rPr>
              <a:t>subtractions</a:t>
            </a:r>
            <a:r>
              <a:rPr sz="3050" spc="3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dirty="0">
                <a:solidFill>
                  <a:srgbClr val="202122"/>
                </a:solidFill>
                <a:latin typeface="Times New Roman"/>
                <a:cs typeface="Times New Roman"/>
              </a:rPr>
              <a:t>(+∞) −</a:t>
            </a:r>
            <a:r>
              <a:rPr sz="3050" spc="5" dirty="0">
                <a:solidFill>
                  <a:srgbClr val="202122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202122"/>
                </a:solidFill>
                <a:latin typeface="Times New Roman"/>
                <a:cs typeface="Times New Roman"/>
              </a:rPr>
              <a:t>(+∞)</a:t>
            </a:r>
            <a:r>
              <a:rPr sz="3050" spc="80" dirty="0">
                <a:solidFill>
                  <a:srgbClr val="202122"/>
                </a:solidFill>
                <a:latin typeface="Times New Roman"/>
                <a:cs typeface="Times New Roman"/>
              </a:rPr>
              <a:t> </a:t>
            </a:r>
            <a:r>
              <a:rPr sz="3050" spc="-5" dirty="0">
                <a:solidFill>
                  <a:srgbClr val="202122"/>
                </a:solidFill>
                <a:latin typeface="Microsoft Sans Serif"/>
                <a:cs typeface="Microsoft Sans Serif"/>
              </a:rPr>
              <a:t>and</a:t>
            </a:r>
            <a:r>
              <a:rPr sz="3050" spc="45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spc="-5" dirty="0">
                <a:solidFill>
                  <a:srgbClr val="202122"/>
                </a:solidFill>
                <a:latin typeface="Times New Roman"/>
                <a:cs typeface="Times New Roman"/>
              </a:rPr>
              <a:t>(−∞)</a:t>
            </a:r>
            <a:r>
              <a:rPr sz="3050" dirty="0">
                <a:solidFill>
                  <a:srgbClr val="202122"/>
                </a:solidFill>
                <a:latin typeface="Times New Roman"/>
                <a:cs typeface="Times New Roman"/>
              </a:rPr>
              <a:t> − </a:t>
            </a:r>
            <a:r>
              <a:rPr sz="3050" spc="-5" dirty="0">
                <a:solidFill>
                  <a:srgbClr val="202122"/>
                </a:solidFill>
                <a:latin typeface="Times New Roman"/>
                <a:cs typeface="Times New Roman"/>
              </a:rPr>
              <a:t>(−∞)</a:t>
            </a:r>
            <a:r>
              <a:rPr sz="3050" spc="-5" dirty="0">
                <a:solidFill>
                  <a:srgbClr val="202122"/>
                </a:solidFill>
                <a:latin typeface="Microsoft Sans Serif"/>
                <a:cs typeface="Microsoft Sans Serif"/>
              </a:rPr>
              <a:t>.</a:t>
            </a:r>
            <a:endParaRPr sz="3050" dirty="0">
              <a:latin typeface="Microsoft Sans Serif"/>
              <a:cs typeface="Microsoft Sans Serif"/>
            </a:endParaRPr>
          </a:p>
          <a:p>
            <a:pPr marL="791845" lvl="1" indent="-262255">
              <a:lnSpc>
                <a:spcPct val="100000"/>
              </a:lnSpc>
              <a:spcBef>
                <a:spcPts val="215"/>
              </a:spcBef>
              <a:buFont typeface="Trebuchet MS"/>
              <a:buChar char="◦"/>
              <a:tabLst>
                <a:tab pos="792480" algn="l"/>
              </a:tabLst>
            </a:pPr>
            <a:r>
              <a:rPr sz="3050" spc="-5" dirty="0">
                <a:solidFill>
                  <a:srgbClr val="202122"/>
                </a:solidFill>
                <a:latin typeface="Microsoft Sans Serif"/>
                <a:cs typeface="Microsoft Sans Serif"/>
              </a:rPr>
              <a:t>The</a:t>
            </a:r>
            <a:r>
              <a:rPr sz="3050" spc="3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spc="-5" dirty="0">
                <a:solidFill>
                  <a:srgbClr val="202122"/>
                </a:solidFill>
                <a:latin typeface="Microsoft Sans Serif"/>
                <a:cs typeface="Microsoft Sans Serif"/>
              </a:rPr>
              <a:t>standard</a:t>
            </a:r>
            <a:r>
              <a:rPr sz="3050" spc="3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dirty="0">
                <a:solidFill>
                  <a:srgbClr val="202122"/>
                </a:solidFill>
                <a:latin typeface="Microsoft Sans Serif"/>
                <a:cs typeface="Microsoft Sans Serif"/>
              </a:rPr>
              <a:t>has</a:t>
            </a:r>
            <a:r>
              <a:rPr sz="3050" spc="35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spc="-5" dirty="0">
                <a:solidFill>
                  <a:srgbClr val="202122"/>
                </a:solidFill>
                <a:latin typeface="Microsoft Sans Serif"/>
                <a:cs typeface="Microsoft Sans Serif"/>
              </a:rPr>
              <a:t>alternative</a:t>
            </a:r>
            <a:r>
              <a:rPr sz="3050" spc="3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spc="-5" dirty="0">
                <a:solidFill>
                  <a:srgbClr val="202122"/>
                </a:solidFill>
                <a:latin typeface="Microsoft Sans Serif"/>
                <a:cs typeface="Microsoft Sans Serif"/>
              </a:rPr>
              <a:t>functions</a:t>
            </a:r>
            <a:r>
              <a:rPr sz="3050" spc="35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spc="-5" dirty="0">
                <a:solidFill>
                  <a:srgbClr val="202122"/>
                </a:solidFill>
                <a:latin typeface="Microsoft Sans Serif"/>
                <a:cs typeface="Microsoft Sans Serif"/>
              </a:rPr>
              <a:t>for</a:t>
            </a:r>
            <a:r>
              <a:rPr sz="3050" spc="3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dirty="0">
                <a:solidFill>
                  <a:srgbClr val="202122"/>
                </a:solidFill>
                <a:latin typeface="Microsoft Sans Serif"/>
                <a:cs typeface="Microsoft Sans Serif"/>
              </a:rPr>
              <a:t>powers:</a:t>
            </a:r>
            <a:endParaRPr sz="30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5355" y="7162303"/>
            <a:ext cx="257048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320" indent="-262255">
              <a:lnSpc>
                <a:spcPct val="100000"/>
              </a:lnSpc>
              <a:spcBef>
                <a:spcPts val="100"/>
              </a:spcBef>
              <a:buFont typeface="Trebuchet MS"/>
              <a:buChar char="▪"/>
              <a:tabLst>
                <a:tab pos="274955" algn="l"/>
              </a:tabLst>
            </a:pPr>
            <a:r>
              <a:rPr sz="3050" spc="-5" dirty="0">
                <a:solidFill>
                  <a:srgbClr val="202122"/>
                </a:solidFill>
                <a:latin typeface="Microsoft Sans Serif"/>
                <a:cs typeface="Microsoft Sans Serif"/>
              </a:rPr>
              <a:t>The</a:t>
            </a:r>
            <a:r>
              <a:rPr sz="3050" spc="-15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spc="-5" dirty="0">
                <a:solidFill>
                  <a:srgbClr val="202122"/>
                </a:solidFill>
                <a:latin typeface="Microsoft Sans Serif"/>
                <a:cs typeface="Microsoft Sans Serif"/>
              </a:rPr>
              <a:t>standard</a:t>
            </a:r>
            <a:endParaRPr sz="30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10385" y="7182293"/>
            <a:ext cx="712470" cy="494665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35"/>
              </a:lnSpc>
            </a:pPr>
            <a:r>
              <a:rPr sz="3050" spc="5" dirty="0">
                <a:solidFill>
                  <a:srgbClr val="202122"/>
                </a:solidFill>
                <a:latin typeface="Courier New"/>
                <a:cs typeface="Courier New"/>
              </a:rPr>
              <a:t>pow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76588" y="7182293"/>
            <a:ext cx="946150" cy="494665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35"/>
              </a:lnSpc>
            </a:pPr>
            <a:r>
              <a:rPr sz="3050" spc="5" dirty="0">
                <a:solidFill>
                  <a:srgbClr val="202122"/>
                </a:solidFill>
                <a:latin typeface="Courier New"/>
                <a:cs typeface="Courier New"/>
              </a:rPr>
              <a:t>pown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79655" y="7153790"/>
            <a:ext cx="1283271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937375" algn="l"/>
              </a:tabLst>
            </a:pPr>
            <a:r>
              <a:rPr sz="3050" spc="-5" dirty="0">
                <a:solidFill>
                  <a:srgbClr val="202122"/>
                </a:solidFill>
                <a:latin typeface="Microsoft Sans Serif"/>
                <a:cs typeface="Microsoft Sans Serif"/>
              </a:rPr>
              <a:t>function</a:t>
            </a:r>
            <a:r>
              <a:rPr sz="3050" spc="4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dirty="0">
                <a:solidFill>
                  <a:srgbClr val="202122"/>
                </a:solidFill>
                <a:latin typeface="Microsoft Sans Serif"/>
                <a:cs typeface="Microsoft Sans Serif"/>
              </a:rPr>
              <a:t>and</a:t>
            </a:r>
            <a:r>
              <a:rPr sz="3050" spc="4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spc="-5" dirty="0">
                <a:solidFill>
                  <a:srgbClr val="202122"/>
                </a:solidFill>
                <a:latin typeface="Microsoft Sans Serif"/>
                <a:cs typeface="Microsoft Sans Serif"/>
              </a:rPr>
              <a:t>the</a:t>
            </a:r>
            <a:r>
              <a:rPr sz="3050" spc="4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spc="-5" dirty="0">
                <a:solidFill>
                  <a:srgbClr val="202122"/>
                </a:solidFill>
                <a:latin typeface="Microsoft Sans Serif"/>
                <a:cs typeface="Microsoft Sans Serif"/>
              </a:rPr>
              <a:t>integer</a:t>
            </a:r>
            <a:r>
              <a:rPr sz="3050" spc="4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dirty="0">
                <a:solidFill>
                  <a:srgbClr val="202122"/>
                </a:solidFill>
                <a:latin typeface="Microsoft Sans Serif"/>
                <a:cs typeface="Microsoft Sans Serif"/>
              </a:rPr>
              <a:t>exponent	</a:t>
            </a:r>
            <a:r>
              <a:rPr sz="3050" spc="-5" dirty="0">
                <a:solidFill>
                  <a:srgbClr val="202122"/>
                </a:solidFill>
                <a:latin typeface="Microsoft Sans Serif"/>
                <a:cs typeface="Microsoft Sans Serif"/>
              </a:rPr>
              <a:t>function</a:t>
            </a:r>
            <a:r>
              <a:rPr sz="3050" spc="25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spc="-5" dirty="0">
                <a:solidFill>
                  <a:srgbClr val="202122"/>
                </a:solidFill>
                <a:latin typeface="Microsoft Sans Serif"/>
                <a:cs typeface="Microsoft Sans Serif"/>
              </a:rPr>
              <a:t>define</a:t>
            </a:r>
            <a:r>
              <a:rPr sz="3050" spc="3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spc="5" dirty="0">
                <a:solidFill>
                  <a:srgbClr val="3366CC"/>
                </a:solidFill>
                <a:latin typeface="Times New Roman"/>
                <a:cs typeface="Times New Roman"/>
              </a:rPr>
              <a:t>0</a:t>
            </a:r>
            <a:r>
              <a:rPr sz="3000" spc="7" baseline="18055" dirty="0">
                <a:solidFill>
                  <a:srgbClr val="3366CC"/>
                </a:solidFill>
                <a:latin typeface="Times New Roman"/>
                <a:cs typeface="Times New Roman"/>
              </a:rPr>
              <a:t>0</a:t>
            </a:r>
            <a:r>
              <a:rPr sz="3050" spc="5" dirty="0">
                <a:solidFill>
                  <a:srgbClr val="202122"/>
                </a:solidFill>
                <a:latin typeface="Microsoft Sans Serif"/>
                <a:cs typeface="Microsoft Sans Serif"/>
              </a:rPr>
              <a:t>,</a:t>
            </a:r>
            <a:r>
              <a:rPr sz="3050" spc="25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spc="5" dirty="0">
                <a:solidFill>
                  <a:srgbClr val="202122"/>
                </a:solidFill>
                <a:latin typeface="Times New Roman"/>
                <a:cs typeface="Times New Roman"/>
              </a:rPr>
              <a:t>1</a:t>
            </a:r>
            <a:r>
              <a:rPr sz="3000" spc="7" baseline="18055" dirty="0">
                <a:solidFill>
                  <a:srgbClr val="202122"/>
                </a:solidFill>
                <a:latin typeface="Times New Roman"/>
                <a:cs typeface="Times New Roman"/>
              </a:rPr>
              <a:t>∞</a:t>
            </a:r>
            <a:r>
              <a:rPr sz="3050" spc="5" dirty="0">
                <a:solidFill>
                  <a:srgbClr val="202122"/>
                </a:solidFill>
                <a:latin typeface="Microsoft Sans Serif"/>
                <a:cs typeface="Microsoft Sans Serif"/>
              </a:rPr>
              <a:t>,</a:t>
            </a:r>
            <a:r>
              <a:rPr sz="3050" spc="3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spc="-5" dirty="0">
                <a:solidFill>
                  <a:srgbClr val="202122"/>
                </a:solidFill>
                <a:latin typeface="Microsoft Sans Serif"/>
                <a:cs typeface="Microsoft Sans Serif"/>
              </a:rPr>
              <a:t>and</a:t>
            </a:r>
            <a:r>
              <a:rPr sz="3050" spc="3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spc="5" dirty="0">
                <a:solidFill>
                  <a:srgbClr val="202122"/>
                </a:solidFill>
                <a:latin typeface="Times New Roman"/>
                <a:cs typeface="Times New Roman"/>
              </a:rPr>
              <a:t>∞</a:t>
            </a:r>
            <a:r>
              <a:rPr sz="3000" spc="7" baseline="18055" dirty="0">
                <a:solidFill>
                  <a:srgbClr val="202122"/>
                </a:solidFill>
                <a:latin typeface="Times New Roman"/>
                <a:cs typeface="Times New Roman"/>
              </a:rPr>
              <a:t>0</a:t>
            </a:r>
            <a:r>
              <a:rPr sz="3000" spc="509" baseline="18055" dirty="0">
                <a:solidFill>
                  <a:srgbClr val="202122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202122"/>
                </a:solidFill>
                <a:latin typeface="Microsoft Sans Serif"/>
                <a:cs typeface="Microsoft Sans Serif"/>
              </a:rPr>
              <a:t>as</a:t>
            </a:r>
            <a:r>
              <a:rPr sz="3050" spc="25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dirty="0">
                <a:solidFill>
                  <a:srgbClr val="202122"/>
                </a:solidFill>
                <a:latin typeface="Times New Roman"/>
                <a:cs typeface="Times New Roman"/>
              </a:rPr>
              <a:t>1</a:t>
            </a:r>
            <a:r>
              <a:rPr sz="3050" dirty="0">
                <a:solidFill>
                  <a:srgbClr val="202122"/>
                </a:solidFill>
                <a:latin typeface="Microsoft Sans Serif"/>
                <a:cs typeface="Microsoft Sans Serif"/>
              </a:rPr>
              <a:t>.</a:t>
            </a:r>
            <a:endParaRPr sz="305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95051" y="7676399"/>
            <a:ext cx="946150" cy="478155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35"/>
              </a:lnSpc>
            </a:pPr>
            <a:r>
              <a:rPr sz="3050" spc="5" dirty="0">
                <a:solidFill>
                  <a:srgbClr val="202122"/>
                </a:solidFill>
                <a:latin typeface="Courier New"/>
                <a:cs typeface="Courier New"/>
              </a:rPr>
              <a:t>powr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45355" y="7656409"/>
            <a:ext cx="1704975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320" indent="-262255">
              <a:lnSpc>
                <a:spcPct val="100000"/>
              </a:lnSpc>
              <a:spcBef>
                <a:spcPts val="100"/>
              </a:spcBef>
              <a:buFont typeface="Trebuchet MS"/>
              <a:buChar char="▪"/>
              <a:tabLst>
                <a:tab pos="274955" algn="l"/>
                <a:tab pos="2089785" algn="l"/>
              </a:tabLst>
            </a:pPr>
            <a:r>
              <a:rPr sz="3050" dirty="0">
                <a:solidFill>
                  <a:srgbClr val="202122"/>
                </a:solidFill>
                <a:latin typeface="Microsoft Sans Serif"/>
                <a:cs typeface="Microsoft Sans Serif"/>
              </a:rPr>
              <a:t>The	</a:t>
            </a:r>
            <a:r>
              <a:rPr sz="3050" spc="-5" dirty="0">
                <a:solidFill>
                  <a:srgbClr val="202122"/>
                </a:solidFill>
                <a:latin typeface="Microsoft Sans Serif"/>
                <a:cs typeface="Microsoft Sans Serif"/>
              </a:rPr>
              <a:t>function</a:t>
            </a:r>
            <a:r>
              <a:rPr sz="3050" spc="4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spc="-5" dirty="0">
                <a:solidFill>
                  <a:srgbClr val="202122"/>
                </a:solidFill>
                <a:latin typeface="Microsoft Sans Serif"/>
                <a:cs typeface="Microsoft Sans Serif"/>
              </a:rPr>
              <a:t>defines</a:t>
            </a:r>
            <a:r>
              <a:rPr sz="3050" spc="4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spc="-15" dirty="0">
                <a:solidFill>
                  <a:srgbClr val="202122"/>
                </a:solidFill>
                <a:latin typeface="Microsoft Sans Serif"/>
                <a:cs typeface="Microsoft Sans Serif"/>
              </a:rPr>
              <a:t>all</a:t>
            </a:r>
            <a:r>
              <a:rPr sz="3050" spc="4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spc="-5" dirty="0">
                <a:solidFill>
                  <a:srgbClr val="202122"/>
                </a:solidFill>
                <a:latin typeface="Microsoft Sans Serif"/>
                <a:cs typeface="Microsoft Sans Serif"/>
              </a:rPr>
              <a:t>three</a:t>
            </a:r>
            <a:r>
              <a:rPr sz="3050" spc="4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spc="-5" dirty="0">
                <a:solidFill>
                  <a:srgbClr val="202122"/>
                </a:solidFill>
                <a:latin typeface="Microsoft Sans Serif"/>
                <a:cs typeface="Microsoft Sans Serif"/>
              </a:rPr>
              <a:t>indeterminate</a:t>
            </a:r>
            <a:r>
              <a:rPr sz="3050" spc="4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spc="-5" dirty="0">
                <a:solidFill>
                  <a:srgbClr val="202122"/>
                </a:solidFill>
                <a:latin typeface="Microsoft Sans Serif"/>
                <a:cs typeface="Microsoft Sans Serif"/>
              </a:rPr>
              <a:t>forms</a:t>
            </a:r>
            <a:r>
              <a:rPr sz="3050" spc="4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dirty="0">
                <a:solidFill>
                  <a:srgbClr val="202122"/>
                </a:solidFill>
                <a:latin typeface="Microsoft Sans Serif"/>
                <a:cs typeface="Microsoft Sans Serif"/>
              </a:rPr>
              <a:t>as</a:t>
            </a:r>
            <a:r>
              <a:rPr sz="3050" spc="45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spc="-10" dirty="0">
                <a:solidFill>
                  <a:srgbClr val="202122"/>
                </a:solidFill>
                <a:latin typeface="Microsoft Sans Serif"/>
                <a:cs typeface="Microsoft Sans Serif"/>
              </a:rPr>
              <a:t>invalid</a:t>
            </a:r>
            <a:r>
              <a:rPr sz="3050" spc="4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spc="-5" dirty="0">
                <a:solidFill>
                  <a:srgbClr val="202122"/>
                </a:solidFill>
                <a:latin typeface="Microsoft Sans Serif"/>
                <a:cs typeface="Microsoft Sans Serif"/>
              </a:rPr>
              <a:t>operations</a:t>
            </a:r>
            <a:r>
              <a:rPr sz="3050" spc="4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dirty="0">
                <a:solidFill>
                  <a:srgbClr val="202122"/>
                </a:solidFill>
                <a:latin typeface="Microsoft Sans Serif"/>
                <a:cs typeface="Microsoft Sans Serif"/>
              </a:rPr>
              <a:t>and</a:t>
            </a:r>
            <a:r>
              <a:rPr sz="3050" spc="4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dirty="0">
                <a:solidFill>
                  <a:srgbClr val="202122"/>
                </a:solidFill>
                <a:latin typeface="Microsoft Sans Serif"/>
                <a:cs typeface="Microsoft Sans Serif"/>
              </a:rPr>
              <a:t>so</a:t>
            </a:r>
            <a:r>
              <a:rPr sz="3050" spc="4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spc="-5" dirty="0">
                <a:solidFill>
                  <a:srgbClr val="202122"/>
                </a:solidFill>
                <a:latin typeface="Microsoft Sans Serif"/>
                <a:cs typeface="Microsoft Sans Serif"/>
              </a:rPr>
              <a:t>returns</a:t>
            </a:r>
            <a:r>
              <a:rPr sz="3050" spc="4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dirty="0">
                <a:solidFill>
                  <a:srgbClr val="202122"/>
                </a:solidFill>
                <a:latin typeface="Microsoft Sans Serif"/>
                <a:cs typeface="Microsoft Sans Serif"/>
              </a:rPr>
              <a:t>NaN.</a:t>
            </a:r>
            <a:endParaRPr sz="305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1451" y="8125544"/>
            <a:ext cx="15147290" cy="192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320" indent="-262255">
              <a:lnSpc>
                <a:spcPct val="100000"/>
              </a:lnSpc>
              <a:spcBef>
                <a:spcPts val="100"/>
              </a:spcBef>
              <a:buChar char="•"/>
              <a:tabLst>
                <a:tab pos="274955" algn="l"/>
              </a:tabLst>
            </a:pPr>
            <a:r>
              <a:rPr sz="3050" spc="-5" dirty="0">
                <a:solidFill>
                  <a:srgbClr val="202122"/>
                </a:solidFill>
                <a:latin typeface="Microsoft Sans Serif"/>
                <a:cs typeface="Microsoft Sans Serif"/>
              </a:rPr>
              <a:t>Real</a:t>
            </a:r>
            <a:r>
              <a:rPr sz="3050" spc="35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spc="-5" dirty="0">
                <a:solidFill>
                  <a:srgbClr val="202122"/>
                </a:solidFill>
                <a:latin typeface="Microsoft Sans Serif"/>
                <a:cs typeface="Microsoft Sans Serif"/>
              </a:rPr>
              <a:t>operations</a:t>
            </a:r>
            <a:r>
              <a:rPr sz="3050" spc="35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spc="-10" dirty="0">
                <a:solidFill>
                  <a:srgbClr val="202122"/>
                </a:solidFill>
                <a:latin typeface="Microsoft Sans Serif"/>
                <a:cs typeface="Microsoft Sans Serif"/>
              </a:rPr>
              <a:t>with</a:t>
            </a:r>
            <a:r>
              <a:rPr sz="3050" spc="4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spc="-5" dirty="0">
                <a:solidFill>
                  <a:srgbClr val="3366CC"/>
                </a:solidFill>
                <a:latin typeface="Microsoft Sans Serif"/>
                <a:cs typeface="Microsoft Sans Serif"/>
              </a:rPr>
              <a:t>complex</a:t>
            </a:r>
            <a:r>
              <a:rPr sz="3050" spc="35" dirty="0">
                <a:solidFill>
                  <a:srgbClr val="3366CC"/>
                </a:solidFill>
                <a:latin typeface="Microsoft Sans Serif"/>
                <a:cs typeface="Microsoft Sans Serif"/>
              </a:rPr>
              <a:t> </a:t>
            </a:r>
            <a:r>
              <a:rPr sz="3050" spc="-5" dirty="0">
                <a:solidFill>
                  <a:srgbClr val="202122"/>
                </a:solidFill>
                <a:latin typeface="Microsoft Sans Serif"/>
                <a:cs typeface="Microsoft Sans Serif"/>
              </a:rPr>
              <a:t>results,</a:t>
            </a:r>
            <a:r>
              <a:rPr sz="3050" spc="35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spc="-5" dirty="0">
                <a:solidFill>
                  <a:srgbClr val="202122"/>
                </a:solidFill>
                <a:latin typeface="Microsoft Sans Serif"/>
                <a:cs typeface="Microsoft Sans Serif"/>
              </a:rPr>
              <a:t>for</a:t>
            </a:r>
            <a:r>
              <a:rPr sz="3050" spc="4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spc="-5" dirty="0">
                <a:solidFill>
                  <a:srgbClr val="202122"/>
                </a:solidFill>
                <a:latin typeface="Microsoft Sans Serif"/>
                <a:cs typeface="Microsoft Sans Serif"/>
              </a:rPr>
              <a:t>example:</a:t>
            </a:r>
            <a:endParaRPr sz="3050">
              <a:latin typeface="Microsoft Sans Serif"/>
              <a:cs typeface="Microsoft Sans Serif"/>
            </a:endParaRPr>
          </a:p>
          <a:p>
            <a:pPr marL="650875" lvl="1" indent="-262255">
              <a:lnSpc>
                <a:spcPct val="100000"/>
              </a:lnSpc>
              <a:spcBef>
                <a:spcPts val="140"/>
              </a:spcBef>
              <a:buFont typeface="Trebuchet MS"/>
              <a:buChar char="◦"/>
              <a:tabLst>
                <a:tab pos="651510" algn="l"/>
              </a:tabLst>
            </a:pPr>
            <a:r>
              <a:rPr sz="3050" spc="-5" dirty="0">
                <a:solidFill>
                  <a:srgbClr val="202122"/>
                </a:solidFill>
                <a:latin typeface="Microsoft Sans Serif"/>
                <a:cs typeface="Microsoft Sans Serif"/>
              </a:rPr>
              <a:t>The</a:t>
            </a:r>
            <a:r>
              <a:rPr sz="3050" spc="25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dirty="0">
                <a:solidFill>
                  <a:srgbClr val="202122"/>
                </a:solidFill>
                <a:latin typeface="Microsoft Sans Serif"/>
                <a:cs typeface="Microsoft Sans Serif"/>
              </a:rPr>
              <a:t>square</a:t>
            </a:r>
            <a:r>
              <a:rPr sz="3050" spc="25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dirty="0">
                <a:solidFill>
                  <a:srgbClr val="202122"/>
                </a:solidFill>
                <a:latin typeface="Microsoft Sans Serif"/>
                <a:cs typeface="Microsoft Sans Serif"/>
              </a:rPr>
              <a:t>root</a:t>
            </a:r>
            <a:r>
              <a:rPr sz="3050" spc="25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dirty="0">
                <a:solidFill>
                  <a:srgbClr val="202122"/>
                </a:solidFill>
                <a:latin typeface="Microsoft Sans Serif"/>
                <a:cs typeface="Microsoft Sans Serif"/>
              </a:rPr>
              <a:t>of</a:t>
            </a:r>
            <a:r>
              <a:rPr sz="3050" spc="25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dirty="0">
                <a:solidFill>
                  <a:srgbClr val="202122"/>
                </a:solidFill>
                <a:latin typeface="Microsoft Sans Serif"/>
                <a:cs typeface="Microsoft Sans Serif"/>
              </a:rPr>
              <a:t>a</a:t>
            </a:r>
            <a:r>
              <a:rPr sz="3050" spc="25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spc="-5" dirty="0">
                <a:solidFill>
                  <a:srgbClr val="202122"/>
                </a:solidFill>
                <a:latin typeface="Microsoft Sans Serif"/>
                <a:cs typeface="Microsoft Sans Serif"/>
              </a:rPr>
              <a:t>negative</a:t>
            </a:r>
            <a:r>
              <a:rPr sz="3050" spc="25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spc="-25" dirty="0">
                <a:solidFill>
                  <a:srgbClr val="202122"/>
                </a:solidFill>
                <a:latin typeface="Microsoft Sans Serif"/>
                <a:cs typeface="Microsoft Sans Serif"/>
              </a:rPr>
              <a:t>number.</a:t>
            </a:r>
            <a:endParaRPr sz="3050">
              <a:latin typeface="Microsoft Sans Serif"/>
              <a:cs typeface="Microsoft Sans Serif"/>
            </a:endParaRPr>
          </a:p>
          <a:p>
            <a:pPr marL="650875" lvl="1" indent="-262255">
              <a:lnSpc>
                <a:spcPct val="100000"/>
              </a:lnSpc>
              <a:spcBef>
                <a:spcPts val="85"/>
              </a:spcBef>
              <a:buFont typeface="Trebuchet MS"/>
              <a:buChar char="◦"/>
              <a:tabLst>
                <a:tab pos="651510" algn="l"/>
              </a:tabLst>
            </a:pPr>
            <a:r>
              <a:rPr sz="3050" dirty="0">
                <a:solidFill>
                  <a:srgbClr val="202122"/>
                </a:solidFill>
                <a:latin typeface="Microsoft Sans Serif"/>
                <a:cs typeface="Microsoft Sans Serif"/>
              </a:rPr>
              <a:t>The</a:t>
            </a:r>
            <a:r>
              <a:rPr sz="3050" spc="2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spc="-5" dirty="0">
                <a:solidFill>
                  <a:srgbClr val="3366CC"/>
                </a:solidFill>
                <a:latin typeface="Microsoft Sans Serif"/>
                <a:cs typeface="Microsoft Sans Serif"/>
              </a:rPr>
              <a:t>logarithm</a:t>
            </a:r>
            <a:r>
              <a:rPr sz="3050" spc="25" dirty="0">
                <a:solidFill>
                  <a:srgbClr val="3366CC"/>
                </a:solidFill>
                <a:latin typeface="Microsoft Sans Serif"/>
                <a:cs typeface="Microsoft Sans Serif"/>
              </a:rPr>
              <a:t> </a:t>
            </a:r>
            <a:r>
              <a:rPr sz="3050" dirty="0">
                <a:solidFill>
                  <a:srgbClr val="202122"/>
                </a:solidFill>
                <a:latin typeface="Microsoft Sans Serif"/>
                <a:cs typeface="Microsoft Sans Serif"/>
              </a:rPr>
              <a:t>of</a:t>
            </a:r>
            <a:r>
              <a:rPr sz="3050" spc="2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dirty="0">
                <a:solidFill>
                  <a:srgbClr val="202122"/>
                </a:solidFill>
                <a:latin typeface="Microsoft Sans Serif"/>
                <a:cs typeface="Microsoft Sans Serif"/>
              </a:rPr>
              <a:t>a</a:t>
            </a:r>
            <a:r>
              <a:rPr sz="3050" spc="25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spc="-5" dirty="0">
                <a:solidFill>
                  <a:srgbClr val="202122"/>
                </a:solidFill>
                <a:latin typeface="Microsoft Sans Serif"/>
                <a:cs typeface="Microsoft Sans Serif"/>
              </a:rPr>
              <a:t>negative</a:t>
            </a:r>
            <a:r>
              <a:rPr sz="3050" spc="25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spc="-25" dirty="0">
                <a:solidFill>
                  <a:srgbClr val="202122"/>
                </a:solidFill>
                <a:latin typeface="Microsoft Sans Serif"/>
                <a:cs typeface="Microsoft Sans Serif"/>
              </a:rPr>
              <a:t>number.</a:t>
            </a:r>
            <a:endParaRPr sz="3050">
              <a:latin typeface="Microsoft Sans Serif"/>
              <a:cs typeface="Microsoft Sans Serif"/>
            </a:endParaRPr>
          </a:p>
          <a:p>
            <a:pPr marL="650875" lvl="1" indent="-262255">
              <a:lnSpc>
                <a:spcPct val="100000"/>
              </a:lnSpc>
              <a:spcBef>
                <a:spcPts val="80"/>
              </a:spcBef>
              <a:buFont typeface="Trebuchet MS"/>
              <a:buChar char="◦"/>
              <a:tabLst>
                <a:tab pos="651510" algn="l"/>
              </a:tabLst>
            </a:pPr>
            <a:r>
              <a:rPr sz="3050" dirty="0">
                <a:solidFill>
                  <a:srgbClr val="202122"/>
                </a:solidFill>
                <a:latin typeface="Microsoft Sans Serif"/>
                <a:cs typeface="Microsoft Sans Serif"/>
              </a:rPr>
              <a:t>The</a:t>
            </a:r>
            <a:r>
              <a:rPr sz="3050" spc="35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spc="-5" dirty="0">
                <a:solidFill>
                  <a:srgbClr val="3366CC"/>
                </a:solidFill>
                <a:latin typeface="Microsoft Sans Serif"/>
                <a:cs typeface="Microsoft Sans Serif"/>
              </a:rPr>
              <a:t>inverse</a:t>
            </a:r>
            <a:r>
              <a:rPr sz="3050" spc="35" dirty="0">
                <a:solidFill>
                  <a:srgbClr val="3366CC"/>
                </a:solidFill>
                <a:latin typeface="Microsoft Sans Serif"/>
                <a:cs typeface="Microsoft Sans Serif"/>
              </a:rPr>
              <a:t> </a:t>
            </a:r>
            <a:r>
              <a:rPr sz="3050" spc="-5" dirty="0">
                <a:solidFill>
                  <a:srgbClr val="3366CC"/>
                </a:solidFill>
                <a:latin typeface="Microsoft Sans Serif"/>
                <a:cs typeface="Microsoft Sans Serif"/>
              </a:rPr>
              <a:t>sine</a:t>
            </a:r>
            <a:r>
              <a:rPr sz="3050" spc="40" dirty="0">
                <a:solidFill>
                  <a:srgbClr val="3366CC"/>
                </a:solidFill>
                <a:latin typeface="Microsoft Sans Serif"/>
                <a:cs typeface="Microsoft Sans Serif"/>
              </a:rPr>
              <a:t> </a:t>
            </a:r>
            <a:r>
              <a:rPr sz="3050" dirty="0">
                <a:solidFill>
                  <a:srgbClr val="3366CC"/>
                </a:solidFill>
                <a:latin typeface="Microsoft Sans Serif"/>
                <a:cs typeface="Microsoft Sans Serif"/>
              </a:rPr>
              <a:t>or</a:t>
            </a:r>
            <a:r>
              <a:rPr sz="3050" spc="35" dirty="0">
                <a:solidFill>
                  <a:srgbClr val="3366CC"/>
                </a:solidFill>
                <a:latin typeface="Microsoft Sans Serif"/>
                <a:cs typeface="Microsoft Sans Serif"/>
              </a:rPr>
              <a:t> </a:t>
            </a:r>
            <a:r>
              <a:rPr sz="3050" spc="-5" dirty="0">
                <a:solidFill>
                  <a:srgbClr val="3366CC"/>
                </a:solidFill>
                <a:latin typeface="Microsoft Sans Serif"/>
                <a:cs typeface="Microsoft Sans Serif"/>
              </a:rPr>
              <a:t>inverse</a:t>
            </a:r>
            <a:r>
              <a:rPr sz="3050" spc="35" dirty="0">
                <a:solidFill>
                  <a:srgbClr val="3366CC"/>
                </a:solidFill>
                <a:latin typeface="Microsoft Sans Serif"/>
                <a:cs typeface="Microsoft Sans Serif"/>
              </a:rPr>
              <a:t> </a:t>
            </a:r>
            <a:r>
              <a:rPr sz="3050" spc="-5" dirty="0">
                <a:solidFill>
                  <a:srgbClr val="3366CC"/>
                </a:solidFill>
                <a:latin typeface="Microsoft Sans Serif"/>
                <a:cs typeface="Microsoft Sans Serif"/>
              </a:rPr>
              <a:t>cosine</a:t>
            </a:r>
            <a:r>
              <a:rPr sz="3050" spc="35" dirty="0">
                <a:solidFill>
                  <a:srgbClr val="3366CC"/>
                </a:solidFill>
                <a:latin typeface="Microsoft Sans Serif"/>
                <a:cs typeface="Microsoft Sans Serif"/>
              </a:rPr>
              <a:t> </a:t>
            </a:r>
            <a:r>
              <a:rPr sz="3050" dirty="0">
                <a:solidFill>
                  <a:srgbClr val="202122"/>
                </a:solidFill>
                <a:latin typeface="Microsoft Sans Serif"/>
                <a:cs typeface="Microsoft Sans Serif"/>
              </a:rPr>
              <a:t>of</a:t>
            </a:r>
            <a:r>
              <a:rPr sz="3050" spc="35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dirty="0">
                <a:solidFill>
                  <a:srgbClr val="202122"/>
                </a:solidFill>
                <a:latin typeface="Microsoft Sans Serif"/>
                <a:cs typeface="Microsoft Sans Serif"/>
              </a:rPr>
              <a:t>a</a:t>
            </a:r>
            <a:r>
              <a:rPr sz="3050" spc="4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dirty="0">
                <a:solidFill>
                  <a:srgbClr val="202122"/>
                </a:solidFill>
                <a:latin typeface="Microsoft Sans Serif"/>
                <a:cs typeface="Microsoft Sans Serif"/>
              </a:rPr>
              <a:t>number</a:t>
            </a:r>
            <a:r>
              <a:rPr sz="3050" spc="35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spc="-5" dirty="0">
                <a:solidFill>
                  <a:srgbClr val="202122"/>
                </a:solidFill>
                <a:latin typeface="Microsoft Sans Serif"/>
                <a:cs typeface="Microsoft Sans Serif"/>
              </a:rPr>
              <a:t>that</a:t>
            </a:r>
            <a:r>
              <a:rPr sz="3050" spc="35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spc="-10" dirty="0">
                <a:solidFill>
                  <a:srgbClr val="202122"/>
                </a:solidFill>
                <a:latin typeface="Microsoft Sans Serif"/>
                <a:cs typeface="Microsoft Sans Serif"/>
              </a:rPr>
              <a:t>is</a:t>
            </a:r>
            <a:r>
              <a:rPr sz="3050" spc="4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spc="-5" dirty="0">
                <a:solidFill>
                  <a:srgbClr val="202122"/>
                </a:solidFill>
                <a:latin typeface="Microsoft Sans Serif"/>
                <a:cs typeface="Microsoft Sans Serif"/>
              </a:rPr>
              <a:t>less</a:t>
            </a:r>
            <a:r>
              <a:rPr sz="3050" spc="35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spc="-5" dirty="0">
                <a:solidFill>
                  <a:srgbClr val="202122"/>
                </a:solidFill>
                <a:latin typeface="Microsoft Sans Serif"/>
                <a:cs typeface="Microsoft Sans Serif"/>
              </a:rPr>
              <a:t>than</a:t>
            </a:r>
            <a:r>
              <a:rPr sz="3050" spc="35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spc="-360" dirty="0">
                <a:solidFill>
                  <a:srgbClr val="202122"/>
                </a:solidFill>
                <a:latin typeface="Verdana"/>
                <a:cs typeface="Verdana"/>
              </a:rPr>
              <a:t>−</a:t>
            </a:r>
            <a:r>
              <a:rPr sz="3050" spc="-360" dirty="0">
                <a:solidFill>
                  <a:srgbClr val="202122"/>
                </a:solidFill>
                <a:latin typeface="Microsoft Sans Serif"/>
                <a:cs typeface="Microsoft Sans Serif"/>
              </a:rPr>
              <a:t>1</a:t>
            </a:r>
            <a:r>
              <a:rPr sz="3050" spc="4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dirty="0">
                <a:solidFill>
                  <a:srgbClr val="202122"/>
                </a:solidFill>
                <a:latin typeface="Microsoft Sans Serif"/>
                <a:cs typeface="Microsoft Sans Serif"/>
              </a:rPr>
              <a:t>or</a:t>
            </a:r>
            <a:r>
              <a:rPr sz="3050" spc="35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spc="-5" dirty="0">
                <a:solidFill>
                  <a:srgbClr val="202122"/>
                </a:solidFill>
                <a:latin typeface="Microsoft Sans Serif"/>
                <a:cs typeface="Microsoft Sans Serif"/>
              </a:rPr>
              <a:t>greater</a:t>
            </a:r>
            <a:r>
              <a:rPr sz="3050" spc="4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spc="-5" dirty="0">
                <a:solidFill>
                  <a:srgbClr val="202122"/>
                </a:solidFill>
                <a:latin typeface="Microsoft Sans Serif"/>
                <a:cs typeface="Microsoft Sans Serif"/>
              </a:rPr>
              <a:t>than</a:t>
            </a:r>
            <a:r>
              <a:rPr sz="3050" spc="35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050" dirty="0">
                <a:solidFill>
                  <a:srgbClr val="202122"/>
                </a:solidFill>
                <a:latin typeface="Microsoft Sans Serif"/>
                <a:cs typeface="Microsoft Sans Serif"/>
              </a:rPr>
              <a:t>1.</a:t>
            </a:r>
            <a:endParaRPr sz="30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25653" y="821637"/>
            <a:ext cx="503999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90" dirty="0"/>
              <a:t>Округление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0852" y="3307686"/>
            <a:ext cx="10770343" cy="59988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5396" y="832090"/>
            <a:ext cx="447357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85" dirty="0"/>
              <a:t>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1451" y="3531704"/>
            <a:ext cx="4594860" cy="31667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74320" indent="-262255">
              <a:lnSpc>
                <a:spcPct val="100000"/>
              </a:lnSpc>
              <a:spcBef>
                <a:spcPts val="120"/>
              </a:spcBef>
              <a:buChar char="•"/>
              <a:tabLst>
                <a:tab pos="274955" algn="l"/>
              </a:tabLst>
            </a:pPr>
            <a:r>
              <a:rPr sz="4100" dirty="0">
                <a:solidFill>
                  <a:srgbClr val="161616"/>
                </a:solidFill>
                <a:latin typeface="Microsoft Sans Serif"/>
                <a:cs typeface="Microsoft Sans Serif"/>
              </a:rPr>
              <a:t>Invalid</a:t>
            </a:r>
            <a:r>
              <a:rPr sz="4100" spc="20" dirty="0">
                <a:solidFill>
                  <a:srgbClr val="161616"/>
                </a:solidFill>
                <a:latin typeface="Microsoft Sans Serif"/>
                <a:cs typeface="Microsoft Sans Serif"/>
              </a:rPr>
              <a:t> </a:t>
            </a:r>
            <a:r>
              <a:rPr sz="4100" spc="5" dirty="0">
                <a:solidFill>
                  <a:srgbClr val="161616"/>
                </a:solidFill>
                <a:latin typeface="Microsoft Sans Serif"/>
                <a:cs typeface="Microsoft Sans Serif"/>
              </a:rPr>
              <a:t>operation</a:t>
            </a:r>
            <a:endParaRPr sz="4100" dirty="0">
              <a:latin typeface="Microsoft Sans Serif"/>
              <a:cs typeface="Microsoft Sans Serif"/>
            </a:endParaRPr>
          </a:p>
          <a:p>
            <a:pPr marL="274320" indent="-262255">
              <a:lnSpc>
                <a:spcPct val="100000"/>
              </a:lnSpc>
              <a:spcBef>
                <a:spcPts val="30"/>
              </a:spcBef>
              <a:buChar char="•"/>
              <a:tabLst>
                <a:tab pos="274955" algn="l"/>
              </a:tabLst>
            </a:pPr>
            <a:r>
              <a:rPr sz="4100" dirty="0">
                <a:solidFill>
                  <a:srgbClr val="161616"/>
                </a:solidFill>
                <a:latin typeface="Microsoft Sans Serif"/>
                <a:cs typeface="Microsoft Sans Serif"/>
              </a:rPr>
              <a:t>Division</a:t>
            </a:r>
            <a:r>
              <a:rPr sz="4100" spc="25" dirty="0">
                <a:solidFill>
                  <a:srgbClr val="161616"/>
                </a:solidFill>
                <a:latin typeface="Microsoft Sans Serif"/>
                <a:cs typeface="Microsoft Sans Serif"/>
              </a:rPr>
              <a:t> </a:t>
            </a:r>
            <a:r>
              <a:rPr sz="4100" spc="10" dirty="0">
                <a:solidFill>
                  <a:srgbClr val="161616"/>
                </a:solidFill>
                <a:latin typeface="Microsoft Sans Serif"/>
                <a:cs typeface="Microsoft Sans Serif"/>
              </a:rPr>
              <a:t>by</a:t>
            </a:r>
            <a:r>
              <a:rPr sz="4100" spc="30" dirty="0">
                <a:solidFill>
                  <a:srgbClr val="161616"/>
                </a:solidFill>
                <a:latin typeface="Microsoft Sans Serif"/>
                <a:cs typeface="Microsoft Sans Serif"/>
              </a:rPr>
              <a:t> </a:t>
            </a:r>
            <a:r>
              <a:rPr sz="4100" spc="10" dirty="0">
                <a:solidFill>
                  <a:srgbClr val="161616"/>
                </a:solidFill>
                <a:latin typeface="Microsoft Sans Serif"/>
                <a:cs typeface="Microsoft Sans Serif"/>
              </a:rPr>
              <a:t>zero</a:t>
            </a:r>
            <a:endParaRPr sz="4100" dirty="0">
              <a:latin typeface="Microsoft Sans Serif"/>
              <a:cs typeface="Microsoft Sans Serif"/>
            </a:endParaRPr>
          </a:p>
          <a:p>
            <a:pPr marL="274320" indent="-262255">
              <a:lnSpc>
                <a:spcPct val="100000"/>
              </a:lnSpc>
              <a:spcBef>
                <a:spcPts val="25"/>
              </a:spcBef>
              <a:buChar char="•"/>
              <a:tabLst>
                <a:tab pos="274955" algn="l"/>
              </a:tabLst>
            </a:pPr>
            <a:r>
              <a:rPr sz="4100" spc="5" dirty="0">
                <a:solidFill>
                  <a:srgbClr val="161616"/>
                </a:solidFill>
                <a:latin typeface="Microsoft Sans Serif"/>
                <a:cs typeface="Microsoft Sans Serif"/>
              </a:rPr>
              <a:t>Overflow</a:t>
            </a:r>
            <a:endParaRPr sz="4100" dirty="0">
              <a:latin typeface="Microsoft Sans Serif"/>
              <a:cs typeface="Microsoft Sans Serif"/>
            </a:endParaRPr>
          </a:p>
          <a:p>
            <a:pPr marL="274320" indent="-262255">
              <a:lnSpc>
                <a:spcPct val="100000"/>
              </a:lnSpc>
              <a:spcBef>
                <a:spcPts val="25"/>
              </a:spcBef>
              <a:buChar char="•"/>
              <a:tabLst>
                <a:tab pos="274955" algn="l"/>
              </a:tabLst>
            </a:pPr>
            <a:r>
              <a:rPr sz="4100" spc="5" dirty="0">
                <a:solidFill>
                  <a:srgbClr val="161616"/>
                </a:solidFill>
                <a:latin typeface="Microsoft Sans Serif"/>
                <a:cs typeface="Microsoft Sans Serif"/>
              </a:rPr>
              <a:t>Underflow</a:t>
            </a:r>
            <a:endParaRPr sz="4100" dirty="0">
              <a:latin typeface="Microsoft Sans Serif"/>
              <a:cs typeface="Microsoft Sans Serif"/>
            </a:endParaRPr>
          </a:p>
          <a:p>
            <a:pPr marL="274320" indent="-262255">
              <a:lnSpc>
                <a:spcPct val="100000"/>
              </a:lnSpc>
              <a:spcBef>
                <a:spcPts val="30"/>
              </a:spcBef>
              <a:buChar char="•"/>
              <a:tabLst>
                <a:tab pos="274955" algn="l"/>
              </a:tabLst>
            </a:pPr>
            <a:r>
              <a:rPr sz="4100" spc="5" dirty="0">
                <a:solidFill>
                  <a:srgbClr val="161616"/>
                </a:solidFill>
                <a:latin typeface="Microsoft Sans Serif"/>
                <a:cs typeface="Microsoft Sans Serif"/>
              </a:rPr>
              <a:t>Inexact</a:t>
            </a:r>
            <a:r>
              <a:rPr sz="4100" spc="15" dirty="0">
                <a:solidFill>
                  <a:srgbClr val="161616"/>
                </a:solidFill>
                <a:latin typeface="Microsoft Sans Serif"/>
                <a:cs typeface="Microsoft Sans Serif"/>
              </a:rPr>
              <a:t> </a:t>
            </a:r>
            <a:r>
              <a:rPr sz="4100" dirty="0">
                <a:solidFill>
                  <a:srgbClr val="161616"/>
                </a:solidFill>
                <a:latin typeface="Microsoft Sans Serif"/>
                <a:cs typeface="Microsoft Sans Serif"/>
              </a:rPr>
              <a:t>calculation</a:t>
            </a:r>
            <a:endParaRPr sz="41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92579" y="821637"/>
            <a:ext cx="390652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35" dirty="0"/>
              <a:t>Точность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3535683"/>
            <a:ext cx="17634585" cy="187515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5"/>
              </a:spcBef>
              <a:tabLst>
                <a:tab pos="2651760" algn="l"/>
                <a:tab pos="4919345" algn="l"/>
              </a:tabLst>
            </a:pPr>
            <a:r>
              <a:rPr sz="3600" b="1" i="1" u="heavy" spc="-20" dirty="0">
                <a:solidFill>
                  <a:srgbClr val="0645AD"/>
                </a:solidFill>
                <a:uFill>
                  <a:solidFill>
                    <a:srgbClr val="0645AD"/>
                  </a:solidFill>
                </a:uFill>
                <a:latin typeface="Arial"/>
                <a:cs typeface="Arial"/>
                <a:hlinkClick r:id="rId2"/>
              </a:rPr>
              <a:t>Машинным</a:t>
            </a:r>
            <a:r>
              <a:rPr sz="3600" b="1" i="1" u="heavy" spc="5" dirty="0">
                <a:solidFill>
                  <a:srgbClr val="0645AD"/>
                </a:solidFill>
                <a:uFill>
                  <a:solidFill>
                    <a:srgbClr val="0645AD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3600" b="1" i="1" u="heavy" spc="20" dirty="0">
                <a:solidFill>
                  <a:srgbClr val="0645AD"/>
                </a:solidFill>
                <a:uFill>
                  <a:solidFill>
                    <a:srgbClr val="0645AD"/>
                  </a:solidFill>
                </a:uFill>
                <a:latin typeface="Arial"/>
                <a:cs typeface="Arial"/>
                <a:hlinkClick r:id="rId2"/>
              </a:rPr>
              <a:t>эпсилоном</a:t>
            </a:r>
            <a:r>
              <a:rPr sz="3600" b="1" i="1" spc="10" dirty="0">
                <a:solidFill>
                  <a:srgbClr val="0645AD"/>
                </a:solidFill>
                <a:latin typeface="Arial"/>
                <a:cs typeface="Arial"/>
                <a:hlinkClick r:id="rId2"/>
              </a:rPr>
              <a:t> </a:t>
            </a:r>
            <a:r>
              <a:rPr sz="3600" spc="-140" dirty="0">
                <a:solidFill>
                  <a:srgbClr val="202122"/>
                </a:solidFill>
                <a:latin typeface="Verdana"/>
                <a:cs typeface="Verdana"/>
              </a:rPr>
              <a:t>называется</a:t>
            </a:r>
            <a:r>
              <a:rPr sz="3600" spc="-254" dirty="0">
                <a:solidFill>
                  <a:srgbClr val="202122"/>
                </a:solidFill>
                <a:latin typeface="Verdana"/>
                <a:cs typeface="Verdana"/>
              </a:rPr>
              <a:t> </a:t>
            </a:r>
            <a:r>
              <a:rPr sz="3600" spc="-195" dirty="0">
                <a:solidFill>
                  <a:srgbClr val="202122"/>
                </a:solidFill>
                <a:latin typeface="Verdana"/>
                <a:cs typeface="Verdana"/>
              </a:rPr>
              <a:t>наименьшее</a:t>
            </a:r>
            <a:r>
              <a:rPr sz="3600" spc="-260" dirty="0">
                <a:solidFill>
                  <a:srgbClr val="202122"/>
                </a:solidFill>
                <a:latin typeface="Verdana"/>
                <a:cs typeface="Verdana"/>
              </a:rPr>
              <a:t> </a:t>
            </a:r>
            <a:r>
              <a:rPr sz="3600" spc="-160" dirty="0">
                <a:solidFill>
                  <a:srgbClr val="202122"/>
                </a:solidFill>
                <a:latin typeface="Verdana"/>
                <a:cs typeface="Verdana"/>
              </a:rPr>
              <a:t>положительное</a:t>
            </a:r>
            <a:r>
              <a:rPr sz="3600" spc="-254" dirty="0">
                <a:solidFill>
                  <a:srgbClr val="202122"/>
                </a:solidFill>
                <a:latin typeface="Verdana"/>
                <a:cs typeface="Verdana"/>
              </a:rPr>
              <a:t> </a:t>
            </a:r>
            <a:r>
              <a:rPr sz="3600" spc="-170" dirty="0">
                <a:solidFill>
                  <a:srgbClr val="202122"/>
                </a:solidFill>
                <a:latin typeface="Verdana"/>
                <a:cs typeface="Verdana"/>
              </a:rPr>
              <a:t>число</a:t>
            </a:r>
            <a:r>
              <a:rPr sz="3600" spc="-254" dirty="0">
                <a:solidFill>
                  <a:srgbClr val="202122"/>
                </a:solidFill>
                <a:latin typeface="Verdana"/>
                <a:cs typeface="Verdana"/>
              </a:rPr>
              <a:t> </a:t>
            </a:r>
            <a:r>
              <a:rPr sz="3600" spc="170" dirty="0">
                <a:solidFill>
                  <a:srgbClr val="202122"/>
                </a:solidFill>
                <a:latin typeface="Verdana"/>
                <a:cs typeface="Verdana"/>
              </a:rPr>
              <a:t>ε</a:t>
            </a:r>
            <a:r>
              <a:rPr sz="3600" spc="-260" dirty="0">
                <a:solidFill>
                  <a:srgbClr val="202122"/>
                </a:solidFill>
                <a:latin typeface="Verdana"/>
                <a:cs typeface="Verdana"/>
              </a:rPr>
              <a:t> </a:t>
            </a:r>
            <a:r>
              <a:rPr sz="3600" spc="-95" dirty="0">
                <a:solidFill>
                  <a:srgbClr val="202122"/>
                </a:solidFill>
                <a:latin typeface="Verdana"/>
                <a:cs typeface="Verdana"/>
              </a:rPr>
              <a:t>такое</a:t>
            </a:r>
            <a:r>
              <a:rPr sz="3600" spc="-95" dirty="0">
                <a:solidFill>
                  <a:srgbClr val="202122"/>
                </a:solidFill>
                <a:latin typeface="Microsoft Sans Serif"/>
                <a:cs typeface="Microsoft Sans Serif"/>
              </a:rPr>
              <a:t>, </a:t>
            </a:r>
            <a:r>
              <a:rPr sz="3600" spc="-94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600" spc="-229" dirty="0">
                <a:solidFill>
                  <a:srgbClr val="202122"/>
                </a:solidFill>
                <a:latin typeface="Verdana"/>
                <a:cs typeface="Verdana"/>
              </a:rPr>
              <a:t>ч</a:t>
            </a:r>
            <a:r>
              <a:rPr sz="3600" spc="-70" dirty="0">
                <a:solidFill>
                  <a:srgbClr val="202122"/>
                </a:solidFill>
                <a:latin typeface="Verdana"/>
                <a:cs typeface="Verdana"/>
              </a:rPr>
              <a:t>то</a:t>
            </a:r>
            <a:r>
              <a:rPr sz="3600" dirty="0">
                <a:solidFill>
                  <a:srgbClr val="202122"/>
                </a:solidFill>
                <a:latin typeface="Verdana"/>
                <a:cs typeface="Verdana"/>
              </a:rPr>
              <a:t>	</a:t>
            </a:r>
            <a:r>
              <a:rPr sz="3600" spc="5" dirty="0">
                <a:solidFill>
                  <a:srgbClr val="202122"/>
                </a:solidFill>
                <a:latin typeface="Microsoft Sans Serif"/>
                <a:cs typeface="Microsoft Sans Serif"/>
              </a:rPr>
              <a:t>(</a:t>
            </a:r>
            <a:r>
              <a:rPr sz="3600" spc="-180" dirty="0">
                <a:solidFill>
                  <a:srgbClr val="202122"/>
                </a:solidFill>
                <a:latin typeface="Verdana"/>
                <a:cs typeface="Verdana"/>
              </a:rPr>
              <a:t>зн</a:t>
            </a:r>
            <a:r>
              <a:rPr sz="3600" spc="-145" dirty="0">
                <a:solidFill>
                  <a:srgbClr val="202122"/>
                </a:solidFill>
                <a:latin typeface="Verdana"/>
                <a:cs typeface="Verdana"/>
              </a:rPr>
              <a:t>ак</a:t>
            </a:r>
            <a:r>
              <a:rPr sz="3600" spc="-170" dirty="0">
                <a:solidFill>
                  <a:srgbClr val="202122"/>
                </a:solidFill>
                <a:latin typeface="Verdana"/>
                <a:cs typeface="Verdana"/>
              </a:rPr>
              <a:t>о</a:t>
            </a:r>
            <a:r>
              <a:rPr sz="3600" spc="-95" dirty="0">
                <a:solidFill>
                  <a:srgbClr val="202122"/>
                </a:solidFill>
                <a:latin typeface="Verdana"/>
                <a:cs typeface="Verdana"/>
              </a:rPr>
              <a:t>м</a:t>
            </a:r>
            <a:r>
              <a:rPr sz="3600" dirty="0">
                <a:solidFill>
                  <a:srgbClr val="202122"/>
                </a:solidFill>
                <a:latin typeface="Verdana"/>
                <a:cs typeface="Verdana"/>
              </a:rPr>
              <a:t>	</a:t>
            </a:r>
            <a:r>
              <a:rPr sz="3600" spc="-170" dirty="0">
                <a:solidFill>
                  <a:srgbClr val="202122"/>
                </a:solidFill>
                <a:latin typeface="Verdana"/>
                <a:cs typeface="Verdana"/>
              </a:rPr>
              <a:t>о</a:t>
            </a:r>
            <a:r>
              <a:rPr sz="3600" spc="-195" dirty="0">
                <a:solidFill>
                  <a:srgbClr val="202122"/>
                </a:solidFill>
                <a:latin typeface="Verdana"/>
                <a:cs typeface="Verdana"/>
              </a:rPr>
              <a:t>б</a:t>
            </a:r>
            <a:r>
              <a:rPr sz="3600" spc="-170" dirty="0">
                <a:solidFill>
                  <a:srgbClr val="202122"/>
                </a:solidFill>
                <a:latin typeface="Verdana"/>
                <a:cs typeface="Verdana"/>
              </a:rPr>
              <a:t>о</a:t>
            </a:r>
            <a:r>
              <a:rPr sz="3600" spc="-180" dirty="0">
                <a:solidFill>
                  <a:srgbClr val="202122"/>
                </a:solidFill>
                <a:latin typeface="Verdana"/>
                <a:cs typeface="Verdana"/>
              </a:rPr>
              <a:t>зн</a:t>
            </a:r>
            <a:r>
              <a:rPr sz="3600" spc="-145" dirty="0">
                <a:solidFill>
                  <a:srgbClr val="202122"/>
                </a:solidFill>
                <a:latin typeface="Verdana"/>
                <a:cs typeface="Verdana"/>
              </a:rPr>
              <a:t>а</a:t>
            </a:r>
            <a:r>
              <a:rPr sz="3600" spc="-229" dirty="0">
                <a:solidFill>
                  <a:srgbClr val="202122"/>
                </a:solidFill>
                <a:latin typeface="Verdana"/>
                <a:cs typeface="Verdana"/>
              </a:rPr>
              <a:t>ч</a:t>
            </a:r>
            <a:r>
              <a:rPr sz="3600" spc="-130" dirty="0">
                <a:solidFill>
                  <a:srgbClr val="202122"/>
                </a:solidFill>
                <a:latin typeface="Verdana"/>
                <a:cs typeface="Verdana"/>
              </a:rPr>
              <a:t>е</a:t>
            </a:r>
            <a:r>
              <a:rPr sz="3600" spc="-280" dirty="0">
                <a:solidFill>
                  <a:srgbClr val="202122"/>
                </a:solidFill>
                <a:latin typeface="Verdana"/>
                <a:cs typeface="Verdana"/>
              </a:rPr>
              <a:t>н</a:t>
            </a:r>
            <a:r>
              <a:rPr sz="3600" spc="-170" dirty="0">
                <a:solidFill>
                  <a:srgbClr val="202122"/>
                </a:solidFill>
                <a:latin typeface="Verdana"/>
                <a:cs typeface="Verdana"/>
              </a:rPr>
              <a:t>о</a:t>
            </a:r>
            <a:r>
              <a:rPr sz="3600" spc="-260" dirty="0">
                <a:solidFill>
                  <a:srgbClr val="202122"/>
                </a:solidFill>
                <a:latin typeface="Verdana"/>
                <a:cs typeface="Verdana"/>
              </a:rPr>
              <a:t> </a:t>
            </a:r>
            <a:r>
              <a:rPr sz="3600" spc="-135" dirty="0">
                <a:solidFill>
                  <a:srgbClr val="202122"/>
                </a:solidFill>
                <a:latin typeface="Verdana"/>
                <a:cs typeface="Verdana"/>
              </a:rPr>
              <a:t>м</a:t>
            </a:r>
            <a:r>
              <a:rPr sz="3600" spc="-110" dirty="0">
                <a:solidFill>
                  <a:srgbClr val="202122"/>
                </a:solidFill>
                <a:latin typeface="Verdana"/>
                <a:cs typeface="Verdana"/>
              </a:rPr>
              <a:t>а</a:t>
            </a:r>
            <a:r>
              <a:rPr sz="3600" spc="-340" dirty="0">
                <a:solidFill>
                  <a:srgbClr val="202122"/>
                </a:solidFill>
                <a:latin typeface="Verdana"/>
                <a:cs typeface="Verdana"/>
              </a:rPr>
              <a:t>ш</a:t>
            </a:r>
            <a:r>
              <a:rPr sz="3600" spc="-190" dirty="0">
                <a:solidFill>
                  <a:srgbClr val="202122"/>
                </a:solidFill>
                <a:latin typeface="Verdana"/>
                <a:cs typeface="Verdana"/>
              </a:rPr>
              <a:t>и</a:t>
            </a:r>
            <a:r>
              <a:rPr sz="3600" spc="-280" dirty="0">
                <a:solidFill>
                  <a:srgbClr val="202122"/>
                </a:solidFill>
                <a:latin typeface="Verdana"/>
                <a:cs typeface="Verdana"/>
              </a:rPr>
              <a:t>нн</a:t>
            </a:r>
            <a:r>
              <a:rPr sz="3600" spc="-170" dirty="0">
                <a:solidFill>
                  <a:srgbClr val="202122"/>
                </a:solidFill>
                <a:latin typeface="Verdana"/>
                <a:cs typeface="Verdana"/>
              </a:rPr>
              <a:t>о</a:t>
            </a:r>
            <a:r>
              <a:rPr sz="3600" spc="-130" dirty="0">
                <a:solidFill>
                  <a:srgbClr val="202122"/>
                </a:solidFill>
                <a:latin typeface="Verdana"/>
                <a:cs typeface="Verdana"/>
              </a:rPr>
              <a:t>е</a:t>
            </a:r>
            <a:r>
              <a:rPr sz="3600" spc="-260" dirty="0">
                <a:solidFill>
                  <a:srgbClr val="202122"/>
                </a:solidFill>
                <a:latin typeface="Verdana"/>
                <a:cs typeface="Verdana"/>
              </a:rPr>
              <a:t> </a:t>
            </a:r>
            <a:r>
              <a:rPr sz="3600" spc="-135" dirty="0">
                <a:solidFill>
                  <a:srgbClr val="202122"/>
                </a:solidFill>
                <a:latin typeface="Verdana"/>
                <a:cs typeface="Verdana"/>
              </a:rPr>
              <a:t>сл</a:t>
            </a:r>
            <a:r>
              <a:rPr sz="3600" spc="-170" dirty="0">
                <a:solidFill>
                  <a:srgbClr val="202122"/>
                </a:solidFill>
                <a:latin typeface="Verdana"/>
                <a:cs typeface="Verdana"/>
              </a:rPr>
              <a:t>о</a:t>
            </a:r>
            <a:r>
              <a:rPr sz="3600" spc="-45" dirty="0">
                <a:solidFill>
                  <a:srgbClr val="202122"/>
                </a:solidFill>
                <a:latin typeface="Verdana"/>
                <a:cs typeface="Verdana"/>
              </a:rPr>
              <a:t>ж</a:t>
            </a:r>
            <a:r>
              <a:rPr sz="3600" spc="-130" dirty="0">
                <a:solidFill>
                  <a:srgbClr val="202122"/>
                </a:solidFill>
                <a:latin typeface="Verdana"/>
                <a:cs typeface="Verdana"/>
              </a:rPr>
              <a:t>е</a:t>
            </a:r>
            <a:r>
              <a:rPr sz="3600" spc="-280" dirty="0">
                <a:solidFill>
                  <a:srgbClr val="202122"/>
                </a:solidFill>
                <a:latin typeface="Verdana"/>
                <a:cs typeface="Verdana"/>
              </a:rPr>
              <a:t>н</a:t>
            </a:r>
            <a:r>
              <a:rPr sz="3600" spc="-190" dirty="0">
                <a:solidFill>
                  <a:srgbClr val="202122"/>
                </a:solidFill>
                <a:latin typeface="Verdana"/>
                <a:cs typeface="Verdana"/>
              </a:rPr>
              <a:t>и</a:t>
            </a:r>
            <a:r>
              <a:rPr sz="3600" spc="-130" dirty="0">
                <a:solidFill>
                  <a:srgbClr val="202122"/>
                </a:solidFill>
                <a:latin typeface="Verdana"/>
                <a:cs typeface="Verdana"/>
              </a:rPr>
              <a:t>е</a:t>
            </a:r>
            <a:r>
              <a:rPr sz="3600" spc="5" dirty="0">
                <a:solidFill>
                  <a:srgbClr val="202122"/>
                </a:solidFill>
                <a:latin typeface="Microsoft Sans Serif"/>
                <a:cs typeface="Microsoft Sans Serif"/>
              </a:rPr>
              <a:t>).</a:t>
            </a:r>
            <a:r>
              <a:rPr sz="3600" spc="5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600" spc="-190" dirty="0">
                <a:solidFill>
                  <a:srgbClr val="202122"/>
                </a:solidFill>
                <a:latin typeface="Verdana"/>
                <a:cs typeface="Verdana"/>
              </a:rPr>
              <a:t>Г</a:t>
            </a:r>
            <a:r>
              <a:rPr sz="3600" spc="-200" dirty="0">
                <a:solidFill>
                  <a:srgbClr val="202122"/>
                </a:solidFill>
                <a:latin typeface="Verdana"/>
                <a:cs typeface="Verdana"/>
              </a:rPr>
              <a:t>р</a:t>
            </a:r>
            <a:r>
              <a:rPr sz="3600" spc="-260" dirty="0">
                <a:solidFill>
                  <a:srgbClr val="202122"/>
                </a:solidFill>
                <a:latin typeface="Verdana"/>
                <a:cs typeface="Verdana"/>
              </a:rPr>
              <a:t>уб</a:t>
            </a:r>
            <a:r>
              <a:rPr sz="3600" spc="-170" dirty="0">
                <a:solidFill>
                  <a:srgbClr val="202122"/>
                </a:solidFill>
                <a:latin typeface="Verdana"/>
                <a:cs typeface="Verdana"/>
              </a:rPr>
              <a:t>о</a:t>
            </a:r>
            <a:r>
              <a:rPr sz="3600" spc="-260" dirty="0">
                <a:solidFill>
                  <a:srgbClr val="202122"/>
                </a:solidFill>
                <a:latin typeface="Verdana"/>
                <a:cs typeface="Verdana"/>
              </a:rPr>
              <a:t> </a:t>
            </a:r>
            <a:r>
              <a:rPr sz="3600" spc="-240" dirty="0">
                <a:solidFill>
                  <a:srgbClr val="202122"/>
                </a:solidFill>
                <a:latin typeface="Verdana"/>
                <a:cs typeface="Verdana"/>
              </a:rPr>
              <a:t>г</a:t>
            </a:r>
            <a:r>
              <a:rPr sz="3600" spc="-170" dirty="0">
                <a:solidFill>
                  <a:srgbClr val="202122"/>
                </a:solidFill>
                <a:latin typeface="Verdana"/>
                <a:cs typeface="Verdana"/>
              </a:rPr>
              <a:t>о</a:t>
            </a:r>
            <a:r>
              <a:rPr sz="3600" spc="-155" dirty="0">
                <a:solidFill>
                  <a:srgbClr val="202122"/>
                </a:solidFill>
                <a:latin typeface="Verdana"/>
                <a:cs typeface="Verdana"/>
              </a:rPr>
              <a:t>в</a:t>
            </a:r>
            <a:r>
              <a:rPr sz="3600" spc="-170" dirty="0">
                <a:solidFill>
                  <a:srgbClr val="202122"/>
                </a:solidFill>
                <a:latin typeface="Verdana"/>
                <a:cs typeface="Verdana"/>
              </a:rPr>
              <a:t>о</a:t>
            </a:r>
            <a:r>
              <a:rPr sz="3600" spc="-229" dirty="0">
                <a:solidFill>
                  <a:srgbClr val="202122"/>
                </a:solidFill>
                <a:latin typeface="Verdana"/>
                <a:cs typeface="Verdana"/>
              </a:rPr>
              <a:t>р</a:t>
            </a:r>
            <a:r>
              <a:rPr sz="3600" spc="-135" dirty="0">
                <a:solidFill>
                  <a:srgbClr val="202122"/>
                </a:solidFill>
                <a:latin typeface="Verdana"/>
                <a:cs typeface="Verdana"/>
              </a:rPr>
              <a:t>я</a:t>
            </a:r>
            <a:r>
              <a:rPr sz="3600" spc="5" dirty="0">
                <a:solidFill>
                  <a:srgbClr val="202122"/>
                </a:solidFill>
                <a:latin typeface="Microsoft Sans Serif"/>
                <a:cs typeface="Microsoft Sans Serif"/>
              </a:rPr>
              <a:t>,</a:t>
            </a:r>
            <a:endParaRPr sz="3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  <a:tabLst>
                <a:tab pos="10210165" algn="l"/>
              </a:tabLst>
            </a:pPr>
            <a:r>
              <a:rPr sz="3600" spc="-229" dirty="0">
                <a:solidFill>
                  <a:srgbClr val="202122"/>
                </a:solidFill>
                <a:latin typeface="Verdana"/>
                <a:cs typeface="Verdana"/>
              </a:rPr>
              <a:t>ч</a:t>
            </a:r>
            <a:r>
              <a:rPr sz="3600" spc="-190" dirty="0">
                <a:solidFill>
                  <a:srgbClr val="202122"/>
                </a:solidFill>
                <a:latin typeface="Verdana"/>
                <a:cs typeface="Verdana"/>
              </a:rPr>
              <a:t>и</a:t>
            </a:r>
            <a:r>
              <a:rPr sz="3600" spc="-135" dirty="0">
                <a:solidFill>
                  <a:srgbClr val="202122"/>
                </a:solidFill>
                <a:latin typeface="Verdana"/>
                <a:cs typeface="Verdana"/>
              </a:rPr>
              <a:t>сл</a:t>
            </a:r>
            <a:r>
              <a:rPr sz="3600" spc="-145" dirty="0">
                <a:solidFill>
                  <a:srgbClr val="202122"/>
                </a:solidFill>
                <a:latin typeface="Verdana"/>
                <a:cs typeface="Verdana"/>
              </a:rPr>
              <a:t>а</a:t>
            </a:r>
            <a:r>
              <a:rPr sz="3600" spc="-260" dirty="0">
                <a:solidFill>
                  <a:srgbClr val="202122"/>
                </a:solidFill>
                <a:latin typeface="Verdana"/>
                <a:cs typeface="Verdana"/>
              </a:rPr>
              <a:t> </a:t>
            </a:r>
            <a:r>
              <a:rPr sz="3600" i="1" spc="15" dirty="0">
                <a:solidFill>
                  <a:srgbClr val="202122"/>
                </a:solidFill>
                <a:latin typeface="Arial"/>
                <a:cs typeface="Arial"/>
              </a:rPr>
              <a:t>a</a:t>
            </a:r>
            <a:r>
              <a:rPr sz="3600" i="1" spc="5" dirty="0">
                <a:solidFill>
                  <a:srgbClr val="202122"/>
                </a:solidFill>
                <a:latin typeface="Arial"/>
                <a:cs typeface="Arial"/>
              </a:rPr>
              <a:t> </a:t>
            </a:r>
            <a:r>
              <a:rPr sz="3600" spc="-190" dirty="0">
                <a:solidFill>
                  <a:srgbClr val="202122"/>
                </a:solidFill>
                <a:latin typeface="Verdana"/>
                <a:cs typeface="Verdana"/>
              </a:rPr>
              <a:t>и</a:t>
            </a:r>
            <a:r>
              <a:rPr sz="3600" spc="-260" dirty="0">
                <a:solidFill>
                  <a:srgbClr val="202122"/>
                </a:solidFill>
                <a:latin typeface="Verdana"/>
                <a:cs typeface="Verdana"/>
              </a:rPr>
              <a:t> </a:t>
            </a:r>
            <a:r>
              <a:rPr sz="3600" i="1" spc="15" dirty="0">
                <a:solidFill>
                  <a:srgbClr val="202122"/>
                </a:solidFill>
                <a:latin typeface="Arial"/>
                <a:cs typeface="Arial"/>
              </a:rPr>
              <a:t>b</a:t>
            </a:r>
            <a:r>
              <a:rPr sz="3600" spc="5" dirty="0">
                <a:solidFill>
                  <a:srgbClr val="202122"/>
                </a:solidFill>
                <a:latin typeface="Microsoft Sans Serif"/>
                <a:cs typeface="Microsoft Sans Serif"/>
              </a:rPr>
              <a:t>,</a:t>
            </a:r>
            <a:r>
              <a:rPr sz="3600" spc="5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600" spc="-140" dirty="0">
                <a:solidFill>
                  <a:srgbClr val="202122"/>
                </a:solidFill>
                <a:latin typeface="Verdana"/>
                <a:cs typeface="Verdana"/>
              </a:rPr>
              <a:t>со</a:t>
            </a:r>
            <a:r>
              <a:rPr sz="3600" spc="-170" dirty="0">
                <a:solidFill>
                  <a:srgbClr val="202122"/>
                </a:solidFill>
                <a:latin typeface="Verdana"/>
                <a:cs typeface="Verdana"/>
              </a:rPr>
              <a:t>о</a:t>
            </a:r>
            <a:r>
              <a:rPr sz="3600" spc="-125" dirty="0">
                <a:solidFill>
                  <a:srgbClr val="202122"/>
                </a:solidFill>
                <a:latin typeface="Verdana"/>
                <a:cs typeface="Verdana"/>
              </a:rPr>
              <a:t>тн</a:t>
            </a:r>
            <a:r>
              <a:rPr sz="3600" spc="-170" dirty="0">
                <a:solidFill>
                  <a:srgbClr val="202122"/>
                </a:solidFill>
                <a:latin typeface="Verdana"/>
                <a:cs typeface="Verdana"/>
              </a:rPr>
              <a:t>о</a:t>
            </a:r>
            <a:r>
              <a:rPr sz="3600" spc="-125" dirty="0">
                <a:solidFill>
                  <a:srgbClr val="202122"/>
                </a:solidFill>
                <a:latin typeface="Verdana"/>
                <a:cs typeface="Verdana"/>
              </a:rPr>
              <a:t>ся</a:t>
            </a:r>
            <a:r>
              <a:rPr sz="3600" spc="-325" dirty="0">
                <a:solidFill>
                  <a:srgbClr val="202122"/>
                </a:solidFill>
                <a:latin typeface="Verdana"/>
                <a:cs typeface="Verdana"/>
              </a:rPr>
              <a:t>щ</a:t>
            </a:r>
            <a:r>
              <a:rPr sz="3600" spc="-190" dirty="0">
                <a:solidFill>
                  <a:srgbClr val="202122"/>
                </a:solidFill>
                <a:latin typeface="Verdana"/>
                <a:cs typeface="Verdana"/>
              </a:rPr>
              <a:t>и</a:t>
            </a:r>
            <a:r>
              <a:rPr sz="3600" spc="-130" dirty="0">
                <a:solidFill>
                  <a:srgbClr val="202122"/>
                </a:solidFill>
                <a:latin typeface="Verdana"/>
                <a:cs typeface="Verdana"/>
              </a:rPr>
              <a:t>е</a:t>
            </a:r>
            <a:r>
              <a:rPr sz="3600" spc="-125" dirty="0">
                <a:solidFill>
                  <a:srgbClr val="202122"/>
                </a:solidFill>
                <a:latin typeface="Verdana"/>
                <a:cs typeface="Verdana"/>
              </a:rPr>
              <a:t>ся</a:t>
            </a:r>
            <a:r>
              <a:rPr sz="3600" spc="-260" dirty="0">
                <a:solidFill>
                  <a:srgbClr val="202122"/>
                </a:solidFill>
                <a:latin typeface="Verdana"/>
                <a:cs typeface="Verdana"/>
              </a:rPr>
              <a:t> </a:t>
            </a:r>
            <a:r>
              <a:rPr sz="3600" spc="-60" dirty="0">
                <a:solidFill>
                  <a:srgbClr val="202122"/>
                </a:solidFill>
                <a:latin typeface="Verdana"/>
                <a:cs typeface="Verdana"/>
              </a:rPr>
              <a:t>та</a:t>
            </a:r>
            <a:r>
              <a:rPr sz="3600" spc="-145" dirty="0">
                <a:solidFill>
                  <a:srgbClr val="202122"/>
                </a:solidFill>
                <a:latin typeface="Verdana"/>
                <a:cs typeface="Verdana"/>
              </a:rPr>
              <a:t>к</a:t>
            </a:r>
            <a:r>
              <a:rPr sz="3600" spc="5" dirty="0">
                <a:solidFill>
                  <a:srgbClr val="202122"/>
                </a:solidFill>
                <a:latin typeface="Microsoft Sans Serif"/>
                <a:cs typeface="Microsoft Sans Serif"/>
              </a:rPr>
              <a:t>,</a:t>
            </a:r>
            <a:r>
              <a:rPr sz="3600" spc="5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600" spc="-229" dirty="0">
                <a:solidFill>
                  <a:srgbClr val="202122"/>
                </a:solidFill>
                <a:latin typeface="Verdana"/>
                <a:cs typeface="Verdana"/>
              </a:rPr>
              <a:t>ч</a:t>
            </a:r>
            <a:r>
              <a:rPr sz="3600" spc="-70" dirty="0">
                <a:solidFill>
                  <a:srgbClr val="202122"/>
                </a:solidFill>
                <a:latin typeface="Verdana"/>
                <a:cs typeface="Verdana"/>
              </a:rPr>
              <a:t>то</a:t>
            </a:r>
            <a:r>
              <a:rPr sz="3600" dirty="0">
                <a:solidFill>
                  <a:srgbClr val="202122"/>
                </a:solidFill>
                <a:latin typeface="Verdana"/>
                <a:cs typeface="Verdana"/>
              </a:rPr>
              <a:t>	</a:t>
            </a:r>
            <a:r>
              <a:rPr sz="3600" spc="5" dirty="0">
                <a:solidFill>
                  <a:srgbClr val="202122"/>
                </a:solidFill>
                <a:latin typeface="Microsoft Sans Serif"/>
                <a:cs typeface="Microsoft Sans Serif"/>
              </a:rPr>
              <a:t>,</a:t>
            </a:r>
            <a:r>
              <a:rPr sz="3600" spc="5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600" spc="-135" dirty="0">
                <a:solidFill>
                  <a:srgbClr val="202122"/>
                </a:solidFill>
                <a:latin typeface="Verdana"/>
                <a:cs typeface="Verdana"/>
              </a:rPr>
              <a:t>м</a:t>
            </a:r>
            <a:r>
              <a:rPr sz="3600" spc="-110" dirty="0">
                <a:solidFill>
                  <a:srgbClr val="202122"/>
                </a:solidFill>
                <a:latin typeface="Verdana"/>
                <a:cs typeface="Verdana"/>
              </a:rPr>
              <a:t>а</a:t>
            </a:r>
            <a:r>
              <a:rPr sz="3600" spc="-340" dirty="0">
                <a:solidFill>
                  <a:srgbClr val="202122"/>
                </a:solidFill>
                <a:latin typeface="Verdana"/>
                <a:cs typeface="Verdana"/>
              </a:rPr>
              <a:t>ш</a:t>
            </a:r>
            <a:r>
              <a:rPr sz="3600" spc="-190" dirty="0">
                <a:solidFill>
                  <a:srgbClr val="202122"/>
                </a:solidFill>
                <a:latin typeface="Verdana"/>
                <a:cs typeface="Verdana"/>
              </a:rPr>
              <a:t>и</a:t>
            </a:r>
            <a:r>
              <a:rPr sz="3600" spc="-280" dirty="0">
                <a:solidFill>
                  <a:srgbClr val="202122"/>
                </a:solidFill>
                <a:latin typeface="Verdana"/>
                <a:cs typeface="Verdana"/>
              </a:rPr>
              <a:t>н</a:t>
            </a:r>
            <a:r>
              <a:rPr sz="3600" spc="-145" dirty="0">
                <a:solidFill>
                  <a:srgbClr val="202122"/>
                </a:solidFill>
                <a:latin typeface="Verdana"/>
                <a:cs typeface="Verdana"/>
              </a:rPr>
              <a:t>а</a:t>
            </a:r>
            <a:r>
              <a:rPr sz="3600" spc="-260" dirty="0">
                <a:solidFill>
                  <a:srgbClr val="202122"/>
                </a:solidFill>
                <a:latin typeface="Verdana"/>
                <a:cs typeface="Verdana"/>
              </a:rPr>
              <a:t> </a:t>
            </a:r>
            <a:r>
              <a:rPr sz="3600" spc="-280" dirty="0">
                <a:solidFill>
                  <a:srgbClr val="202122"/>
                </a:solidFill>
                <a:latin typeface="Verdana"/>
                <a:cs typeface="Verdana"/>
              </a:rPr>
              <a:t>н</a:t>
            </a:r>
            <a:r>
              <a:rPr sz="3600" spc="-130" dirty="0">
                <a:solidFill>
                  <a:srgbClr val="202122"/>
                </a:solidFill>
                <a:latin typeface="Verdana"/>
                <a:cs typeface="Verdana"/>
              </a:rPr>
              <a:t>е</a:t>
            </a:r>
            <a:r>
              <a:rPr sz="3600" spc="-260" dirty="0">
                <a:solidFill>
                  <a:srgbClr val="202122"/>
                </a:solidFill>
                <a:latin typeface="Verdana"/>
                <a:cs typeface="Verdana"/>
              </a:rPr>
              <a:t> </a:t>
            </a:r>
            <a:r>
              <a:rPr sz="3600" spc="-229" dirty="0">
                <a:solidFill>
                  <a:srgbClr val="202122"/>
                </a:solidFill>
                <a:latin typeface="Verdana"/>
                <a:cs typeface="Verdana"/>
              </a:rPr>
              <a:t>р</a:t>
            </a:r>
            <a:r>
              <a:rPr sz="3600" spc="-145" dirty="0">
                <a:solidFill>
                  <a:srgbClr val="202122"/>
                </a:solidFill>
                <a:latin typeface="Verdana"/>
                <a:cs typeface="Verdana"/>
              </a:rPr>
              <a:t>а</a:t>
            </a:r>
            <a:r>
              <a:rPr sz="3600" spc="-114" dirty="0">
                <a:solidFill>
                  <a:srgbClr val="202122"/>
                </a:solidFill>
                <a:latin typeface="Verdana"/>
                <a:cs typeface="Verdana"/>
              </a:rPr>
              <a:t>зл</a:t>
            </a:r>
            <a:r>
              <a:rPr sz="3600" spc="-190" dirty="0">
                <a:solidFill>
                  <a:srgbClr val="202122"/>
                </a:solidFill>
                <a:latin typeface="Verdana"/>
                <a:cs typeface="Verdana"/>
              </a:rPr>
              <a:t>и</a:t>
            </a:r>
            <a:r>
              <a:rPr sz="3600" spc="-229" dirty="0">
                <a:solidFill>
                  <a:srgbClr val="202122"/>
                </a:solidFill>
                <a:latin typeface="Verdana"/>
                <a:cs typeface="Verdana"/>
              </a:rPr>
              <a:t>ч</a:t>
            </a:r>
            <a:r>
              <a:rPr sz="3600" spc="-145" dirty="0">
                <a:solidFill>
                  <a:srgbClr val="202122"/>
                </a:solidFill>
                <a:latin typeface="Verdana"/>
                <a:cs typeface="Verdana"/>
              </a:rPr>
              <a:t>а</a:t>
            </a:r>
            <a:r>
              <a:rPr sz="3600" spc="-130" dirty="0">
                <a:solidFill>
                  <a:srgbClr val="202122"/>
                </a:solidFill>
                <a:latin typeface="Verdana"/>
                <a:cs typeface="Verdana"/>
              </a:rPr>
              <a:t>е</a:t>
            </a:r>
            <a:r>
              <a:rPr sz="3600" spc="25" dirty="0">
                <a:solidFill>
                  <a:srgbClr val="202122"/>
                </a:solidFill>
                <a:latin typeface="Verdana"/>
                <a:cs typeface="Verdana"/>
              </a:rPr>
              <a:t>т</a:t>
            </a:r>
            <a:r>
              <a:rPr sz="3600" spc="5" dirty="0">
                <a:solidFill>
                  <a:srgbClr val="202122"/>
                </a:solidFill>
                <a:latin typeface="Microsoft Sans Serif"/>
                <a:cs typeface="Microsoft Sans Serif"/>
              </a:rPr>
              <a:t>.</a:t>
            </a:r>
            <a:endParaRPr sz="36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6272" y="5653290"/>
            <a:ext cx="9119870" cy="12623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3600" spc="-145" dirty="0">
                <a:solidFill>
                  <a:srgbClr val="202122"/>
                </a:solidFill>
                <a:latin typeface="Verdana"/>
                <a:cs typeface="Verdana"/>
              </a:rPr>
              <a:t>Д</a:t>
            </a:r>
            <a:r>
              <a:rPr sz="3600" spc="-160" dirty="0">
                <a:solidFill>
                  <a:srgbClr val="202122"/>
                </a:solidFill>
                <a:latin typeface="Verdana"/>
                <a:cs typeface="Verdana"/>
              </a:rPr>
              <a:t>л</a:t>
            </a:r>
            <a:r>
              <a:rPr sz="3600" spc="-135" dirty="0">
                <a:solidFill>
                  <a:srgbClr val="202122"/>
                </a:solidFill>
                <a:latin typeface="Verdana"/>
                <a:cs typeface="Verdana"/>
              </a:rPr>
              <a:t>я</a:t>
            </a:r>
            <a:r>
              <a:rPr sz="3600" spc="-260" dirty="0">
                <a:solidFill>
                  <a:srgbClr val="202122"/>
                </a:solidFill>
                <a:latin typeface="Verdana"/>
                <a:cs typeface="Verdana"/>
              </a:rPr>
              <a:t> </a:t>
            </a:r>
            <a:r>
              <a:rPr sz="3600" spc="-170" dirty="0">
                <a:solidFill>
                  <a:srgbClr val="202122"/>
                </a:solidFill>
                <a:latin typeface="Verdana"/>
                <a:cs typeface="Verdana"/>
              </a:rPr>
              <a:t>о</a:t>
            </a:r>
            <a:r>
              <a:rPr sz="3600" spc="-114" dirty="0">
                <a:solidFill>
                  <a:srgbClr val="202122"/>
                </a:solidFill>
                <a:latin typeface="Verdana"/>
                <a:cs typeface="Verdana"/>
              </a:rPr>
              <a:t>ди</a:t>
            </a:r>
            <a:r>
              <a:rPr sz="3600" spc="-280" dirty="0">
                <a:solidFill>
                  <a:srgbClr val="202122"/>
                </a:solidFill>
                <a:latin typeface="Verdana"/>
                <a:cs typeface="Verdana"/>
              </a:rPr>
              <a:t>н</a:t>
            </a:r>
            <a:r>
              <a:rPr sz="3600" spc="-145" dirty="0">
                <a:solidFill>
                  <a:srgbClr val="202122"/>
                </a:solidFill>
                <a:latin typeface="Verdana"/>
                <a:cs typeface="Verdana"/>
              </a:rPr>
              <a:t>а</a:t>
            </a:r>
            <a:r>
              <a:rPr sz="3600" spc="-229" dirty="0">
                <a:solidFill>
                  <a:srgbClr val="202122"/>
                </a:solidFill>
                <a:latin typeface="Verdana"/>
                <a:cs typeface="Verdana"/>
              </a:rPr>
              <a:t>р</a:t>
            </a:r>
            <a:r>
              <a:rPr sz="3600" spc="-280" dirty="0">
                <a:solidFill>
                  <a:srgbClr val="202122"/>
                </a:solidFill>
                <a:latin typeface="Verdana"/>
                <a:cs typeface="Verdana"/>
              </a:rPr>
              <a:t>н</a:t>
            </a:r>
            <a:r>
              <a:rPr sz="3600" spc="-170" dirty="0">
                <a:solidFill>
                  <a:srgbClr val="202122"/>
                </a:solidFill>
                <a:latin typeface="Verdana"/>
                <a:cs typeface="Verdana"/>
              </a:rPr>
              <a:t>о</a:t>
            </a:r>
            <a:r>
              <a:rPr sz="3600" spc="-190" dirty="0">
                <a:solidFill>
                  <a:srgbClr val="202122"/>
                </a:solidFill>
                <a:latin typeface="Verdana"/>
                <a:cs typeface="Verdana"/>
              </a:rPr>
              <a:t>й</a:t>
            </a:r>
            <a:r>
              <a:rPr sz="3600" spc="-260" dirty="0">
                <a:solidFill>
                  <a:srgbClr val="202122"/>
                </a:solidFill>
                <a:latin typeface="Verdana"/>
                <a:cs typeface="Verdana"/>
              </a:rPr>
              <a:t> </a:t>
            </a:r>
            <a:r>
              <a:rPr sz="3600" spc="-70" dirty="0">
                <a:solidFill>
                  <a:srgbClr val="202122"/>
                </a:solidFill>
                <a:latin typeface="Verdana"/>
                <a:cs typeface="Verdana"/>
              </a:rPr>
              <a:t>то</a:t>
            </a:r>
            <a:r>
              <a:rPr sz="3600" spc="-229" dirty="0">
                <a:solidFill>
                  <a:srgbClr val="202122"/>
                </a:solidFill>
                <a:latin typeface="Verdana"/>
                <a:cs typeface="Verdana"/>
              </a:rPr>
              <a:t>ч</a:t>
            </a:r>
            <a:r>
              <a:rPr sz="3600" spc="-280" dirty="0">
                <a:solidFill>
                  <a:srgbClr val="202122"/>
                </a:solidFill>
                <a:latin typeface="Verdana"/>
                <a:cs typeface="Verdana"/>
              </a:rPr>
              <a:t>н</a:t>
            </a:r>
            <a:r>
              <a:rPr sz="3600" spc="-170" dirty="0">
                <a:solidFill>
                  <a:srgbClr val="202122"/>
                </a:solidFill>
                <a:latin typeface="Verdana"/>
                <a:cs typeface="Verdana"/>
              </a:rPr>
              <a:t>о</a:t>
            </a:r>
            <a:r>
              <a:rPr sz="3600" spc="-90" dirty="0">
                <a:solidFill>
                  <a:srgbClr val="202122"/>
                </a:solidFill>
                <a:latin typeface="Verdana"/>
                <a:cs typeface="Verdana"/>
              </a:rPr>
              <a:t>сти</a:t>
            </a:r>
            <a:endParaRPr sz="3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3600" spc="15" dirty="0">
                <a:solidFill>
                  <a:srgbClr val="202122"/>
                </a:solidFill>
                <a:latin typeface="Microsoft Sans Serif"/>
                <a:cs typeface="Microsoft Sans Serif"/>
              </a:rPr>
              <a:t>7</a:t>
            </a:r>
            <a:r>
              <a:rPr sz="3600" spc="5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600" spc="-180" dirty="0">
                <a:latin typeface="Verdana"/>
                <a:cs typeface="Verdana"/>
              </a:rPr>
              <a:t>зн</a:t>
            </a:r>
            <a:r>
              <a:rPr sz="3600" spc="-145" dirty="0">
                <a:latin typeface="Verdana"/>
                <a:cs typeface="Verdana"/>
              </a:rPr>
              <a:t>а</a:t>
            </a:r>
            <a:r>
              <a:rPr sz="3600" spc="-229" dirty="0">
                <a:latin typeface="Verdana"/>
                <a:cs typeface="Verdana"/>
              </a:rPr>
              <a:t>ч</a:t>
            </a:r>
            <a:r>
              <a:rPr sz="3600" spc="-145" dirty="0">
                <a:latin typeface="Verdana"/>
                <a:cs typeface="Verdana"/>
              </a:rPr>
              <a:t>а</a:t>
            </a:r>
            <a:r>
              <a:rPr sz="3600" spc="-325" dirty="0">
                <a:latin typeface="Verdana"/>
                <a:cs typeface="Verdana"/>
              </a:rPr>
              <a:t>щ</a:t>
            </a:r>
            <a:r>
              <a:rPr sz="3600" spc="-190" dirty="0">
                <a:latin typeface="Verdana"/>
                <a:cs typeface="Verdana"/>
              </a:rPr>
              <a:t>и</a:t>
            </a:r>
            <a:r>
              <a:rPr sz="3600" spc="-320" dirty="0">
                <a:latin typeface="Verdana"/>
                <a:cs typeface="Verdana"/>
              </a:rPr>
              <a:t>х</a:t>
            </a:r>
            <a:r>
              <a:rPr sz="3600" spc="-260" dirty="0">
                <a:latin typeface="Verdana"/>
                <a:cs typeface="Verdana"/>
              </a:rPr>
              <a:t> </a:t>
            </a:r>
            <a:r>
              <a:rPr sz="3600" spc="-250" dirty="0">
                <a:latin typeface="Verdana"/>
                <a:cs typeface="Verdana"/>
              </a:rPr>
              <a:t>ц</a:t>
            </a:r>
            <a:r>
              <a:rPr sz="3600" spc="-190" dirty="0">
                <a:latin typeface="Verdana"/>
                <a:cs typeface="Verdana"/>
              </a:rPr>
              <a:t>и</a:t>
            </a:r>
            <a:r>
              <a:rPr sz="3600" spc="-125" dirty="0">
                <a:latin typeface="Verdana"/>
                <a:cs typeface="Verdana"/>
              </a:rPr>
              <a:t>фр</a:t>
            </a:r>
            <a:r>
              <a:rPr sz="3600" spc="5" dirty="0">
                <a:solidFill>
                  <a:srgbClr val="202122"/>
                </a:solidFill>
                <a:latin typeface="Microsoft Sans Serif"/>
                <a:cs typeface="Microsoft Sans Serif"/>
              </a:rPr>
              <a:t>.</a:t>
            </a:r>
            <a:r>
              <a:rPr sz="3600" spc="5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600" spc="-145" dirty="0">
                <a:solidFill>
                  <a:srgbClr val="202122"/>
                </a:solidFill>
                <a:latin typeface="Verdana"/>
                <a:cs typeface="Verdana"/>
              </a:rPr>
              <a:t>Д</a:t>
            </a:r>
            <a:r>
              <a:rPr sz="3600" spc="-160" dirty="0">
                <a:solidFill>
                  <a:srgbClr val="202122"/>
                </a:solidFill>
                <a:latin typeface="Verdana"/>
                <a:cs typeface="Verdana"/>
              </a:rPr>
              <a:t>л</a:t>
            </a:r>
            <a:r>
              <a:rPr sz="3600" spc="-135" dirty="0">
                <a:solidFill>
                  <a:srgbClr val="202122"/>
                </a:solidFill>
                <a:latin typeface="Verdana"/>
                <a:cs typeface="Verdana"/>
              </a:rPr>
              <a:t>я</a:t>
            </a:r>
            <a:r>
              <a:rPr sz="3600" spc="-260" dirty="0">
                <a:solidFill>
                  <a:srgbClr val="202122"/>
                </a:solidFill>
                <a:latin typeface="Verdana"/>
                <a:cs typeface="Verdana"/>
              </a:rPr>
              <a:t> </a:t>
            </a:r>
            <a:r>
              <a:rPr sz="3600" spc="-100" dirty="0">
                <a:solidFill>
                  <a:srgbClr val="202122"/>
                </a:solidFill>
                <a:latin typeface="Verdana"/>
                <a:cs typeface="Verdana"/>
              </a:rPr>
              <a:t>дв</a:t>
            </a:r>
            <a:r>
              <a:rPr sz="3600" spc="-170" dirty="0">
                <a:solidFill>
                  <a:srgbClr val="202122"/>
                </a:solidFill>
                <a:latin typeface="Verdana"/>
                <a:cs typeface="Verdana"/>
              </a:rPr>
              <a:t>о</a:t>
            </a:r>
            <a:r>
              <a:rPr sz="3600" spc="-190" dirty="0">
                <a:solidFill>
                  <a:srgbClr val="202122"/>
                </a:solidFill>
                <a:latin typeface="Verdana"/>
                <a:cs typeface="Verdana"/>
              </a:rPr>
              <a:t>й</a:t>
            </a:r>
            <a:r>
              <a:rPr sz="3600" spc="-280" dirty="0">
                <a:solidFill>
                  <a:srgbClr val="202122"/>
                </a:solidFill>
                <a:latin typeface="Verdana"/>
                <a:cs typeface="Verdana"/>
              </a:rPr>
              <a:t>н</a:t>
            </a:r>
            <a:r>
              <a:rPr sz="3600" spc="-170" dirty="0">
                <a:solidFill>
                  <a:srgbClr val="202122"/>
                </a:solidFill>
                <a:latin typeface="Verdana"/>
                <a:cs typeface="Verdana"/>
              </a:rPr>
              <a:t>о</a:t>
            </a:r>
            <a:r>
              <a:rPr sz="3600" spc="-190" dirty="0">
                <a:solidFill>
                  <a:srgbClr val="202122"/>
                </a:solidFill>
                <a:latin typeface="Verdana"/>
                <a:cs typeface="Verdana"/>
              </a:rPr>
              <a:t>й</a:t>
            </a:r>
            <a:r>
              <a:rPr sz="3600" spc="-260" dirty="0">
                <a:solidFill>
                  <a:srgbClr val="202122"/>
                </a:solidFill>
                <a:latin typeface="Verdana"/>
                <a:cs typeface="Verdana"/>
              </a:rPr>
              <a:t> </a:t>
            </a:r>
            <a:r>
              <a:rPr sz="3600" spc="-70" dirty="0">
                <a:solidFill>
                  <a:srgbClr val="202122"/>
                </a:solidFill>
                <a:latin typeface="Verdana"/>
                <a:cs typeface="Verdana"/>
              </a:rPr>
              <a:t>то</a:t>
            </a:r>
            <a:r>
              <a:rPr sz="3600" spc="-229" dirty="0">
                <a:solidFill>
                  <a:srgbClr val="202122"/>
                </a:solidFill>
                <a:latin typeface="Verdana"/>
                <a:cs typeface="Verdana"/>
              </a:rPr>
              <a:t>ч</a:t>
            </a:r>
            <a:r>
              <a:rPr sz="3600" spc="-280" dirty="0">
                <a:solidFill>
                  <a:srgbClr val="202122"/>
                </a:solidFill>
                <a:latin typeface="Verdana"/>
                <a:cs typeface="Verdana"/>
              </a:rPr>
              <a:t>н</a:t>
            </a:r>
            <a:r>
              <a:rPr sz="3600" spc="-170" dirty="0">
                <a:solidFill>
                  <a:srgbClr val="202122"/>
                </a:solidFill>
                <a:latin typeface="Verdana"/>
                <a:cs typeface="Verdana"/>
              </a:rPr>
              <a:t>о</a:t>
            </a:r>
            <a:r>
              <a:rPr sz="3600" spc="-90" dirty="0">
                <a:solidFill>
                  <a:srgbClr val="202122"/>
                </a:solidFill>
                <a:latin typeface="Verdana"/>
                <a:cs typeface="Verdana"/>
              </a:rPr>
              <a:t>сти</a:t>
            </a:r>
            <a:r>
              <a:rPr sz="3600" spc="5" dirty="0">
                <a:solidFill>
                  <a:srgbClr val="202122"/>
                </a:solidFill>
                <a:latin typeface="Microsoft Sans Serif"/>
                <a:cs typeface="Microsoft Sans Serif"/>
              </a:rPr>
              <a:t>: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55147" y="5653290"/>
            <a:ext cx="7570470" cy="12623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3600" spc="5" dirty="0">
                <a:solidFill>
                  <a:srgbClr val="202122"/>
                </a:solidFill>
                <a:latin typeface="Microsoft Sans Serif"/>
                <a:cs typeface="Microsoft Sans Serif"/>
              </a:rPr>
              <a:t>,</a:t>
            </a:r>
            <a:r>
              <a:rPr sz="3600" spc="5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600" spc="-70" dirty="0">
                <a:solidFill>
                  <a:srgbClr val="202122"/>
                </a:solidFill>
                <a:latin typeface="Verdana"/>
                <a:cs typeface="Verdana"/>
              </a:rPr>
              <a:t>то</a:t>
            </a:r>
            <a:r>
              <a:rPr sz="3600" spc="-260" dirty="0">
                <a:solidFill>
                  <a:srgbClr val="202122"/>
                </a:solidFill>
                <a:latin typeface="Verdana"/>
                <a:cs typeface="Verdana"/>
              </a:rPr>
              <a:t> </a:t>
            </a:r>
            <a:r>
              <a:rPr sz="3600" spc="-130" dirty="0">
                <a:solidFill>
                  <a:srgbClr val="202122"/>
                </a:solidFill>
                <a:latin typeface="Verdana"/>
                <a:cs typeface="Verdana"/>
              </a:rPr>
              <a:t>е</a:t>
            </a:r>
            <a:r>
              <a:rPr sz="3600" spc="-110" dirty="0">
                <a:solidFill>
                  <a:srgbClr val="202122"/>
                </a:solidFill>
                <a:latin typeface="Verdana"/>
                <a:cs typeface="Verdana"/>
              </a:rPr>
              <a:t>сть</a:t>
            </a:r>
            <a:r>
              <a:rPr sz="3600" spc="-260" dirty="0">
                <a:solidFill>
                  <a:srgbClr val="202122"/>
                </a:solidFill>
                <a:latin typeface="Verdana"/>
                <a:cs typeface="Verdana"/>
              </a:rPr>
              <a:t> </a:t>
            </a:r>
            <a:r>
              <a:rPr sz="3600" spc="-280" dirty="0">
                <a:solidFill>
                  <a:srgbClr val="202122"/>
                </a:solidFill>
                <a:latin typeface="Verdana"/>
                <a:cs typeface="Verdana"/>
              </a:rPr>
              <a:t>п</a:t>
            </a:r>
            <a:r>
              <a:rPr sz="3600" spc="-229" dirty="0">
                <a:solidFill>
                  <a:srgbClr val="202122"/>
                </a:solidFill>
                <a:latin typeface="Verdana"/>
                <a:cs typeface="Verdana"/>
              </a:rPr>
              <a:t>р</a:t>
            </a:r>
            <a:r>
              <a:rPr sz="3600" spc="-190" dirty="0">
                <a:solidFill>
                  <a:srgbClr val="202122"/>
                </a:solidFill>
                <a:latin typeface="Verdana"/>
                <a:cs typeface="Verdana"/>
              </a:rPr>
              <a:t>и</a:t>
            </a:r>
            <a:r>
              <a:rPr sz="3600" spc="-195" dirty="0">
                <a:solidFill>
                  <a:srgbClr val="202122"/>
                </a:solidFill>
                <a:latin typeface="Verdana"/>
                <a:cs typeface="Verdana"/>
              </a:rPr>
              <a:t>б</a:t>
            </a:r>
            <a:r>
              <a:rPr sz="3600" spc="-160" dirty="0">
                <a:solidFill>
                  <a:srgbClr val="202122"/>
                </a:solidFill>
                <a:latin typeface="Verdana"/>
                <a:cs typeface="Verdana"/>
              </a:rPr>
              <a:t>л</a:t>
            </a:r>
            <a:r>
              <a:rPr sz="3600" spc="-190" dirty="0">
                <a:solidFill>
                  <a:srgbClr val="202122"/>
                </a:solidFill>
                <a:latin typeface="Verdana"/>
                <a:cs typeface="Verdana"/>
              </a:rPr>
              <a:t>и</a:t>
            </a:r>
            <a:r>
              <a:rPr sz="3600" spc="-135" dirty="0">
                <a:solidFill>
                  <a:srgbClr val="202122"/>
                </a:solidFill>
                <a:latin typeface="Verdana"/>
                <a:cs typeface="Verdana"/>
              </a:rPr>
              <a:t>зи</a:t>
            </a:r>
            <a:r>
              <a:rPr sz="3600" spc="-50" dirty="0">
                <a:solidFill>
                  <a:srgbClr val="202122"/>
                </a:solidFill>
                <a:latin typeface="Verdana"/>
                <a:cs typeface="Verdana"/>
              </a:rPr>
              <a:t>те</a:t>
            </a:r>
            <a:r>
              <a:rPr sz="3600" spc="-160" dirty="0">
                <a:solidFill>
                  <a:srgbClr val="202122"/>
                </a:solidFill>
                <a:latin typeface="Verdana"/>
                <a:cs typeface="Verdana"/>
              </a:rPr>
              <a:t>л</a:t>
            </a:r>
            <a:r>
              <a:rPr sz="3600" spc="-245" dirty="0">
                <a:solidFill>
                  <a:srgbClr val="202122"/>
                </a:solidFill>
                <a:latin typeface="Verdana"/>
                <a:cs typeface="Verdana"/>
              </a:rPr>
              <a:t>ь</a:t>
            </a:r>
            <a:r>
              <a:rPr sz="3600" spc="-280" dirty="0">
                <a:solidFill>
                  <a:srgbClr val="202122"/>
                </a:solidFill>
                <a:latin typeface="Verdana"/>
                <a:cs typeface="Verdana"/>
              </a:rPr>
              <a:t>н</a:t>
            </a:r>
            <a:r>
              <a:rPr sz="3600" spc="-170" dirty="0">
                <a:solidFill>
                  <a:srgbClr val="202122"/>
                </a:solidFill>
                <a:latin typeface="Verdana"/>
                <a:cs typeface="Verdana"/>
              </a:rPr>
              <a:t>о</a:t>
            </a:r>
            <a:endParaRPr sz="3600" dirty="0">
              <a:latin typeface="Verdana"/>
              <a:cs typeface="Verdana"/>
            </a:endParaRPr>
          </a:p>
          <a:p>
            <a:pPr marL="3121660">
              <a:lnSpc>
                <a:spcPct val="100000"/>
              </a:lnSpc>
              <a:spcBef>
                <a:spcPts val="550"/>
              </a:spcBef>
            </a:pPr>
            <a:r>
              <a:rPr sz="3600" spc="5" dirty="0">
                <a:solidFill>
                  <a:srgbClr val="202122"/>
                </a:solidFill>
                <a:latin typeface="Microsoft Sans Serif"/>
                <a:cs typeface="Microsoft Sans Serif"/>
              </a:rPr>
              <a:t>,</a:t>
            </a:r>
            <a:r>
              <a:rPr sz="3600" spc="5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600" spc="15" dirty="0">
                <a:solidFill>
                  <a:srgbClr val="202122"/>
                </a:solidFill>
                <a:latin typeface="Microsoft Sans Serif"/>
                <a:cs typeface="Microsoft Sans Serif"/>
              </a:rPr>
              <a:t>15</a:t>
            </a:r>
            <a:r>
              <a:rPr sz="3600" spc="5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3600" spc="-180" dirty="0">
                <a:solidFill>
                  <a:srgbClr val="202122"/>
                </a:solidFill>
                <a:latin typeface="Verdana"/>
                <a:cs typeface="Verdana"/>
              </a:rPr>
              <a:t>зн</a:t>
            </a:r>
            <a:r>
              <a:rPr sz="3600" spc="-145" dirty="0">
                <a:solidFill>
                  <a:srgbClr val="202122"/>
                </a:solidFill>
                <a:latin typeface="Verdana"/>
                <a:cs typeface="Verdana"/>
              </a:rPr>
              <a:t>а</a:t>
            </a:r>
            <a:r>
              <a:rPr sz="3600" spc="-229" dirty="0">
                <a:solidFill>
                  <a:srgbClr val="202122"/>
                </a:solidFill>
                <a:latin typeface="Verdana"/>
                <a:cs typeface="Verdana"/>
              </a:rPr>
              <a:t>ч</a:t>
            </a:r>
            <a:r>
              <a:rPr sz="3600" spc="-145" dirty="0">
                <a:solidFill>
                  <a:srgbClr val="202122"/>
                </a:solidFill>
                <a:latin typeface="Verdana"/>
                <a:cs typeface="Verdana"/>
              </a:rPr>
              <a:t>а</a:t>
            </a:r>
            <a:r>
              <a:rPr sz="3600" spc="-325" dirty="0">
                <a:solidFill>
                  <a:srgbClr val="202122"/>
                </a:solidFill>
                <a:latin typeface="Verdana"/>
                <a:cs typeface="Verdana"/>
              </a:rPr>
              <a:t>щ</a:t>
            </a:r>
            <a:r>
              <a:rPr sz="3600" spc="-190" dirty="0">
                <a:solidFill>
                  <a:srgbClr val="202122"/>
                </a:solidFill>
                <a:latin typeface="Verdana"/>
                <a:cs typeface="Verdana"/>
              </a:rPr>
              <a:t>и</a:t>
            </a:r>
            <a:r>
              <a:rPr sz="3600" spc="-320" dirty="0">
                <a:solidFill>
                  <a:srgbClr val="202122"/>
                </a:solidFill>
                <a:latin typeface="Verdana"/>
                <a:cs typeface="Verdana"/>
              </a:rPr>
              <a:t>х</a:t>
            </a:r>
            <a:r>
              <a:rPr sz="3600" spc="-260" dirty="0">
                <a:solidFill>
                  <a:srgbClr val="202122"/>
                </a:solidFill>
                <a:latin typeface="Verdana"/>
                <a:cs typeface="Verdana"/>
              </a:rPr>
              <a:t> </a:t>
            </a:r>
            <a:r>
              <a:rPr sz="3600" spc="-250" dirty="0">
                <a:solidFill>
                  <a:srgbClr val="202122"/>
                </a:solidFill>
                <a:latin typeface="Verdana"/>
                <a:cs typeface="Verdana"/>
              </a:rPr>
              <a:t>ц</a:t>
            </a:r>
            <a:r>
              <a:rPr sz="3600" spc="-190" dirty="0">
                <a:solidFill>
                  <a:srgbClr val="202122"/>
                </a:solidFill>
                <a:latin typeface="Verdana"/>
                <a:cs typeface="Verdana"/>
              </a:rPr>
              <a:t>и</a:t>
            </a:r>
            <a:r>
              <a:rPr sz="3600" spc="-140" dirty="0">
                <a:solidFill>
                  <a:srgbClr val="202122"/>
                </a:solidFill>
                <a:latin typeface="Verdana"/>
                <a:cs typeface="Verdana"/>
              </a:rPr>
              <a:t>ф</a:t>
            </a:r>
            <a:r>
              <a:rPr sz="3600" spc="-100" dirty="0">
                <a:solidFill>
                  <a:srgbClr val="202122"/>
                </a:solidFill>
                <a:latin typeface="Verdana"/>
                <a:cs typeface="Verdana"/>
              </a:rPr>
              <a:t>р</a:t>
            </a:r>
            <a:r>
              <a:rPr sz="3600" spc="5" dirty="0">
                <a:solidFill>
                  <a:srgbClr val="202122"/>
                </a:solidFill>
                <a:latin typeface="Microsoft Sans Serif"/>
                <a:cs typeface="Microsoft Sans Serif"/>
              </a:rPr>
              <a:t>.</a:t>
            </a:r>
            <a:endParaRPr sz="3600" dirty="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85430" y="4207509"/>
            <a:ext cx="141605" cy="273685"/>
            <a:chOff x="1985430" y="4207509"/>
            <a:chExt cx="141605" cy="273685"/>
          </a:xfrm>
        </p:grpSpPr>
        <p:sp>
          <p:nvSpPr>
            <p:cNvPr id="7" name="object 7"/>
            <p:cNvSpPr/>
            <p:nvPr/>
          </p:nvSpPr>
          <p:spPr>
            <a:xfrm>
              <a:off x="1985635" y="4207714"/>
              <a:ext cx="140970" cy="273050"/>
            </a:xfrm>
            <a:custGeom>
              <a:avLst/>
              <a:gdLst/>
              <a:ahLst/>
              <a:cxnLst/>
              <a:rect l="l" t="t" r="r" b="b"/>
              <a:pathLst>
                <a:path w="140969" h="273050">
                  <a:moveTo>
                    <a:pt x="85198" y="0"/>
                  </a:moveTo>
                  <a:lnTo>
                    <a:pt x="80010" y="0"/>
                  </a:lnTo>
                  <a:lnTo>
                    <a:pt x="78371" y="409"/>
                  </a:lnTo>
                  <a:lnTo>
                    <a:pt x="77824" y="1228"/>
                  </a:lnTo>
                  <a:lnTo>
                    <a:pt x="74548" y="4232"/>
                  </a:lnTo>
                  <a:lnTo>
                    <a:pt x="35047" y="22451"/>
                  </a:lnTo>
                  <a:lnTo>
                    <a:pt x="7781" y="26213"/>
                  </a:lnTo>
                  <a:lnTo>
                    <a:pt x="0" y="26213"/>
                  </a:lnTo>
                  <a:lnTo>
                    <a:pt x="0" y="45056"/>
                  </a:lnTo>
                  <a:lnTo>
                    <a:pt x="7781" y="45056"/>
                  </a:lnTo>
                  <a:lnTo>
                    <a:pt x="16520" y="44509"/>
                  </a:lnTo>
                  <a:lnTo>
                    <a:pt x="24440" y="43554"/>
                  </a:lnTo>
                  <a:lnTo>
                    <a:pt x="38639" y="40823"/>
                  </a:lnTo>
                  <a:lnTo>
                    <a:pt x="44101" y="39458"/>
                  </a:lnTo>
                  <a:lnTo>
                    <a:pt x="53248" y="36044"/>
                  </a:lnTo>
                  <a:lnTo>
                    <a:pt x="53248" y="247812"/>
                  </a:lnTo>
                  <a:lnTo>
                    <a:pt x="52975" y="247539"/>
                  </a:lnTo>
                  <a:lnTo>
                    <a:pt x="52156" y="248085"/>
                  </a:lnTo>
                  <a:lnTo>
                    <a:pt x="48606" y="251499"/>
                  </a:lnTo>
                  <a:lnTo>
                    <a:pt x="40961" y="253273"/>
                  </a:lnTo>
                  <a:lnTo>
                    <a:pt x="32631" y="253956"/>
                  </a:lnTo>
                  <a:lnTo>
                    <a:pt x="2048" y="253956"/>
                  </a:lnTo>
                  <a:lnTo>
                    <a:pt x="2048" y="272797"/>
                  </a:lnTo>
                  <a:lnTo>
                    <a:pt x="6963" y="272797"/>
                  </a:lnTo>
                  <a:lnTo>
                    <a:pt x="14208" y="272260"/>
                  </a:lnTo>
                  <a:lnTo>
                    <a:pt x="27341" y="271876"/>
                  </a:lnTo>
                  <a:lnTo>
                    <a:pt x="71271" y="271569"/>
                  </a:lnTo>
                  <a:lnTo>
                    <a:pt x="115816" y="271876"/>
                  </a:lnTo>
                  <a:lnTo>
                    <a:pt x="129103" y="272260"/>
                  </a:lnTo>
                  <a:lnTo>
                    <a:pt x="136398" y="272797"/>
                  </a:lnTo>
                  <a:lnTo>
                    <a:pt x="140904" y="272797"/>
                  </a:lnTo>
                  <a:lnTo>
                    <a:pt x="140904" y="253956"/>
                  </a:lnTo>
                  <a:lnTo>
                    <a:pt x="122062" y="253905"/>
                  </a:lnTo>
                  <a:lnTo>
                    <a:pt x="109365" y="253495"/>
                  </a:lnTo>
                  <a:lnTo>
                    <a:pt x="89704" y="124930"/>
                  </a:lnTo>
                  <a:lnTo>
                    <a:pt x="89704" y="2456"/>
                  </a:lnTo>
                  <a:lnTo>
                    <a:pt x="87519" y="818"/>
                  </a:lnTo>
                  <a:lnTo>
                    <a:pt x="851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85635" y="4207713"/>
              <a:ext cx="140970" cy="273050"/>
            </a:xfrm>
            <a:custGeom>
              <a:avLst/>
              <a:gdLst/>
              <a:ahLst/>
              <a:cxnLst/>
              <a:rect l="l" t="t" r="r" b="b"/>
              <a:pathLst>
                <a:path w="140969" h="273050">
                  <a:moveTo>
                    <a:pt x="53249" y="36045"/>
                  </a:moveTo>
                  <a:lnTo>
                    <a:pt x="7782" y="45056"/>
                  </a:lnTo>
                  <a:lnTo>
                    <a:pt x="0" y="45056"/>
                  </a:lnTo>
                  <a:lnTo>
                    <a:pt x="0" y="26214"/>
                  </a:lnTo>
                  <a:lnTo>
                    <a:pt x="7782" y="26214"/>
                  </a:lnTo>
                  <a:lnTo>
                    <a:pt x="17229" y="25523"/>
                  </a:lnTo>
                  <a:lnTo>
                    <a:pt x="54341" y="16520"/>
                  </a:lnTo>
                  <a:lnTo>
                    <a:pt x="78371" y="409"/>
                  </a:lnTo>
                  <a:lnTo>
                    <a:pt x="80010" y="0"/>
                  </a:lnTo>
                  <a:lnTo>
                    <a:pt x="82740" y="0"/>
                  </a:lnTo>
                  <a:lnTo>
                    <a:pt x="85198" y="0"/>
                  </a:lnTo>
                  <a:lnTo>
                    <a:pt x="87519" y="819"/>
                  </a:lnTo>
                  <a:lnTo>
                    <a:pt x="89704" y="2457"/>
                  </a:lnTo>
                  <a:lnTo>
                    <a:pt x="89704" y="124930"/>
                  </a:lnTo>
                  <a:lnTo>
                    <a:pt x="90113" y="247812"/>
                  </a:lnTo>
                  <a:lnTo>
                    <a:pt x="130255" y="253956"/>
                  </a:lnTo>
                  <a:lnTo>
                    <a:pt x="140905" y="253956"/>
                  </a:lnTo>
                  <a:lnTo>
                    <a:pt x="140905" y="272798"/>
                  </a:lnTo>
                  <a:lnTo>
                    <a:pt x="136399" y="272798"/>
                  </a:lnTo>
                  <a:lnTo>
                    <a:pt x="129103" y="272261"/>
                  </a:lnTo>
                  <a:lnTo>
                    <a:pt x="115816" y="271877"/>
                  </a:lnTo>
                  <a:lnTo>
                    <a:pt x="96539" y="271646"/>
                  </a:lnTo>
                  <a:lnTo>
                    <a:pt x="71271" y="271570"/>
                  </a:lnTo>
                  <a:lnTo>
                    <a:pt x="46362" y="271646"/>
                  </a:lnTo>
                  <a:lnTo>
                    <a:pt x="27341" y="271877"/>
                  </a:lnTo>
                  <a:lnTo>
                    <a:pt x="14208" y="272261"/>
                  </a:lnTo>
                  <a:lnTo>
                    <a:pt x="6963" y="272798"/>
                  </a:lnTo>
                  <a:lnTo>
                    <a:pt x="2048" y="272798"/>
                  </a:lnTo>
                  <a:lnTo>
                    <a:pt x="2048" y="253956"/>
                  </a:lnTo>
                  <a:lnTo>
                    <a:pt x="12697" y="253956"/>
                  </a:lnTo>
                  <a:lnTo>
                    <a:pt x="18705" y="253956"/>
                  </a:lnTo>
                  <a:lnTo>
                    <a:pt x="23893" y="253956"/>
                  </a:lnTo>
                  <a:lnTo>
                    <a:pt x="28262" y="253956"/>
                  </a:lnTo>
                  <a:lnTo>
                    <a:pt x="32632" y="253956"/>
                  </a:lnTo>
                  <a:lnTo>
                    <a:pt x="36045" y="253820"/>
                  </a:lnTo>
                  <a:lnTo>
                    <a:pt x="46968" y="251772"/>
                  </a:lnTo>
                  <a:lnTo>
                    <a:pt x="48060" y="251499"/>
                  </a:lnTo>
                  <a:lnTo>
                    <a:pt x="48333" y="251499"/>
                  </a:lnTo>
                  <a:lnTo>
                    <a:pt x="48606" y="251499"/>
                  </a:lnTo>
                  <a:lnTo>
                    <a:pt x="49426" y="250816"/>
                  </a:lnTo>
                  <a:lnTo>
                    <a:pt x="50791" y="249451"/>
                  </a:lnTo>
                  <a:lnTo>
                    <a:pt x="52156" y="248085"/>
                  </a:lnTo>
                  <a:lnTo>
                    <a:pt x="52975" y="247539"/>
                  </a:lnTo>
                  <a:lnTo>
                    <a:pt x="53249" y="247812"/>
                  </a:lnTo>
                  <a:lnTo>
                    <a:pt x="53249" y="360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270108" y="4241506"/>
            <a:ext cx="273685" cy="273685"/>
            <a:chOff x="2270108" y="4241506"/>
            <a:chExt cx="273685" cy="273685"/>
          </a:xfrm>
        </p:grpSpPr>
        <p:sp>
          <p:nvSpPr>
            <p:cNvPr id="10" name="object 10"/>
            <p:cNvSpPr/>
            <p:nvPr/>
          </p:nvSpPr>
          <p:spPr>
            <a:xfrm>
              <a:off x="2270312" y="4241711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134351" y="0"/>
                  </a:moveTo>
                  <a:lnTo>
                    <a:pt x="84788" y="9932"/>
                  </a:lnTo>
                  <a:lnTo>
                    <a:pt x="40961" y="38912"/>
                  </a:lnTo>
                  <a:lnTo>
                    <a:pt x="10240" y="82535"/>
                  </a:lnTo>
                  <a:lnTo>
                    <a:pt x="0" y="136398"/>
                  </a:lnTo>
                  <a:lnTo>
                    <a:pt x="2636" y="163792"/>
                  </a:lnTo>
                  <a:lnTo>
                    <a:pt x="22502" y="212125"/>
                  </a:lnTo>
                  <a:lnTo>
                    <a:pt x="60545" y="250450"/>
                  </a:lnTo>
                  <a:lnTo>
                    <a:pt x="109083" y="270315"/>
                  </a:lnTo>
                  <a:lnTo>
                    <a:pt x="136809" y="272799"/>
                  </a:lnTo>
                  <a:lnTo>
                    <a:pt x="164022" y="270162"/>
                  </a:lnTo>
                  <a:lnTo>
                    <a:pt x="189136" y="262661"/>
                  </a:lnTo>
                  <a:lnTo>
                    <a:pt x="201526" y="256004"/>
                  </a:lnTo>
                  <a:lnTo>
                    <a:pt x="126978" y="256004"/>
                  </a:lnTo>
                  <a:lnTo>
                    <a:pt x="121346" y="255671"/>
                  </a:lnTo>
                  <a:lnTo>
                    <a:pt x="84481" y="243819"/>
                  </a:lnTo>
                  <a:lnTo>
                    <a:pt x="49358" y="219652"/>
                  </a:lnTo>
                  <a:lnTo>
                    <a:pt x="27520" y="188189"/>
                  </a:lnTo>
                  <a:lnTo>
                    <a:pt x="16384" y="147868"/>
                  </a:lnTo>
                  <a:lnTo>
                    <a:pt x="16384" y="144591"/>
                  </a:lnTo>
                  <a:lnTo>
                    <a:pt x="272060" y="144591"/>
                  </a:lnTo>
                  <a:lnTo>
                    <a:pt x="272799" y="136398"/>
                  </a:lnTo>
                  <a:lnTo>
                    <a:pt x="272055" y="128207"/>
                  </a:lnTo>
                  <a:lnTo>
                    <a:pt x="16384" y="128207"/>
                  </a:lnTo>
                  <a:lnTo>
                    <a:pt x="16384" y="124930"/>
                  </a:lnTo>
                  <a:lnTo>
                    <a:pt x="29286" y="80539"/>
                  </a:lnTo>
                  <a:lnTo>
                    <a:pt x="57652" y="45773"/>
                  </a:lnTo>
                  <a:lnTo>
                    <a:pt x="91522" y="24858"/>
                  </a:lnTo>
                  <a:lnTo>
                    <a:pt x="126159" y="16794"/>
                  </a:lnTo>
                  <a:lnTo>
                    <a:pt x="201696" y="16794"/>
                  </a:lnTo>
                  <a:lnTo>
                    <a:pt x="189034" y="10035"/>
                  </a:lnTo>
                  <a:lnTo>
                    <a:pt x="162972" y="2508"/>
                  </a:lnTo>
                  <a:lnTo>
                    <a:pt x="134351" y="0"/>
                  </a:lnTo>
                  <a:close/>
                </a:path>
                <a:path w="273050" h="273050">
                  <a:moveTo>
                    <a:pt x="144591" y="144591"/>
                  </a:moveTo>
                  <a:lnTo>
                    <a:pt x="128207" y="144591"/>
                  </a:lnTo>
                  <a:lnTo>
                    <a:pt x="128207" y="256004"/>
                  </a:lnTo>
                  <a:lnTo>
                    <a:pt x="144591" y="256004"/>
                  </a:lnTo>
                  <a:lnTo>
                    <a:pt x="144591" y="144591"/>
                  </a:lnTo>
                  <a:close/>
                </a:path>
                <a:path w="273050" h="273050">
                  <a:moveTo>
                    <a:pt x="272060" y="144591"/>
                  </a:moveTo>
                  <a:lnTo>
                    <a:pt x="256005" y="144591"/>
                  </a:lnTo>
                  <a:lnTo>
                    <a:pt x="256005" y="147868"/>
                  </a:lnTo>
                  <a:lnTo>
                    <a:pt x="254571" y="159875"/>
                  </a:lnTo>
                  <a:lnTo>
                    <a:pt x="237086" y="201987"/>
                  </a:lnTo>
                  <a:lnTo>
                    <a:pt x="205316" y="233988"/>
                  </a:lnTo>
                  <a:lnTo>
                    <a:pt x="169654" y="251959"/>
                  </a:lnTo>
                  <a:lnTo>
                    <a:pt x="150463" y="256004"/>
                  </a:lnTo>
                  <a:lnTo>
                    <a:pt x="201526" y="256004"/>
                  </a:lnTo>
                  <a:lnTo>
                    <a:pt x="233067" y="233067"/>
                  </a:lnTo>
                  <a:lnTo>
                    <a:pt x="262866" y="189238"/>
                  </a:lnTo>
                  <a:lnTo>
                    <a:pt x="270315" y="163945"/>
                  </a:lnTo>
                  <a:lnTo>
                    <a:pt x="272060" y="144591"/>
                  </a:lnTo>
                  <a:close/>
                </a:path>
                <a:path w="273050" h="273050">
                  <a:moveTo>
                    <a:pt x="144591" y="16794"/>
                  </a:moveTo>
                  <a:lnTo>
                    <a:pt x="128207" y="16794"/>
                  </a:lnTo>
                  <a:lnTo>
                    <a:pt x="128207" y="128207"/>
                  </a:lnTo>
                  <a:lnTo>
                    <a:pt x="144591" y="128207"/>
                  </a:lnTo>
                  <a:lnTo>
                    <a:pt x="144591" y="16794"/>
                  </a:lnTo>
                  <a:close/>
                </a:path>
                <a:path w="273050" h="273050">
                  <a:moveTo>
                    <a:pt x="201696" y="16794"/>
                  </a:moveTo>
                  <a:lnTo>
                    <a:pt x="151009" y="16794"/>
                  </a:lnTo>
                  <a:lnTo>
                    <a:pt x="157289" y="17749"/>
                  </a:lnTo>
                  <a:lnTo>
                    <a:pt x="164663" y="19661"/>
                  </a:lnTo>
                  <a:lnTo>
                    <a:pt x="205623" y="39015"/>
                  </a:lnTo>
                  <a:lnTo>
                    <a:pt x="237982" y="71374"/>
                  </a:lnTo>
                  <a:lnTo>
                    <a:pt x="254290" y="112949"/>
                  </a:lnTo>
                  <a:lnTo>
                    <a:pt x="256005" y="124930"/>
                  </a:lnTo>
                  <a:lnTo>
                    <a:pt x="256005" y="128207"/>
                  </a:lnTo>
                  <a:lnTo>
                    <a:pt x="272055" y="128207"/>
                  </a:lnTo>
                  <a:lnTo>
                    <a:pt x="262968" y="84276"/>
                  </a:lnTo>
                  <a:lnTo>
                    <a:pt x="233476" y="40141"/>
                  </a:lnTo>
                  <a:lnTo>
                    <a:pt x="212535" y="22579"/>
                  </a:lnTo>
                  <a:lnTo>
                    <a:pt x="201696" y="167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70313" y="4241711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0" y="136399"/>
                  </a:moveTo>
                  <a:lnTo>
                    <a:pt x="10240" y="82536"/>
                  </a:lnTo>
                  <a:lnTo>
                    <a:pt x="40960" y="38912"/>
                  </a:lnTo>
                  <a:lnTo>
                    <a:pt x="84788" y="9932"/>
                  </a:lnTo>
                  <a:lnTo>
                    <a:pt x="134351" y="0"/>
                  </a:lnTo>
                  <a:lnTo>
                    <a:pt x="162972" y="2508"/>
                  </a:lnTo>
                  <a:lnTo>
                    <a:pt x="212535" y="22579"/>
                  </a:lnTo>
                  <a:lnTo>
                    <a:pt x="250680" y="61210"/>
                  </a:lnTo>
                  <a:lnTo>
                    <a:pt x="270341" y="109339"/>
                  </a:lnTo>
                  <a:lnTo>
                    <a:pt x="272798" y="136399"/>
                  </a:lnTo>
                  <a:lnTo>
                    <a:pt x="270315" y="163945"/>
                  </a:lnTo>
                  <a:lnTo>
                    <a:pt x="250449" y="212279"/>
                  </a:lnTo>
                  <a:lnTo>
                    <a:pt x="212151" y="250296"/>
                  </a:lnTo>
                  <a:lnTo>
                    <a:pt x="164022" y="270162"/>
                  </a:lnTo>
                  <a:lnTo>
                    <a:pt x="136809" y="272798"/>
                  </a:lnTo>
                  <a:lnTo>
                    <a:pt x="109083" y="270315"/>
                  </a:lnTo>
                  <a:lnTo>
                    <a:pt x="60545" y="250449"/>
                  </a:lnTo>
                  <a:lnTo>
                    <a:pt x="22502" y="212125"/>
                  </a:lnTo>
                  <a:lnTo>
                    <a:pt x="2636" y="163792"/>
                  </a:lnTo>
                  <a:lnTo>
                    <a:pt x="0" y="1363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6493" y="4258300"/>
              <a:ext cx="240030" cy="23962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68247" y="4295165"/>
            <a:ext cx="164662" cy="194563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2984874" y="4187028"/>
            <a:ext cx="273685" cy="382270"/>
            <a:chOff x="2984874" y="4187028"/>
            <a:chExt cx="273685" cy="382270"/>
          </a:xfrm>
        </p:grpSpPr>
        <p:sp>
          <p:nvSpPr>
            <p:cNvPr id="15" name="object 15"/>
            <p:cNvSpPr/>
            <p:nvPr/>
          </p:nvSpPr>
          <p:spPr>
            <a:xfrm>
              <a:off x="2985079" y="4187233"/>
              <a:ext cx="273050" cy="381635"/>
            </a:xfrm>
            <a:custGeom>
              <a:avLst/>
              <a:gdLst/>
              <a:ahLst/>
              <a:cxnLst/>
              <a:rect l="l" t="t" r="r" b="b"/>
              <a:pathLst>
                <a:path w="273050" h="381635">
                  <a:moveTo>
                    <a:pt x="120834" y="238802"/>
                  </a:moveTo>
                  <a:lnTo>
                    <a:pt x="102402" y="238802"/>
                  </a:lnTo>
                  <a:lnTo>
                    <a:pt x="36044" y="368238"/>
                  </a:lnTo>
                  <a:lnTo>
                    <a:pt x="34679" y="370148"/>
                  </a:lnTo>
                  <a:lnTo>
                    <a:pt x="33996" y="372060"/>
                  </a:lnTo>
                  <a:lnTo>
                    <a:pt x="33996" y="373971"/>
                  </a:lnTo>
                  <a:lnTo>
                    <a:pt x="34270" y="374518"/>
                  </a:lnTo>
                  <a:lnTo>
                    <a:pt x="34543" y="375474"/>
                  </a:lnTo>
                  <a:lnTo>
                    <a:pt x="35088" y="378205"/>
                  </a:lnTo>
                  <a:lnTo>
                    <a:pt x="35908" y="379297"/>
                  </a:lnTo>
                  <a:lnTo>
                    <a:pt x="38639" y="380936"/>
                  </a:lnTo>
                  <a:lnTo>
                    <a:pt x="40277" y="381345"/>
                  </a:lnTo>
                  <a:lnTo>
                    <a:pt x="44101" y="381345"/>
                  </a:lnTo>
                  <a:lnTo>
                    <a:pt x="66253" y="344378"/>
                  </a:lnTo>
                  <a:lnTo>
                    <a:pt x="89166" y="300319"/>
                  </a:lnTo>
                  <a:lnTo>
                    <a:pt x="120834" y="238802"/>
                  </a:lnTo>
                  <a:close/>
                </a:path>
                <a:path w="273050" h="381635">
                  <a:moveTo>
                    <a:pt x="267064" y="222417"/>
                  </a:moveTo>
                  <a:lnTo>
                    <a:pt x="6553" y="222417"/>
                  </a:lnTo>
                  <a:lnTo>
                    <a:pt x="2184" y="223782"/>
                  </a:lnTo>
                  <a:lnTo>
                    <a:pt x="0" y="226513"/>
                  </a:lnTo>
                  <a:lnTo>
                    <a:pt x="0" y="234159"/>
                  </a:lnTo>
                  <a:lnTo>
                    <a:pt x="1910" y="236890"/>
                  </a:lnTo>
                  <a:lnTo>
                    <a:pt x="5733" y="238802"/>
                  </a:lnTo>
                  <a:lnTo>
                    <a:pt x="266654" y="238802"/>
                  </a:lnTo>
                  <a:lnTo>
                    <a:pt x="270750" y="236890"/>
                  </a:lnTo>
                  <a:lnTo>
                    <a:pt x="272799" y="234159"/>
                  </a:lnTo>
                  <a:lnTo>
                    <a:pt x="272799" y="227878"/>
                  </a:lnTo>
                  <a:lnTo>
                    <a:pt x="270887" y="225148"/>
                  </a:lnTo>
                  <a:lnTo>
                    <a:pt x="267064" y="222417"/>
                  </a:lnTo>
                  <a:close/>
                </a:path>
                <a:path w="273050" h="381635">
                  <a:moveTo>
                    <a:pt x="266654" y="142952"/>
                  </a:moveTo>
                  <a:lnTo>
                    <a:pt x="5733" y="142952"/>
                  </a:lnTo>
                  <a:lnTo>
                    <a:pt x="1910" y="144864"/>
                  </a:lnTo>
                  <a:lnTo>
                    <a:pt x="0" y="147595"/>
                  </a:lnTo>
                  <a:lnTo>
                    <a:pt x="0" y="155241"/>
                  </a:lnTo>
                  <a:lnTo>
                    <a:pt x="2184" y="157972"/>
                  </a:lnTo>
                  <a:lnTo>
                    <a:pt x="6553" y="159337"/>
                  </a:lnTo>
                  <a:lnTo>
                    <a:pt x="143362" y="159337"/>
                  </a:lnTo>
                  <a:lnTo>
                    <a:pt x="111003" y="222417"/>
                  </a:lnTo>
                  <a:lnTo>
                    <a:pt x="129026" y="222417"/>
                  </a:lnTo>
                  <a:lnTo>
                    <a:pt x="161795" y="159337"/>
                  </a:lnTo>
                  <a:lnTo>
                    <a:pt x="267064" y="158928"/>
                  </a:lnTo>
                  <a:lnTo>
                    <a:pt x="270887" y="156743"/>
                  </a:lnTo>
                  <a:lnTo>
                    <a:pt x="272799" y="154149"/>
                  </a:lnTo>
                  <a:lnTo>
                    <a:pt x="272799" y="147868"/>
                  </a:lnTo>
                  <a:lnTo>
                    <a:pt x="270750" y="145137"/>
                  </a:lnTo>
                  <a:lnTo>
                    <a:pt x="266654" y="142952"/>
                  </a:lnTo>
                  <a:close/>
                </a:path>
                <a:path w="273050" h="381635">
                  <a:moveTo>
                    <a:pt x="232111" y="0"/>
                  </a:moveTo>
                  <a:lnTo>
                    <a:pt x="226649" y="0"/>
                  </a:lnTo>
                  <a:lnTo>
                    <a:pt x="224465" y="1229"/>
                  </a:lnTo>
                  <a:lnTo>
                    <a:pt x="223645" y="3686"/>
                  </a:lnTo>
                  <a:lnTo>
                    <a:pt x="218371" y="13158"/>
                  </a:lnTo>
                  <a:lnTo>
                    <a:pt x="204599" y="39527"/>
                  </a:lnTo>
                  <a:lnTo>
                    <a:pt x="182326" y="82791"/>
                  </a:lnTo>
                  <a:lnTo>
                    <a:pt x="151554" y="142952"/>
                  </a:lnTo>
                  <a:lnTo>
                    <a:pt x="169987" y="142952"/>
                  </a:lnTo>
                  <a:lnTo>
                    <a:pt x="199914" y="84609"/>
                  </a:lnTo>
                  <a:lnTo>
                    <a:pt x="221290" y="42701"/>
                  </a:lnTo>
                  <a:lnTo>
                    <a:pt x="234116" y="17229"/>
                  </a:lnTo>
                  <a:lnTo>
                    <a:pt x="238391" y="8192"/>
                  </a:lnTo>
                  <a:lnTo>
                    <a:pt x="238118" y="7645"/>
                  </a:lnTo>
                  <a:lnTo>
                    <a:pt x="237845" y="6689"/>
                  </a:lnTo>
                  <a:lnTo>
                    <a:pt x="237299" y="3959"/>
                  </a:lnTo>
                  <a:lnTo>
                    <a:pt x="236479" y="2730"/>
                  </a:lnTo>
                  <a:lnTo>
                    <a:pt x="233748" y="546"/>
                  </a:lnTo>
                  <a:lnTo>
                    <a:pt x="2321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85079" y="4187233"/>
              <a:ext cx="273050" cy="381635"/>
            </a:xfrm>
            <a:custGeom>
              <a:avLst/>
              <a:gdLst/>
              <a:ahLst/>
              <a:cxnLst/>
              <a:rect l="l" t="t" r="r" b="b"/>
              <a:pathLst>
                <a:path w="273050" h="381635">
                  <a:moveTo>
                    <a:pt x="45056" y="381345"/>
                  </a:moveTo>
                  <a:lnTo>
                    <a:pt x="44101" y="381345"/>
                  </a:lnTo>
                  <a:lnTo>
                    <a:pt x="42189" y="381345"/>
                  </a:lnTo>
                  <a:lnTo>
                    <a:pt x="40278" y="381345"/>
                  </a:lnTo>
                  <a:lnTo>
                    <a:pt x="38639" y="380935"/>
                  </a:lnTo>
                  <a:lnTo>
                    <a:pt x="37274" y="380116"/>
                  </a:lnTo>
                  <a:lnTo>
                    <a:pt x="35908" y="379297"/>
                  </a:lnTo>
                  <a:lnTo>
                    <a:pt x="35089" y="378204"/>
                  </a:lnTo>
                  <a:lnTo>
                    <a:pt x="34816" y="376839"/>
                  </a:lnTo>
                  <a:lnTo>
                    <a:pt x="34543" y="375474"/>
                  </a:lnTo>
                  <a:lnTo>
                    <a:pt x="34270" y="374518"/>
                  </a:lnTo>
                  <a:lnTo>
                    <a:pt x="33997" y="373972"/>
                  </a:lnTo>
                  <a:lnTo>
                    <a:pt x="33997" y="372060"/>
                  </a:lnTo>
                  <a:lnTo>
                    <a:pt x="34680" y="370149"/>
                  </a:lnTo>
                  <a:lnTo>
                    <a:pt x="36045" y="368237"/>
                  </a:lnTo>
                  <a:lnTo>
                    <a:pt x="102402" y="238801"/>
                  </a:lnTo>
                  <a:lnTo>
                    <a:pt x="5734" y="238801"/>
                  </a:lnTo>
                  <a:lnTo>
                    <a:pt x="1911" y="236889"/>
                  </a:lnTo>
                  <a:lnTo>
                    <a:pt x="0" y="234159"/>
                  </a:lnTo>
                  <a:lnTo>
                    <a:pt x="0" y="230609"/>
                  </a:lnTo>
                  <a:lnTo>
                    <a:pt x="0" y="226513"/>
                  </a:lnTo>
                  <a:lnTo>
                    <a:pt x="2184" y="223782"/>
                  </a:lnTo>
                  <a:lnTo>
                    <a:pt x="6553" y="222417"/>
                  </a:lnTo>
                  <a:lnTo>
                    <a:pt x="111003" y="222417"/>
                  </a:lnTo>
                  <a:lnTo>
                    <a:pt x="143362" y="159337"/>
                  </a:lnTo>
                  <a:lnTo>
                    <a:pt x="6553" y="159337"/>
                  </a:lnTo>
                  <a:lnTo>
                    <a:pt x="2184" y="157972"/>
                  </a:lnTo>
                  <a:lnTo>
                    <a:pt x="0" y="155241"/>
                  </a:lnTo>
                  <a:lnTo>
                    <a:pt x="0" y="151145"/>
                  </a:lnTo>
                  <a:lnTo>
                    <a:pt x="0" y="147595"/>
                  </a:lnTo>
                  <a:lnTo>
                    <a:pt x="1911" y="144864"/>
                  </a:lnTo>
                  <a:lnTo>
                    <a:pt x="5734" y="142953"/>
                  </a:lnTo>
                  <a:lnTo>
                    <a:pt x="151554" y="142953"/>
                  </a:lnTo>
                  <a:lnTo>
                    <a:pt x="182326" y="82792"/>
                  </a:lnTo>
                  <a:lnTo>
                    <a:pt x="204599" y="39527"/>
                  </a:lnTo>
                  <a:lnTo>
                    <a:pt x="218372" y="13158"/>
                  </a:lnTo>
                  <a:lnTo>
                    <a:pt x="223645" y="3686"/>
                  </a:lnTo>
                  <a:lnTo>
                    <a:pt x="224465" y="1228"/>
                  </a:lnTo>
                  <a:lnTo>
                    <a:pt x="226649" y="0"/>
                  </a:lnTo>
                  <a:lnTo>
                    <a:pt x="230199" y="0"/>
                  </a:lnTo>
                  <a:lnTo>
                    <a:pt x="232111" y="0"/>
                  </a:lnTo>
                  <a:lnTo>
                    <a:pt x="233749" y="546"/>
                  </a:lnTo>
                  <a:lnTo>
                    <a:pt x="235115" y="1638"/>
                  </a:lnTo>
                  <a:lnTo>
                    <a:pt x="236480" y="2730"/>
                  </a:lnTo>
                  <a:lnTo>
                    <a:pt x="237299" y="3959"/>
                  </a:lnTo>
                  <a:lnTo>
                    <a:pt x="237572" y="5324"/>
                  </a:lnTo>
                  <a:lnTo>
                    <a:pt x="237845" y="6690"/>
                  </a:lnTo>
                  <a:lnTo>
                    <a:pt x="238118" y="7645"/>
                  </a:lnTo>
                  <a:lnTo>
                    <a:pt x="238391" y="8192"/>
                  </a:lnTo>
                  <a:lnTo>
                    <a:pt x="234116" y="17229"/>
                  </a:lnTo>
                  <a:lnTo>
                    <a:pt x="221290" y="42701"/>
                  </a:lnTo>
                  <a:lnTo>
                    <a:pt x="199914" y="84609"/>
                  </a:lnTo>
                  <a:lnTo>
                    <a:pt x="169987" y="142953"/>
                  </a:lnTo>
                  <a:lnTo>
                    <a:pt x="266654" y="142953"/>
                  </a:lnTo>
                  <a:lnTo>
                    <a:pt x="270750" y="145137"/>
                  </a:lnTo>
                  <a:lnTo>
                    <a:pt x="272798" y="147868"/>
                  </a:lnTo>
                  <a:lnTo>
                    <a:pt x="272798" y="151145"/>
                  </a:lnTo>
                  <a:lnTo>
                    <a:pt x="272798" y="154149"/>
                  </a:lnTo>
                  <a:lnTo>
                    <a:pt x="270887" y="156743"/>
                  </a:lnTo>
                  <a:lnTo>
                    <a:pt x="267064" y="158927"/>
                  </a:lnTo>
                  <a:lnTo>
                    <a:pt x="161795" y="159337"/>
                  </a:lnTo>
                  <a:lnTo>
                    <a:pt x="129026" y="222417"/>
                  </a:lnTo>
                  <a:lnTo>
                    <a:pt x="267064" y="222417"/>
                  </a:lnTo>
                  <a:lnTo>
                    <a:pt x="270887" y="225147"/>
                  </a:lnTo>
                  <a:lnTo>
                    <a:pt x="272798" y="227878"/>
                  </a:lnTo>
                  <a:lnTo>
                    <a:pt x="272798" y="230609"/>
                  </a:lnTo>
                  <a:lnTo>
                    <a:pt x="272798" y="234159"/>
                  </a:lnTo>
                  <a:lnTo>
                    <a:pt x="270750" y="236889"/>
                  </a:lnTo>
                  <a:lnTo>
                    <a:pt x="266654" y="238801"/>
                  </a:lnTo>
                  <a:lnTo>
                    <a:pt x="120834" y="238801"/>
                  </a:lnTo>
                  <a:lnTo>
                    <a:pt x="89166" y="300319"/>
                  </a:lnTo>
                  <a:lnTo>
                    <a:pt x="66254" y="344377"/>
                  </a:lnTo>
                  <a:lnTo>
                    <a:pt x="46695" y="380116"/>
                  </a:lnTo>
                  <a:lnTo>
                    <a:pt x="44101" y="381345"/>
                  </a:lnTo>
                  <a:lnTo>
                    <a:pt x="42189" y="381345"/>
                  </a:lnTo>
                  <a:lnTo>
                    <a:pt x="45056" y="3813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428890" y="4207509"/>
            <a:ext cx="141605" cy="273685"/>
            <a:chOff x="3428890" y="4207509"/>
            <a:chExt cx="141605" cy="273685"/>
          </a:xfrm>
        </p:grpSpPr>
        <p:sp>
          <p:nvSpPr>
            <p:cNvPr id="18" name="object 18"/>
            <p:cNvSpPr/>
            <p:nvPr/>
          </p:nvSpPr>
          <p:spPr>
            <a:xfrm>
              <a:off x="3429094" y="4207714"/>
              <a:ext cx="140970" cy="273050"/>
            </a:xfrm>
            <a:custGeom>
              <a:avLst/>
              <a:gdLst/>
              <a:ahLst/>
              <a:cxnLst/>
              <a:rect l="l" t="t" r="r" b="b"/>
              <a:pathLst>
                <a:path w="140970" h="273050">
                  <a:moveTo>
                    <a:pt x="85198" y="0"/>
                  </a:moveTo>
                  <a:lnTo>
                    <a:pt x="80010" y="0"/>
                  </a:lnTo>
                  <a:lnTo>
                    <a:pt x="78371" y="409"/>
                  </a:lnTo>
                  <a:lnTo>
                    <a:pt x="77825" y="1228"/>
                  </a:lnTo>
                  <a:lnTo>
                    <a:pt x="74548" y="4232"/>
                  </a:lnTo>
                  <a:lnTo>
                    <a:pt x="35047" y="22451"/>
                  </a:lnTo>
                  <a:lnTo>
                    <a:pt x="7783" y="26213"/>
                  </a:lnTo>
                  <a:lnTo>
                    <a:pt x="0" y="26213"/>
                  </a:lnTo>
                  <a:lnTo>
                    <a:pt x="0" y="45056"/>
                  </a:lnTo>
                  <a:lnTo>
                    <a:pt x="7783" y="45056"/>
                  </a:lnTo>
                  <a:lnTo>
                    <a:pt x="16520" y="44509"/>
                  </a:lnTo>
                  <a:lnTo>
                    <a:pt x="24440" y="43554"/>
                  </a:lnTo>
                  <a:lnTo>
                    <a:pt x="38639" y="40823"/>
                  </a:lnTo>
                  <a:lnTo>
                    <a:pt x="44101" y="39458"/>
                  </a:lnTo>
                  <a:lnTo>
                    <a:pt x="53249" y="36044"/>
                  </a:lnTo>
                  <a:lnTo>
                    <a:pt x="53249" y="247812"/>
                  </a:lnTo>
                  <a:lnTo>
                    <a:pt x="52976" y="247539"/>
                  </a:lnTo>
                  <a:lnTo>
                    <a:pt x="52156" y="248085"/>
                  </a:lnTo>
                  <a:lnTo>
                    <a:pt x="48606" y="251499"/>
                  </a:lnTo>
                  <a:lnTo>
                    <a:pt x="40961" y="253273"/>
                  </a:lnTo>
                  <a:lnTo>
                    <a:pt x="32632" y="253956"/>
                  </a:lnTo>
                  <a:lnTo>
                    <a:pt x="2048" y="253956"/>
                  </a:lnTo>
                  <a:lnTo>
                    <a:pt x="2048" y="272797"/>
                  </a:lnTo>
                  <a:lnTo>
                    <a:pt x="6963" y="272797"/>
                  </a:lnTo>
                  <a:lnTo>
                    <a:pt x="14208" y="272260"/>
                  </a:lnTo>
                  <a:lnTo>
                    <a:pt x="27341" y="271876"/>
                  </a:lnTo>
                  <a:lnTo>
                    <a:pt x="71272" y="271569"/>
                  </a:lnTo>
                  <a:lnTo>
                    <a:pt x="115816" y="271876"/>
                  </a:lnTo>
                  <a:lnTo>
                    <a:pt x="129103" y="272260"/>
                  </a:lnTo>
                  <a:lnTo>
                    <a:pt x="136400" y="272797"/>
                  </a:lnTo>
                  <a:lnTo>
                    <a:pt x="140905" y="272797"/>
                  </a:lnTo>
                  <a:lnTo>
                    <a:pt x="140905" y="253956"/>
                  </a:lnTo>
                  <a:lnTo>
                    <a:pt x="122063" y="253905"/>
                  </a:lnTo>
                  <a:lnTo>
                    <a:pt x="109365" y="253495"/>
                  </a:lnTo>
                  <a:lnTo>
                    <a:pt x="89704" y="124930"/>
                  </a:lnTo>
                  <a:lnTo>
                    <a:pt x="89704" y="2456"/>
                  </a:lnTo>
                  <a:lnTo>
                    <a:pt x="87519" y="818"/>
                  </a:lnTo>
                  <a:lnTo>
                    <a:pt x="851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29095" y="4207713"/>
              <a:ext cx="140970" cy="273050"/>
            </a:xfrm>
            <a:custGeom>
              <a:avLst/>
              <a:gdLst/>
              <a:ahLst/>
              <a:cxnLst/>
              <a:rect l="l" t="t" r="r" b="b"/>
              <a:pathLst>
                <a:path w="140970" h="273050">
                  <a:moveTo>
                    <a:pt x="53249" y="36045"/>
                  </a:moveTo>
                  <a:lnTo>
                    <a:pt x="7782" y="45056"/>
                  </a:lnTo>
                  <a:lnTo>
                    <a:pt x="0" y="45056"/>
                  </a:lnTo>
                  <a:lnTo>
                    <a:pt x="0" y="26214"/>
                  </a:lnTo>
                  <a:lnTo>
                    <a:pt x="7782" y="26214"/>
                  </a:lnTo>
                  <a:lnTo>
                    <a:pt x="17229" y="25523"/>
                  </a:lnTo>
                  <a:lnTo>
                    <a:pt x="54341" y="16520"/>
                  </a:lnTo>
                  <a:lnTo>
                    <a:pt x="78371" y="409"/>
                  </a:lnTo>
                  <a:lnTo>
                    <a:pt x="80010" y="0"/>
                  </a:lnTo>
                  <a:lnTo>
                    <a:pt x="82740" y="0"/>
                  </a:lnTo>
                  <a:lnTo>
                    <a:pt x="85198" y="0"/>
                  </a:lnTo>
                  <a:lnTo>
                    <a:pt x="87519" y="819"/>
                  </a:lnTo>
                  <a:lnTo>
                    <a:pt x="89704" y="2457"/>
                  </a:lnTo>
                  <a:lnTo>
                    <a:pt x="89704" y="124930"/>
                  </a:lnTo>
                  <a:lnTo>
                    <a:pt x="90113" y="247812"/>
                  </a:lnTo>
                  <a:lnTo>
                    <a:pt x="130255" y="253956"/>
                  </a:lnTo>
                  <a:lnTo>
                    <a:pt x="140905" y="253956"/>
                  </a:lnTo>
                  <a:lnTo>
                    <a:pt x="140905" y="272798"/>
                  </a:lnTo>
                  <a:lnTo>
                    <a:pt x="136399" y="272798"/>
                  </a:lnTo>
                  <a:lnTo>
                    <a:pt x="129103" y="272261"/>
                  </a:lnTo>
                  <a:lnTo>
                    <a:pt x="115816" y="271877"/>
                  </a:lnTo>
                  <a:lnTo>
                    <a:pt x="96539" y="271646"/>
                  </a:lnTo>
                  <a:lnTo>
                    <a:pt x="71271" y="271570"/>
                  </a:lnTo>
                  <a:lnTo>
                    <a:pt x="46362" y="271646"/>
                  </a:lnTo>
                  <a:lnTo>
                    <a:pt x="27341" y="271877"/>
                  </a:lnTo>
                  <a:lnTo>
                    <a:pt x="14208" y="272261"/>
                  </a:lnTo>
                  <a:lnTo>
                    <a:pt x="6963" y="272798"/>
                  </a:lnTo>
                  <a:lnTo>
                    <a:pt x="2048" y="272798"/>
                  </a:lnTo>
                  <a:lnTo>
                    <a:pt x="2048" y="253956"/>
                  </a:lnTo>
                  <a:lnTo>
                    <a:pt x="12697" y="253956"/>
                  </a:lnTo>
                  <a:lnTo>
                    <a:pt x="18705" y="253956"/>
                  </a:lnTo>
                  <a:lnTo>
                    <a:pt x="23893" y="253956"/>
                  </a:lnTo>
                  <a:lnTo>
                    <a:pt x="28262" y="253956"/>
                  </a:lnTo>
                  <a:lnTo>
                    <a:pt x="32632" y="253956"/>
                  </a:lnTo>
                  <a:lnTo>
                    <a:pt x="36045" y="253820"/>
                  </a:lnTo>
                  <a:lnTo>
                    <a:pt x="46968" y="251772"/>
                  </a:lnTo>
                  <a:lnTo>
                    <a:pt x="48060" y="251499"/>
                  </a:lnTo>
                  <a:lnTo>
                    <a:pt x="48333" y="251499"/>
                  </a:lnTo>
                  <a:lnTo>
                    <a:pt x="48606" y="251499"/>
                  </a:lnTo>
                  <a:lnTo>
                    <a:pt x="49426" y="250816"/>
                  </a:lnTo>
                  <a:lnTo>
                    <a:pt x="50791" y="249451"/>
                  </a:lnTo>
                  <a:lnTo>
                    <a:pt x="52156" y="248085"/>
                  </a:lnTo>
                  <a:lnTo>
                    <a:pt x="52975" y="247539"/>
                  </a:lnTo>
                  <a:lnTo>
                    <a:pt x="53249" y="247812"/>
                  </a:lnTo>
                  <a:lnTo>
                    <a:pt x="53249" y="360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5589380" y="4294294"/>
            <a:ext cx="257175" cy="257175"/>
            <a:chOff x="5589380" y="4294294"/>
            <a:chExt cx="257175" cy="257175"/>
          </a:xfrm>
        </p:grpSpPr>
        <p:sp>
          <p:nvSpPr>
            <p:cNvPr id="21" name="object 21"/>
            <p:cNvSpPr/>
            <p:nvPr/>
          </p:nvSpPr>
          <p:spPr>
            <a:xfrm>
              <a:off x="5589573" y="4294486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126339" y="0"/>
                  </a:moveTo>
                  <a:lnTo>
                    <a:pt x="79732" y="9340"/>
                  </a:lnTo>
                  <a:lnTo>
                    <a:pt x="38518" y="36592"/>
                  </a:lnTo>
                  <a:lnTo>
                    <a:pt x="9629" y="77615"/>
                  </a:lnTo>
                  <a:lnTo>
                    <a:pt x="0" y="128266"/>
                  </a:lnTo>
                  <a:lnTo>
                    <a:pt x="2479" y="154025"/>
                  </a:lnTo>
                  <a:lnTo>
                    <a:pt x="21160" y="199477"/>
                  </a:lnTo>
                  <a:lnTo>
                    <a:pt x="56934" y="235516"/>
                  </a:lnTo>
                  <a:lnTo>
                    <a:pt x="102579" y="254197"/>
                  </a:lnTo>
                  <a:lnTo>
                    <a:pt x="128651" y="256532"/>
                  </a:lnTo>
                  <a:lnTo>
                    <a:pt x="154242" y="254053"/>
                  </a:lnTo>
                  <a:lnTo>
                    <a:pt x="177858" y="246999"/>
                  </a:lnTo>
                  <a:lnTo>
                    <a:pt x="189508" y="240740"/>
                  </a:lnTo>
                  <a:lnTo>
                    <a:pt x="112730" y="240740"/>
                  </a:lnTo>
                  <a:lnTo>
                    <a:pt x="104513" y="239071"/>
                  </a:lnTo>
                  <a:lnTo>
                    <a:pt x="62784" y="219939"/>
                  </a:lnTo>
                  <a:lnTo>
                    <a:pt x="31969" y="187970"/>
                  </a:lnTo>
                  <a:lnTo>
                    <a:pt x="17597" y="152509"/>
                  </a:lnTo>
                  <a:lnTo>
                    <a:pt x="15406" y="139051"/>
                  </a:lnTo>
                  <a:lnTo>
                    <a:pt x="15406" y="135970"/>
                  </a:lnTo>
                  <a:lnTo>
                    <a:pt x="255837" y="135970"/>
                  </a:lnTo>
                  <a:lnTo>
                    <a:pt x="256532" y="128266"/>
                  </a:lnTo>
                  <a:lnTo>
                    <a:pt x="255832" y="120562"/>
                  </a:lnTo>
                  <a:lnTo>
                    <a:pt x="15406" y="120562"/>
                  </a:lnTo>
                  <a:lnTo>
                    <a:pt x="15406" y="117481"/>
                  </a:lnTo>
                  <a:lnTo>
                    <a:pt x="27540" y="75736"/>
                  </a:lnTo>
                  <a:lnTo>
                    <a:pt x="54214" y="43044"/>
                  </a:lnTo>
                  <a:lnTo>
                    <a:pt x="96970" y="19548"/>
                  </a:lnTo>
                  <a:lnTo>
                    <a:pt x="118636" y="15793"/>
                  </a:lnTo>
                  <a:lnTo>
                    <a:pt x="189670" y="15793"/>
                  </a:lnTo>
                  <a:lnTo>
                    <a:pt x="177762" y="9437"/>
                  </a:lnTo>
                  <a:lnTo>
                    <a:pt x="153254" y="2359"/>
                  </a:lnTo>
                  <a:lnTo>
                    <a:pt x="126339" y="0"/>
                  </a:lnTo>
                  <a:close/>
                </a:path>
                <a:path w="256539" h="256539">
                  <a:moveTo>
                    <a:pt x="135969" y="135970"/>
                  </a:moveTo>
                  <a:lnTo>
                    <a:pt x="120562" y="135970"/>
                  </a:lnTo>
                  <a:lnTo>
                    <a:pt x="120562" y="240740"/>
                  </a:lnTo>
                  <a:lnTo>
                    <a:pt x="135969" y="240740"/>
                  </a:lnTo>
                  <a:lnTo>
                    <a:pt x="135969" y="135970"/>
                  </a:lnTo>
                  <a:close/>
                </a:path>
                <a:path w="256539" h="256539">
                  <a:moveTo>
                    <a:pt x="255837" y="135970"/>
                  </a:moveTo>
                  <a:lnTo>
                    <a:pt x="240739" y="135970"/>
                  </a:lnTo>
                  <a:lnTo>
                    <a:pt x="240739" y="139051"/>
                  </a:lnTo>
                  <a:lnTo>
                    <a:pt x="239391" y="150342"/>
                  </a:lnTo>
                  <a:lnTo>
                    <a:pt x="222949" y="189943"/>
                  </a:lnTo>
                  <a:lnTo>
                    <a:pt x="193073" y="220036"/>
                  </a:lnTo>
                  <a:lnTo>
                    <a:pt x="154073" y="238429"/>
                  </a:lnTo>
                  <a:lnTo>
                    <a:pt x="141490" y="240740"/>
                  </a:lnTo>
                  <a:lnTo>
                    <a:pt x="189508" y="240740"/>
                  </a:lnTo>
                  <a:lnTo>
                    <a:pt x="235515" y="199622"/>
                  </a:lnTo>
                  <a:lnTo>
                    <a:pt x="254197" y="154170"/>
                  </a:lnTo>
                  <a:lnTo>
                    <a:pt x="255837" y="135970"/>
                  </a:lnTo>
                  <a:close/>
                </a:path>
                <a:path w="256539" h="256539">
                  <a:moveTo>
                    <a:pt x="135969" y="15793"/>
                  </a:moveTo>
                  <a:lnTo>
                    <a:pt x="120562" y="15793"/>
                  </a:lnTo>
                  <a:lnTo>
                    <a:pt x="120562" y="120562"/>
                  </a:lnTo>
                  <a:lnTo>
                    <a:pt x="135969" y="120562"/>
                  </a:lnTo>
                  <a:lnTo>
                    <a:pt x="135969" y="15793"/>
                  </a:lnTo>
                  <a:close/>
                </a:path>
                <a:path w="256539" h="256539">
                  <a:moveTo>
                    <a:pt x="189670" y="15793"/>
                  </a:moveTo>
                  <a:lnTo>
                    <a:pt x="142004" y="15793"/>
                  </a:lnTo>
                  <a:lnTo>
                    <a:pt x="147910" y="16691"/>
                  </a:lnTo>
                  <a:lnTo>
                    <a:pt x="154843" y="18489"/>
                  </a:lnTo>
                  <a:lnTo>
                    <a:pt x="193362" y="36689"/>
                  </a:lnTo>
                  <a:lnTo>
                    <a:pt x="223791" y="67118"/>
                  </a:lnTo>
                  <a:lnTo>
                    <a:pt x="239126" y="106214"/>
                  </a:lnTo>
                  <a:lnTo>
                    <a:pt x="240739" y="117481"/>
                  </a:lnTo>
                  <a:lnTo>
                    <a:pt x="240739" y="120562"/>
                  </a:lnTo>
                  <a:lnTo>
                    <a:pt x="255832" y="120562"/>
                  </a:lnTo>
                  <a:lnTo>
                    <a:pt x="247287" y="79251"/>
                  </a:lnTo>
                  <a:lnTo>
                    <a:pt x="219554" y="37748"/>
                  </a:lnTo>
                  <a:lnTo>
                    <a:pt x="199862" y="21233"/>
                  </a:lnTo>
                  <a:lnTo>
                    <a:pt x="189670" y="157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589573" y="4294487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0" y="128266"/>
                  </a:moveTo>
                  <a:lnTo>
                    <a:pt x="9629" y="77614"/>
                  </a:lnTo>
                  <a:lnTo>
                    <a:pt x="38518" y="36592"/>
                  </a:lnTo>
                  <a:lnTo>
                    <a:pt x="79733" y="9340"/>
                  </a:lnTo>
                  <a:lnTo>
                    <a:pt x="126340" y="0"/>
                  </a:lnTo>
                  <a:lnTo>
                    <a:pt x="153255" y="2359"/>
                  </a:lnTo>
                  <a:lnTo>
                    <a:pt x="199862" y="21233"/>
                  </a:lnTo>
                  <a:lnTo>
                    <a:pt x="235732" y="57560"/>
                  </a:lnTo>
                  <a:lnTo>
                    <a:pt x="254221" y="102820"/>
                  </a:lnTo>
                  <a:lnTo>
                    <a:pt x="256532" y="128266"/>
                  </a:lnTo>
                  <a:lnTo>
                    <a:pt x="254197" y="154169"/>
                  </a:lnTo>
                  <a:lnTo>
                    <a:pt x="235515" y="199621"/>
                  </a:lnTo>
                  <a:lnTo>
                    <a:pt x="199501" y="235371"/>
                  </a:lnTo>
                  <a:lnTo>
                    <a:pt x="154242" y="254052"/>
                  </a:lnTo>
                  <a:lnTo>
                    <a:pt x="128651" y="256532"/>
                  </a:lnTo>
                  <a:lnTo>
                    <a:pt x="102579" y="254197"/>
                  </a:lnTo>
                  <a:lnTo>
                    <a:pt x="56935" y="235515"/>
                  </a:lnTo>
                  <a:lnTo>
                    <a:pt x="21161" y="199477"/>
                  </a:lnTo>
                  <a:lnTo>
                    <a:pt x="2479" y="154025"/>
                  </a:lnTo>
                  <a:lnTo>
                    <a:pt x="0" y="12826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04788" y="4310087"/>
              <a:ext cx="225717" cy="225332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43175" y="4927338"/>
            <a:ext cx="119938" cy="23188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413644" y="4971141"/>
            <a:ext cx="212991" cy="201982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9793795" y="5061704"/>
            <a:ext cx="226060" cy="20955"/>
          </a:xfrm>
          <a:custGeom>
            <a:avLst/>
            <a:gdLst/>
            <a:ahLst/>
            <a:cxnLst/>
            <a:rect l="l" t="t" r="r" b="b"/>
            <a:pathLst>
              <a:path w="226059" h="20954">
                <a:moveTo>
                  <a:pt x="225622" y="0"/>
                </a:moveTo>
                <a:lnTo>
                  <a:pt x="0" y="0"/>
                </a:lnTo>
                <a:lnTo>
                  <a:pt x="0" y="20858"/>
                </a:lnTo>
                <a:lnTo>
                  <a:pt x="225622" y="20858"/>
                </a:lnTo>
                <a:lnTo>
                  <a:pt x="2256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825953" y="4770550"/>
            <a:ext cx="164784" cy="157136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845768" y="5166172"/>
            <a:ext cx="133148" cy="245438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186462" y="4971141"/>
            <a:ext cx="212991" cy="201982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53920" y="4927338"/>
            <a:ext cx="119938" cy="23188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795542" y="4956193"/>
            <a:ext cx="231880" cy="231532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133449" y="5001735"/>
            <a:ext cx="139753" cy="165132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662033" y="5897221"/>
            <a:ext cx="187809" cy="221914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7023170" y="5936931"/>
            <a:ext cx="311785" cy="109855"/>
            <a:chOff x="7023170" y="5936931"/>
            <a:chExt cx="311785" cy="109855"/>
          </a:xfrm>
        </p:grpSpPr>
        <p:sp>
          <p:nvSpPr>
            <p:cNvPr id="35" name="object 35"/>
            <p:cNvSpPr/>
            <p:nvPr/>
          </p:nvSpPr>
          <p:spPr>
            <a:xfrm>
              <a:off x="7023404" y="5937164"/>
              <a:ext cx="311150" cy="109855"/>
            </a:xfrm>
            <a:custGeom>
              <a:avLst/>
              <a:gdLst/>
              <a:ahLst/>
              <a:cxnLst/>
              <a:rect l="l" t="t" r="r" b="b"/>
              <a:pathLst>
                <a:path w="311150" h="109854">
                  <a:moveTo>
                    <a:pt x="304139" y="0"/>
                  </a:moveTo>
                  <a:lnTo>
                    <a:pt x="6540" y="0"/>
                  </a:lnTo>
                  <a:lnTo>
                    <a:pt x="2180" y="2181"/>
                  </a:lnTo>
                  <a:lnTo>
                    <a:pt x="0" y="5295"/>
                  </a:lnTo>
                  <a:lnTo>
                    <a:pt x="0" y="14016"/>
                  </a:lnTo>
                  <a:lnTo>
                    <a:pt x="2491" y="17130"/>
                  </a:lnTo>
                  <a:lnTo>
                    <a:pt x="7475" y="18687"/>
                  </a:lnTo>
                  <a:lnTo>
                    <a:pt x="156040" y="18687"/>
                  </a:lnTo>
                  <a:lnTo>
                    <a:pt x="304606" y="18220"/>
                  </a:lnTo>
                  <a:lnTo>
                    <a:pt x="308966" y="15729"/>
                  </a:lnTo>
                  <a:lnTo>
                    <a:pt x="311146" y="12770"/>
                  </a:lnTo>
                  <a:lnTo>
                    <a:pt x="311146" y="5606"/>
                  </a:lnTo>
                  <a:lnTo>
                    <a:pt x="308810" y="2492"/>
                  </a:lnTo>
                  <a:lnTo>
                    <a:pt x="304139" y="0"/>
                  </a:lnTo>
                  <a:close/>
                </a:path>
                <a:path w="311150" h="109854">
                  <a:moveTo>
                    <a:pt x="304606" y="90634"/>
                  </a:moveTo>
                  <a:lnTo>
                    <a:pt x="7475" y="90634"/>
                  </a:lnTo>
                  <a:lnTo>
                    <a:pt x="2491" y="92191"/>
                  </a:lnTo>
                  <a:lnTo>
                    <a:pt x="0" y="95307"/>
                  </a:lnTo>
                  <a:lnTo>
                    <a:pt x="0" y="104027"/>
                  </a:lnTo>
                  <a:lnTo>
                    <a:pt x="2180" y="107142"/>
                  </a:lnTo>
                  <a:lnTo>
                    <a:pt x="6540" y="109322"/>
                  </a:lnTo>
                  <a:lnTo>
                    <a:pt x="304139" y="109322"/>
                  </a:lnTo>
                  <a:lnTo>
                    <a:pt x="308810" y="107142"/>
                  </a:lnTo>
                  <a:lnTo>
                    <a:pt x="311146" y="104027"/>
                  </a:lnTo>
                  <a:lnTo>
                    <a:pt x="311146" y="96864"/>
                  </a:lnTo>
                  <a:lnTo>
                    <a:pt x="308966" y="93748"/>
                  </a:lnTo>
                  <a:lnTo>
                    <a:pt x="304606" y="906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023404" y="5937165"/>
              <a:ext cx="311150" cy="109855"/>
            </a:xfrm>
            <a:custGeom>
              <a:avLst/>
              <a:gdLst/>
              <a:ahLst/>
              <a:cxnLst/>
              <a:rect l="l" t="t" r="r" b="b"/>
              <a:pathLst>
                <a:path w="311150" h="109854">
                  <a:moveTo>
                    <a:pt x="0" y="9343"/>
                  </a:moveTo>
                  <a:lnTo>
                    <a:pt x="0" y="5294"/>
                  </a:lnTo>
                  <a:lnTo>
                    <a:pt x="2180" y="2180"/>
                  </a:lnTo>
                  <a:lnTo>
                    <a:pt x="6540" y="0"/>
                  </a:lnTo>
                  <a:lnTo>
                    <a:pt x="304139" y="0"/>
                  </a:lnTo>
                  <a:lnTo>
                    <a:pt x="308811" y="2491"/>
                  </a:lnTo>
                  <a:lnTo>
                    <a:pt x="311146" y="5606"/>
                  </a:lnTo>
                  <a:lnTo>
                    <a:pt x="311146" y="9343"/>
                  </a:lnTo>
                  <a:lnTo>
                    <a:pt x="311146" y="12769"/>
                  </a:lnTo>
                  <a:lnTo>
                    <a:pt x="308966" y="15728"/>
                  </a:lnTo>
                  <a:lnTo>
                    <a:pt x="304606" y="18220"/>
                  </a:lnTo>
                  <a:lnTo>
                    <a:pt x="156040" y="18687"/>
                  </a:lnTo>
                  <a:lnTo>
                    <a:pt x="7475" y="18687"/>
                  </a:lnTo>
                  <a:lnTo>
                    <a:pt x="2491" y="17130"/>
                  </a:lnTo>
                  <a:lnTo>
                    <a:pt x="0" y="14015"/>
                  </a:lnTo>
                  <a:lnTo>
                    <a:pt x="0" y="9343"/>
                  </a:lnTo>
                  <a:close/>
                </a:path>
                <a:path w="311150" h="109854">
                  <a:moveTo>
                    <a:pt x="0" y="99978"/>
                  </a:moveTo>
                  <a:lnTo>
                    <a:pt x="0" y="95306"/>
                  </a:lnTo>
                  <a:lnTo>
                    <a:pt x="2491" y="92191"/>
                  </a:lnTo>
                  <a:lnTo>
                    <a:pt x="7475" y="90634"/>
                  </a:lnTo>
                  <a:lnTo>
                    <a:pt x="304606" y="90634"/>
                  </a:lnTo>
                  <a:lnTo>
                    <a:pt x="308966" y="93749"/>
                  </a:lnTo>
                  <a:lnTo>
                    <a:pt x="311146" y="96863"/>
                  </a:lnTo>
                  <a:lnTo>
                    <a:pt x="311146" y="99978"/>
                  </a:lnTo>
                  <a:lnTo>
                    <a:pt x="311146" y="104027"/>
                  </a:lnTo>
                  <a:lnTo>
                    <a:pt x="308811" y="107141"/>
                  </a:lnTo>
                  <a:lnTo>
                    <a:pt x="304139" y="109321"/>
                  </a:lnTo>
                  <a:lnTo>
                    <a:pt x="6540" y="109321"/>
                  </a:lnTo>
                  <a:lnTo>
                    <a:pt x="2180" y="107141"/>
                  </a:lnTo>
                  <a:lnTo>
                    <a:pt x="0" y="104027"/>
                  </a:lnTo>
                  <a:lnTo>
                    <a:pt x="0" y="9997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7" name="object 3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513717" y="5692361"/>
            <a:ext cx="788308" cy="416495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8514433" y="5882738"/>
            <a:ext cx="312420" cy="200660"/>
            <a:chOff x="8514433" y="5882738"/>
            <a:chExt cx="312420" cy="200660"/>
          </a:xfrm>
        </p:grpSpPr>
        <p:sp>
          <p:nvSpPr>
            <p:cNvPr id="39" name="object 39"/>
            <p:cNvSpPr/>
            <p:nvPr/>
          </p:nvSpPr>
          <p:spPr>
            <a:xfrm>
              <a:off x="8514712" y="5882971"/>
              <a:ext cx="311785" cy="200025"/>
            </a:xfrm>
            <a:custGeom>
              <a:avLst/>
              <a:gdLst/>
              <a:ahLst/>
              <a:cxnLst/>
              <a:rect l="l" t="t" r="r" b="b"/>
              <a:pathLst>
                <a:path w="311784" h="200025">
                  <a:moveTo>
                    <a:pt x="78441" y="0"/>
                  </a:moveTo>
                  <a:lnTo>
                    <a:pt x="77195" y="310"/>
                  </a:lnTo>
                  <a:lnTo>
                    <a:pt x="75638" y="467"/>
                  </a:lnTo>
                  <a:lnTo>
                    <a:pt x="64426" y="467"/>
                  </a:lnTo>
                  <a:lnTo>
                    <a:pt x="57885" y="2024"/>
                  </a:lnTo>
                  <a:lnTo>
                    <a:pt x="21912" y="22862"/>
                  </a:lnTo>
                  <a:lnTo>
                    <a:pt x="1940" y="58398"/>
                  </a:lnTo>
                  <a:lnTo>
                    <a:pt x="0" y="75771"/>
                  </a:lnTo>
                  <a:lnTo>
                    <a:pt x="27" y="86117"/>
                  </a:lnTo>
                  <a:lnTo>
                    <a:pt x="2135" y="90633"/>
                  </a:lnTo>
                  <a:lnTo>
                    <a:pt x="10232" y="90633"/>
                  </a:lnTo>
                  <a:lnTo>
                    <a:pt x="12412" y="86117"/>
                  </a:lnTo>
                  <a:lnTo>
                    <a:pt x="13002" y="77582"/>
                  </a:lnTo>
                  <a:lnTo>
                    <a:pt x="13122" y="76618"/>
                  </a:lnTo>
                  <a:lnTo>
                    <a:pt x="32657" y="42046"/>
                  </a:lnTo>
                  <a:lnTo>
                    <a:pt x="78909" y="26629"/>
                  </a:lnTo>
                  <a:lnTo>
                    <a:pt x="148084" y="26629"/>
                  </a:lnTo>
                  <a:lnTo>
                    <a:pt x="143994" y="24088"/>
                  </a:lnTo>
                  <a:lnTo>
                    <a:pt x="104458" y="3941"/>
                  </a:lnTo>
                  <a:lnTo>
                    <a:pt x="87406" y="437"/>
                  </a:lnTo>
                  <a:lnTo>
                    <a:pt x="78441" y="0"/>
                  </a:lnTo>
                  <a:close/>
                </a:path>
                <a:path w="311784" h="200025">
                  <a:moveTo>
                    <a:pt x="148084" y="26629"/>
                  </a:moveTo>
                  <a:lnTo>
                    <a:pt x="78909" y="26629"/>
                  </a:lnTo>
                  <a:lnTo>
                    <a:pt x="88019" y="27446"/>
                  </a:lnTo>
                  <a:lnTo>
                    <a:pt x="97596" y="29432"/>
                  </a:lnTo>
                  <a:lnTo>
                    <a:pt x="138241" y="47302"/>
                  </a:lnTo>
                  <a:lnTo>
                    <a:pt x="163820" y="64792"/>
                  </a:lnTo>
                  <a:lnTo>
                    <a:pt x="172813" y="70428"/>
                  </a:lnTo>
                  <a:lnTo>
                    <a:pt x="213809" y="88181"/>
                  </a:lnTo>
                  <a:lnTo>
                    <a:pt x="233547" y="90633"/>
                  </a:lnTo>
                  <a:lnTo>
                    <a:pt x="249841" y="89028"/>
                  </a:lnTo>
                  <a:lnTo>
                    <a:pt x="264616" y="84677"/>
                  </a:lnTo>
                  <a:lnTo>
                    <a:pt x="277873" y="77582"/>
                  </a:lnTo>
                  <a:lnTo>
                    <a:pt x="289611" y="67742"/>
                  </a:lnTo>
                  <a:lnTo>
                    <a:pt x="292670" y="64004"/>
                  </a:lnTo>
                  <a:lnTo>
                    <a:pt x="232613" y="64004"/>
                  </a:lnTo>
                  <a:lnTo>
                    <a:pt x="220467" y="62982"/>
                  </a:lnTo>
                  <a:lnTo>
                    <a:pt x="207853" y="59916"/>
                  </a:lnTo>
                  <a:lnTo>
                    <a:pt x="194771" y="54806"/>
                  </a:lnTo>
                  <a:lnTo>
                    <a:pt x="181223" y="47652"/>
                  </a:lnTo>
                  <a:lnTo>
                    <a:pt x="157863" y="32702"/>
                  </a:lnTo>
                  <a:lnTo>
                    <a:pt x="148084" y="26629"/>
                  </a:lnTo>
                  <a:close/>
                </a:path>
                <a:path w="311784" h="200025">
                  <a:moveTo>
                    <a:pt x="309388" y="0"/>
                  </a:moveTo>
                  <a:lnTo>
                    <a:pt x="303159" y="0"/>
                  </a:lnTo>
                  <a:lnTo>
                    <a:pt x="301602" y="1401"/>
                  </a:lnTo>
                  <a:lnTo>
                    <a:pt x="299110" y="7007"/>
                  </a:lnTo>
                  <a:lnTo>
                    <a:pt x="298487" y="10122"/>
                  </a:lnTo>
                  <a:lnTo>
                    <a:pt x="298487" y="13548"/>
                  </a:lnTo>
                  <a:lnTo>
                    <a:pt x="296297" y="24614"/>
                  </a:lnTo>
                  <a:lnTo>
                    <a:pt x="267652" y="56383"/>
                  </a:lnTo>
                  <a:lnTo>
                    <a:pt x="232613" y="64004"/>
                  </a:lnTo>
                  <a:lnTo>
                    <a:pt x="292670" y="64004"/>
                  </a:lnTo>
                  <a:lnTo>
                    <a:pt x="299217" y="56004"/>
                  </a:lnTo>
                  <a:lnTo>
                    <a:pt x="306079" y="43214"/>
                  </a:lnTo>
                  <a:lnTo>
                    <a:pt x="310178" y="29432"/>
                  </a:lnTo>
                  <a:lnTo>
                    <a:pt x="311568" y="14482"/>
                  </a:lnTo>
                  <a:lnTo>
                    <a:pt x="311568" y="4827"/>
                  </a:lnTo>
                  <a:lnTo>
                    <a:pt x="309388" y="0"/>
                  </a:lnTo>
                  <a:close/>
                </a:path>
                <a:path w="311784" h="200025">
                  <a:moveTo>
                    <a:pt x="78441" y="109321"/>
                  </a:moveTo>
                  <a:lnTo>
                    <a:pt x="77195" y="109633"/>
                  </a:lnTo>
                  <a:lnTo>
                    <a:pt x="75638" y="109788"/>
                  </a:lnTo>
                  <a:lnTo>
                    <a:pt x="64426" y="109788"/>
                  </a:lnTo>
                  <a:lnTo>
                    <a:pt x="57885" y="111346"/>
                  </a:lnTo>
                  <a:lnTo>
                    <a:pt x="21912" y="132184"/>
                  </a:lnTo>
                  <a:lnTo>
                    <a:pt x="1940" y="167719"/>
                  </a:lnTo>
                  <a:lnTo>
                    <a:pt x="0" y="185093"/>
                  </a:lnTo>
                  <a:lnTo>
                    <a:pt x="27" y="195440"/>
                  </a:lnTo>
                  <a:lnTo>
                    <a:pt x="2135" y="199956"/>
                  </a:lnTo>
                  <a:lnTo>
                    <a:pt x="9921" y="199956"/>
                  </a:lnTo>
                  <a:lnTo>
                    <a:pt x="12101" y="195440"/>
                  </a:lnTo>
                  <a:lnTo>
                    <a:pt x="13036" y="186407"/>
                  </a:lnTo>
                  <a:lnTo>
                    <a:pt x="14787" y="176859"/>
                  </a:lnTo>
                  <a:lnTo>
                    <a:pt x="42380" y="144623"/>
                  </a:lnTo>
                  <a:lnTo>
                    <a:pt x="78909" y="135950"/>
                  </a:lnTo>
                  <a:lnTo>
                    <a:pt x="148083" y="135950"/>
                  </a:lnTo>
                  <a:lnTo>
                    <a:pt x="143994" y="133411"/>
                  </a:lnTo>
                  <a:lnTo>
                    <a:pt x="104458" y="113263"/>
                  </a:lnTo>
                  <a:lnTo>
                    <a:pt x="87406" y="109759"/>
                  </a:lnTo>
                  <a:lnTo>
                    <a:pt x="78441" y="109321"/>
                  </a:lnTo>
                  <a:close/>
                </a:path>
                <a:path w="311784" h="200025">
                  <a:moveTo>
                    <a:pt x="148083" y="135950"/>
                  </a:moveTo>
                  <a:lnTo>
                    <a:pt x="78909" y="135950"/>
                  </a:lnTo>
                  <a:lnTo>
                    <a:pt x="88019" y="136768"/>
                  </a:lnTo>
                  <a:lnTo>
                    <a:pt x="97690" y="138783"/>
                  </a:lnTo>
                  <a:lnTo>
                    <a:pt x="138241" y="156624"/>
                  </a:lnTo>
                  <a:lnTo>
                    <a:pt x="163820" y="174114"/>
                  </a:lnTo>
                  <a:lnTo>
                    <a:pt x="172813" y="179750"/>
                  </a:lnTo>
                  <a:lnTo>
                    <a:pt x="213809" y="197503"/>
                  </a:lnTo>
                  <a:lnTo>
                    <a:pt x="233547" y="199956"/>
                  </a:lnTo>
                  <a:lnTo>
                    <a:pt x="249841" y="198525"/>
                  </a:lnTo>
                  <a:lnTo>
                    <a:pt x="264616" y="194232"/>
                  </a:lnTo>
                  <a:lnTo>
                    <a:pt x="277873" y="187079"/>
                  </a:lnTo>
                  <a:lnTo>
                    <a:pt x="289611" y="177063"/>
                  </a:lnTo>
                  <a:lnTo>
                    <a:pt x="292631" y="173326"/>
                  </a:lnTo>
                  <a:lnTo>
                    <a:pt x="232613" y="173326"/>
                  </a:lnTo>
                  <a:lnTo>
                    <a:pt x="220467" y="172304"/>
                  </a:lnTo>
                  <a:lnTo>
                    <a:pt x="207853" y="169238"/>
                  </a:lnTo>
                  <a:lnTo>
                    <a:pt x="194771" y="164128"/>
                  </a:lnTo>
                  <a:lnTo>
                    <a:pt x="181223" y="156974"/>
                  </a:lnTo>
                  <a:lnTo>
                    <a:pt x="157863" y="142024"/>
                  </a:lnTo>
                  <a:lnTo>
                    <a:pt x="148083" y="135950"/>
                  </a:lnTo>
                  <a:close/>
                </a:path>
                <a:path w="311784" h="200025">
                  <a:moveTo>
                    <a:pt x="309388" y="109321"/>
                  </a:moveTo>
                  <a:lnTo>
                    <a:pt x="300667" y="109321"/>
                  </a:lnTo>
                  <a:lnTo>
                    <a:pt x="298487" y="113837"/>
                  </a:lnTo>
                  <a:lnTo>
                    <a:pt x="298487" y="122869"/>
                  </a:lnTo>
                  <a:lnTo>
                    <a:pt x="296297" y="133936"/>
                  </a:lnTo>
                  <a:lnTo>
                    <a:pt x="267652" y="165705"/>
                  </a:lnTo>
                  <a:lnTo>
                    <a:pt x="232613" y="173326"/>
                  </a:lnTo>
                  <a:lnTo>
                    <a:pt x="292631" y="173326"/>
                  </a:lnTo>
                  <a:lnTo>
                    <a:pt x="299217" y="165179"/>
                  </a:lnTo>
                  <a:lnTo>
                    <a:pt x="306088" y="152390"/>
                  </a:lnTo>
                  <a:lnTo>
                    <a:pt x="310196" y="138783"/>
                  </a:lnTo>
                  <a:lnTo>
                    <a:pt x="311568" y="124271"/>
                  </a:lnTo>
                  <a:lnTo>
                    <a:pt x="311568" y="114305"/>
                  </a:lnTo>
                  <a:lnTo>
                    <a:pt x="309388" y="1093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514667" y="5882971"/>
              <a:ext cx="311785" cy="200025"/>
            </a:xfrm>
            <a:custGeom>
              <a:avLst/>
              <a:gdLst/>
              <a:ahLst/>
              <a:cxnLst/>
              <a:rect l="l" t="t" r="r" b="b"/>
              <a:pathLst>
                <a:path w="311784" h="200025">
                  <a:moveTo>
                    <a:pt x="0" y="76618"/>
                  </a:moveTo>
                  <a:lnTo>
                    <a:pt x="12146" y="34776"/>
                  </a:lnTo>
                  <a:lnTo>
                    <a:pt x="44820" y="7708"/>
                  </a:lnTo>
                  <a:lnTo>
                    <a:pt x="64471" y="467"/>
                  </a:lnTo>
                  <a:lnTo>
                    <a:pt x="70078" y="467"/>
                  </a:lnTo>
                  <a:lnTo>
                    <a:pt x="70701" y="467"/>
                  </a:lnTo>
                  <a:lnTo>
                    <a:pt x="71946" y="467"/>
                  </a:lnTo>
                  <a:lnTo>
                    <a:pt x="73815" y="467"/>
                  </a:lnTo>
                  <a:lnTo>
                    <a:pt x="75684" y="467"/>
                  </a:lnTo>
                  <a:lnTo>
                    <a:pt x="77241" y="311"/>
                  </a:lnTo>
                  <a:lnTo>
                    <a:pt x="121381" y="11241"/>
                  </a:lnTo>
                  <a:lnTo>
                    <a:pt x="157909" y="32703"/>
                  </a:lnTo>
                  <a:lnTo>
                    <a:pt x="181268" y="47653"/>
                  </a:lnTo>
                  <a:lnTo>
                    <a:pt x="194817" y="54806"/>
                  </a:lnTo>
                  <a:lnTo>
                    <a:pt x="207898" y="59916"/>
                  </a:lnTo>
                  <a:lnTo>
                    <a:pt x="220512" y="62982"/>
                  </a:lnTo>
                  <a:lnTo>
                    <a:pt x="232659" y="64004"/>
                  </a:lnTo>
                  <a:lnTo>
                    <a:pt x="245273" y="63157"/>
                  </a:lnTo>
                  <a:lnTo>
                    <a:pt x="285831" y="43068"/>
                  </a:lnTo>
                  <a:lnTo>
                    <a:pt x="298532" y="13548"/>
                  </a:lnTo>
                  <a:lnTo>
                    <a:pt x="298532" y="10122"/>
                  </a:lnTo>
                  <a:lnTo>
                    <a:pt x="299155" y="7007"/>
                  </a:lnTo>
                  <a:lnTo>
                    <a:pt x="300401" y="4204"/>
                  </a:lnTo>
                  <a:lnTo>
                    <a:pt x="301647" y="1401"/>
                  </a:lnTo>
                  <a:lnTo>
                    <a:pt x="303204" y="0"/>
                  </a:lnTo>
                  <a:lnTo>
                    <a:pt x="305073" y="0"/>
                  </a:lnTo>
                  <a:lnTo>
                    <a:pt x="309433" y="0"/>
                  </a:lnTo>
                  <a:lnTo>
                    <a:pt x="311614" y="4827"/>
                  </a:lnTo>
                  <a:lnTo>
                    <a:pt x="311614" y="14482"/>
                  </a:lnTo>
                  <a:lnTo>
                    <a:pt x="299262" y="56004"/>
                  </a:lnTo>
                  <a:lnTo>
                    <a:pt x="264661" y="84677"/>
                  </a:lnTo>
                  <a:lnTo>
                    <a:pt x="233593" y="90634"/>
                  </a:lnTo>
                  <a:lnTo>
                    <a:pt x="223870" y="90021"/>
                  </a:lnTo>
                  <a:lnTo>
                    <a:pt x="182553" y="75771"/>
                  </a:lnTo>
                  <a:lnTo>
                    <a:pt x="155573" y="58865"/>
                  </a:lnTo>
                  <a:lnTo>
                    <a:pt x="147280" y="52938"/>
                  </a:lnTo>
                  <a:lnTo>
                    <a:pt x="107686" y="32586"/>
                  </a:lnTo>
                  <a:lnTo>
                    <a:pt x="78954" y="26629"/>
                  </a:lnTo>
                  <a:lnTo>
                    <a:pt x="65552" y="27593"/>
                  </a:lnTo>
                  <a:lnTo>
                    <a:pt x="24644" y="50018"/>
                  </a:lnTo>
                  <a:lnTo>
                    <a:pt x="12458" y="86118"/>
                  </a:lnTo>
                  <a:lnTo>
                    <a:pt x="10278" y="90634"/>
                  </a:lnTo>
                  <a:lnTo>
                    <a:pt x="6540" y="90634"/>
                  </a:lnTo>
                  <a:lnTo>
                    <a:pt x="2180" y="90634"/>
                  </a:lnTo>
                  <a:lnTo>
                    <a:pt x="0" y="85962"/>
                  </a:lnTo>
                  <a:lnTo>
                    <a:pt x="0" y="76618"/>
                  </a:lnTo>
                  <a:close/>
                </a:path>
                <a:path w="311784" h="200025">
                  <a:moveTo>
                    <a:pt x="0" y="185940"/>
                  </a:moveTo>
                  <a:lnTo>
                    <a:pt x="12146" y="144098"/>
                  </a:lnTo>
                  <a:lnTo>
                    <a:pt x="44820" y="117030"/>
                  </a:lnTo>
                  <a:lnTo>
                    <a:pt x="64471" y="109789"/>
                  </a:lnTo>
                  <a:lnTo>
                    <a:pt x="70078" y="109789"/>
                  </a:lnTo>
                  <a:lnTo>
                    <a:pt x="70701" y="109789"/>
                  </a:lnTo>
                  <a:lnTo>
                    <a:pt x="71946" y="109789"/>
                  </a:lnTo>
                  <a:lnTo>
                    <a:pt x="73815" y="109789"/>
                  </a:lnTo>
                  <a:lnTo>
                    <a:pt x="75684" y="109789"/>
                  </a:lnTo>
                  <a:lnTo>
                    <a:pt x="77241" y="109633"/>
                  </a:lnTo>
                  <a:lnTo>
                    <a:pt x="121381" y="120563"/>
                  </a:lnTo>
                  <a:lnTo>
                    <a:pt x="157909" y="142025"/>
                  </a:lnTo>
                  <a:lnTo>
                    <a:pt x="181268" y="156975"/>
                  </a:lnTo>
                  <a:lnTo>
                    <a:pt x="194817" y="164128"/>
                  </a:lnTo>
                  <a:lnTo>
                    <a:pt x="207898" y="169238"/>
                  </a:lnTo>
                  <a:lnTo>
                    <a:pt x="220512" y="172304"/>
                  </a:lnTo>
                  <a:lnTo>
                    <a:pt x="232659" y="173326"/>
                  </a:lnTo>
                  <a:lnTo>
                    <a:pt x="245273" y="172479"/>
                  </a:lnTo>
                  <a:lnTo>
                    <a:pt x="285831" y="152390"/>
                  </a:lnTo>
                  <a:lnTo>
                    <a:pt x="298532" y="122870"/>
                  </a:lnTo>
                  <a:lnTo>
                    <a:pt x="298532" y="113838"/>
                  </a:lnTo>
                  <a:lnTo>
                    <a:pt x="300713" y="109321"/>
                  </a:lnTo>
                  <a:lnTo>
                    <a:pt x="305073" y="109321"/>
                  </a:lnTo>
                  <a:lnTo>
                    <a:pt x="309433" y="109321"/>
                  </a:lnTo>
                  <a:lnTo>
                    <a:pt x="311614" y="114305"/>
                  </a:lnTo>
                  <a:lnTo>
                    <a:pt x="311614" y="124271"/>
                  </a:lnTo>
                  <a:lnTo>
                    <a:pt x="310241" y="138783"/>
                  </a:lnTo>
                  <a:lnTo>
                    <a:pt x="289656" y="177064"/>
                  </a:lnTo>
                  <a:lnTo>
                    <a:pt x="249887" y="198525"/>
                  </a:lnTo>
                  <a:lnTo>
                    <a:pt x="233593" y="199956"/>
                  </a:lnTo>
                  <a:lnTo>
                    <a:pt x="223870" y="199343"/>
                  </a:lnTo>
                  <a:lnTo>
                    <a:pt x="182553" y="185093"/>
                  </a:lnTo>
                  <a:lnTo>
                    <a:pt x="155573" y="168187"/>
                  </a:lnTo>
                  <a:lnTo>
                    <a:pt x="147280" y="162260"/>
                  </a:lnTo>
                  <a:lnTo>
                    <a:pt x="107686" y="141908"/>
                  </a:lnTo>
                  <a:lnTo>
                    <a:pt x="78954" y="135951"/>
                  </a:lnTo>
                  <a:lnTo>
                    <a:pt x="65552" y="136915"/>
                  </a:lnTo>
                  <a:lnTo>
                    <a:pt x="24644" y="159340"/>
                  </a:lnTo>
                  <a:lnTo>
                    <a:pt x="12146" y="195440"/>
                  </a:lnTo>
                  <a:lnTo>
                    <a:pt x="9966" y="199956"/>
                  </a:lnTo>
                  <a:lnTo>
                    <a:pt x="6540" y="199956"/>
                  </a:lnTo>
                  <a:lnTo>
                    <a:pt x="2180" y="199956"/>
                  </a:lnTo>
                  <a:lnTo>
                    <a:pt x="0" y="195284"/>
                  </a:lnTo>
                  <a:lnTo>
                    <a:pt x="0" y="18594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9005447" y="5797243"/>
            <a:ext cx="187325" cy="321945"/>
            <a:chOff x="9005447" y="5797243"/>
            <a:chExt cx="187325" cy="321945"/>
          </a:xfrm>
        </p:grpSpPr>
        <p:sp>
          <p:nvSpPr>
            <p:cNvPr id="42" name="object 42"/>
            <p:cNvSpPr/>
            <p:nvPr/>
          </p:nvSpPr>
          <p:spPr>
            <a:xfrm>
              <a:off x="9005680" y="5797476"/>
              <a:ext cx="186690" cy="321945"/>
            </a:xfrm>
            <a:custGeom>
              <a:avLst/>
              <a:gdLst/>
              <a:ahLst/>
              <a:cxnLst/>
              <a:rect l="l" t="t" r="r" b="b"/>
              <a:pathLst>
                <a:path w="186690" h="321945">
                  <a:moveTo>
                    <a:pt x="166942" y="0"/>
                  </a:moveTo>
                  <a:lnTo>
                    <a:pt x="162893" y="0"/>
                  </a:lnTo>
                  <a:lnTo>
                    <a:pt x="160868" y="623"/>
                  </a:lnTo>
                  <a:lnTo>
                    <a:pt x="158377" y="1869"/>
                  </a:lnTo>
                  <a:lnTo>
                    <a:pt x="143018" y="7591"/>
                  </a:lnTo>
                  <a:lnTo>
                    <a:pt x="127309" y="11679"/>
                  </a:lnTo>
                  <a:lnTo>
                    <a:pt x="111249" y="14132"/>
                  </a:lnTo>
                  <a:lnTo>
                    <a:pt x="94840" y="14950"/>
                  </a:lnTo>
                  <a:lnTo>
                    <a:pt x="85641" y="14716"/>
                  </a:lnTo>
                  <a:lnTo>
                    <a:pt x="45200" y="7475"/>
                  </a:lnTo>
                  <a:lnTo>
                    <a:pt x="24605" y="0"/>
                  </a:lnTo>
                  <a:lnTo>
                    <a:pt x="23671" y="0"/>
                  </a:lnTo>
                  <a:lnTo>
                    <a:pt x="23048" y="312"/>
                  </a:lnTo>
                  <a:lnTo>
                    <a:pt x="22425" y="935"/>
                  </a:lnTo>
                  <a:lnTo>
                    <a:pt x="20868" y="935"/>
                  </a:lnTo>
                  <a:lnTo>
                    <a:pt x="20089" y="8721"/>
                  </a:lnTo>
                  <a:lnTo>
                    <a:pt x="20089" y="84560"/>
                  </a:lnTo>
                  <a:lnTo>
                    <a:pt x="20322" y="144945"/>
                  </a:lnTo>
                  <a:lnTo>
                    <a:pt x="24605" y="169121"/>
                  </a:lnTo>
                  <a:lnTo>
                    <a:pt x="29900" y="169121"/>
                  </a:lnTo>
                  <a:lnTo>
                    <a:pt x="35973" y="168499"/>
                  </a:lnTo>
                  <a:lnTo>
                    <a:pt x="37842" y="167876"/>
                  </a:lnTo>
                  <a:lnTo>
                    <a:pt x="38932" y="166630"/>
                  </a:lnTo>
                  <a:lnTo>
                    <a:pt x="40178" y="164450"/>
                  </a:lnTo>
                  <a:lnTo>
                    <a:pt x="50632" y="150551"/>
                  </a:lnTo>
                  <a:lnTo>
                    <a:pt x="63304" y="140623"/>
                  </a:lnTo>
                  <a:lnTo>
                    <a:pt x="78196" y="134667"/>
                  </a:lnTo>
                  <a:lnTo>
                    <a:pt x="95307" y="132681"/>
                  </a:lnTo>
                  <a:lnTo>
                    <a:pt x="98110" y="132681"/>
                  </a:lnTo>
                  <a:lnTo>
                    <a:pt x="130725" y="158464"/>
                  </a:lnTo>
                  <a:lnTo>
                    <a:pt x="137820" y="213037"/>
                  </a:lnTo>
                  <a:lnTo>
                    <a:pt x="137266" y="233418"/>
                  </a:lnTo>
                  <a:lnTo>
                    <a:pt x="128943" y="272837"/>
                  </a:lnTo>
                  <a:lnTo>
                    <a:pt x="96532" y="299117"/>
                  </a:lnTo>
                  <a:lnTo>
                    <a:pt x="81290" y="300869"/>
                  </a:lnTo>
                  <a:lnTo>
                    <a:pt x="64413" y="298562"/>
                  </a:lnTo>
                  <a:lnTo>
                    <a:pt x="49288" y="291642"/>
                  </a:lnTo>
                  <a:lnTo>
                    <a:pt x="35915" y="280108"/>
                  </a:lnTo>
                  <a:lnTo>
                    <a:pt x="24294" y="263961"/>
                  </a:lnTo>
                  <a:lnTo>
                    <a:pt x="34727" y="263961"/>
                  </a:lnTo>
                  <a:lnTo>
                    <a:pt x="40801" y="261469"/>
                  </a:lnTo>
                  <a:lnTo>
                    <a:pt x="50768" y="251503"/>
                  </a:lnTo>
                  <a:lnTo>
                    <a:pt x="53260" y="245274"/>
                  </a:lnTo>
                  <a:lnTo>
                    <a:pt x="53260" y="237799"/>
                  </a:lnTo>
                  <a:lnTo>
                    <a:pt x="53260" y="230634"/>
                  </a:lnTo>
                  <a:lnTo>
                    <a:pt x="19622" y="211791"/>
                  </a:lnTo>
                  <a:lnTo>
                    <a:pt x="0" y="231724"/>
                  </a:lnTo>
                  <a:lnTo>
                    <a:pt x="0" y="239200"/>
                  </a:lnTo>
                  <a:lnTo>
                    <a:pt x="12877" y="283174"/>
                  </a:lnTo>
                  <a:lnTo>
                    <a:pt x="49522" y="315118"/>
                  </a:lnTo>
                  <a:lnTo>
                    <a:pt x="83626" y="321425"/>
                  </a:lnTo>
                  <a:lnTo>
                    <a:pt x="104300" y="319323"/>
                  </a:lnTo>
                  <a:lnTo>
                    <a:pt x="140740" y="303905"/>
                  </a:lnTo>
                  <a:lnTo>
                    <a:pt x="169589" y="274618"/>
                  </a:lnTo>
                  <a:lnTo>
                    <a:pt x="184539" y="237944"/>
                  </a:lnTo>
                  <a:lnTo>
                    <a:pt x="186407" y="217242"/>
                  </a:lnTo>
                  <a:lnTo>
                    <a:pt x="184772" y="197153"/>
                  </a:lnTo>
                  <a:lnTo>
                    <a:pt x="171691" y="161179"/>
                  </a:lnTo>
                  <a:lnTo>
                    <a:pt x="146434" y="132009"/>
                  </a:lnTo>
                  <a:lnTo>
                    <a:pt x="96241" y="114928"/>
                  </a:lnTo>
                  <a:lnTo>
                    <a:pt x="88142" y="114928"/>
                  </a:lnTo>
                  <a:lnTo>
                    <a:pt x="80200" y="116174"/>
                  </a:lnTo>
                  <a:lnTo>
                    <a:pt x="64628" y="121157"/>
                  </a:lnTo>
                  <a:lnTo>
                    <a:pt x="59021" y="123648"/>
                  </a:lnTo>
                  <a:lnTo>
                    <a:pt x="41579" y="136418"/>
                  </a:lnTo>
                  <a:lnTo>
                    <a:pt x="41579" y="56062"/>
                  </a:lnTo>
                  <a:lnTo>
                    <a:pt x="52266" y="58223"/>
                  </a:lnTo>
                  <a:lnTo>
                    <a:pt x="58632" y="59099"/>
                  </a:lnTo>
                  <a:lnTo>
                    <a:pt x="65348" y="59625"/>
                  </a:lnTo>
                  <a:lnTo>
                    <a:pt x="72414" y="59800"/>
                  </a:lnTo>
                  <a:lnTo>
                    <a:pt x="99949" y="56967"/>
                  </a:lnTo>
                  <a:lnTo>
                    <a:pt x="125089" y="48470"/>
                  </a:lnTo>
                  <a:lnTo>
                    <a:pt x="147835" y="34309"/>
                  </a:lnTo>
                  <a:lnTo>
                    <a:pt x="168187" y="14483"/>
                  </a:lnTo>
                  <a:lnTo>
                    <a:pt x="168187" y="2803"/>
                  </a:lnTo>
                  <a:lnTo>
                    <a:pt x="1669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005680" y="5797476"/>
              <a:ext cx="186690" cy="321945"/>
            </a:xfrm>
            <a:custGeom>
              <a:avLst/>
              <a:gdLst/>
              <a:ahLst/>
              <a:cxnLst/>
              <a:rect l="l" t="t" r="r" b="b"/>
              <a:pathLst>
                <a:path w="186690" h="321945">
                  <a:moveTo>
                    <a:pt x="53259" y="237798"/>
                  </a:moveTo>
                  <a:lnTo>
                    <a:pt x="53259" y="245273"/>
                  </a:lnTo>
                  <a:lnTo>
                    <a:pt x="50767" y="251502"/>
                  </a:lnTo>
                  <a:lnTo>
                    <a:pt x="45784" y="256486"/>
                  </a:lnTo>
                  <a:lnTo>
                    <a:pt x="40801" y="261469"/>
                  </a:lnTo>
                  <a:lnTo>
                    <a:pt x="34727" y="263961"/>
                  </a:lnTo>
                  <a:lnTo>
                    <a:pt x="27564" y="263961"/>
                  </a:lnTo>
                  <a:lnTo>
                    <a:pt x="24293" y="263961"/>
                  </a:lnTo>
                  <a:lnTo>
                    <a:pt x="35915" y="280108"/>
                  </a:lnTo>
                  <a:lnTo>
                    <a:pt x="49288" y="291641"/>
                  </a:lnTo>
                  <a:lnTo>
                    <a:pt x="64413" y="298562"/>
                  </a:lnTo>
                  <a:lnTo>
                    <a:pt x="81290" y="300868"/>
                  </a:lnTo>
                  <a:lnTo>
                    <a:pt x="96532" y="299116"/>
                  </a:lnTo>
                  <a:lnTo>
                    <a:pt x="128943" y="272837"/>
                  </a:lnTo>
                  <a:lnTo>
                    <a:pt x="137265" y="233418"/>
                  </a:lnTo>
                  <a:lnTo>
                    <a:pt x="137820" y="213037"/>
                  </a:lnTo>
                  <a:lnTo>
                    <a:pt x="137031" y="190933"/>
                  </a:lnTo>
                  <a:lnTo>
                    <a:pt x="125206" y="148098"/>
                  </a:lnTo>
                  <a:lnTo>
                    <a:pt x="98109" y="132681"/>
                  </a:lnTo>
                  <a:lnTo>
                    <a:pt x="95306" y="132681"/>
                  </a:lnTo>
                  <a:lnTo>
                    <a:pt x="50631" y="150551"/>
                  </a:lnTo>
                  <a:lnTo>
                    <a:pt x="38932" y="166630"/>
                  </a:lnTo>
                  <a:lnTo>
                    <a:pt x="37842" y="167876"/>
                  </a:lnTo>
                  <a:lnTo>
                    <a:pt x="36907" y="168187"/>
                  </a:lnTo>
                  <a:lnTo>
                    <a:pt x="35973" y="168499"/>
                  </a:lnTo>
                  <a:lnTo>
                    <a:pt x="33637" y="168810"/>
                  </a:lnTo>
                  <a:lnTo>
                    <a:pt x="29900" y="169121"/>
                  </a:lnTo>
                  <a:lnTo>
                    <a:pt x="24605" y="169121"/>
                  </a:lnTo>
                  <a:lnTo>
                    <a:pt x="20147" y="119629"/>
                  </a:lnTo>
                  <a:lnTo>
                    <a:pt x="20089" y="84560"/>
                  </a:lnTo>
                  <a:lnTo>
                    <a:pt x="20089" y="24293"/>
                  </a:lnTo>
                  <a:lnTo>
                    <a:pt x="20089" y="8720"/>
                  </a:lnTo>
                  <a:lnTo>
                    <a:pt x="20867" y="934"/>
                  </a:lnTo>
                  <a:lnTo>
                    <a:pt x="22425" y="934"/>
                  </a:lnTo>
                  <a:lnTo>
                    <a:pt x="23047" y="311"/>
                  </a:lnTo>
                  <a:lnTo>
                    <a:pt x="23670" y="0"/>
                  </a:lnTo>
                  <a:lnTo>
                    <a:pt x="24293" y="0"/>
                  </a:lnTo>
                  <a:lnTo>
                    <a:pt x="24605" y="0"/>
                  </a:lnTo>
                  <a:lnTo>
                    <a:pt x="27875" y="1245"/>
                  </a:lnTo>
                  <a:lnTo>
                    <a:pt x="34104" y="3737"/>
                  </a:lnTo>
                  <a:lnTo>
                    <a:pt x="39214" y="5606"/>
                  </a:lnTo>
                  <a:lnTo>
                    <a:pt x="76735" y="14015"/>
                  </a:lnTo>
                  <a:lnTo>
                    <a:pt x="94839" y="14950"/>
                  </a:lnTo>
                  <a:lnTo>
                    <a:pt x="111249" y="14132"/>
                  </a:lnTo>
                  <a:lnTo>
                    <a:pt x="127308" y="11679"/>
                  </a:lnTo>
                  <a:lnTo>
                    <a:pt x="143017" y="7591"/>
                  </a:lnTo>
                  <a:lnTo>
                    <a:pt x="158376" y="1868"/>
                  </a:lnTo>
                  <a:lnTo>
                    <a:pt x="160868" y="622"/>
                  </a:lnTo>
                  <a:lnTo>
                    <a:pt x="162892" y="0"/>
                  </a:lnTo>
                  <a:lnTo>
                    <a:pt x="164450" y="0"/>
                  </a:lnTo>
                  <a:lnTo>
                    <a:pt x="166941" y="0"/>
                  </a:lnTo>
                  <a:lnTo>
                    <a:pt x="168187" y="2803"/>
                  </a:lnTo>
                  <a:lnTo>
                    <a:pt x="168187" y="8409"/>
                  </a:lnTo>
                  <a:lnTo>
                    <a:pt x="168187" y="14482"/>
                  </a:lnTo>
                  <a:lnTo>
                    <a:pt x="147835" y="34309"/>
                  </a:lnTo>
                  <a:lnTo>
                    <a:pt x="125089" y="48470"/>
                  </a:lnTo>
                  <a:lnTo>
                    <a:pt x="99948" y="56967"/>
                  </a:lnTo>
                  <a:lnTo>
                    <a:pt x="72414" y="59800"/>
                  </a:lnTo>
                  <a:lnTo>
                    <a:pt x="65347" y="59624"/>
                  </a:lnTo>
                  <a:lnTo>
                    <a:pt x="58632" y="59099"/>
                  </a:lnTo>
                  <a:lnTo>
                    <a:pt x="52266" y="58223"/>
                  </a:lnTo>
                  <a:lnTo>
                    <a:pt x="46251" y="56996"/>
                  </a:lnTo>
                  <a:lnTo>
                    <a:pt x="41579" y="56062"/>
                  </a:lnTo>
                  <a:lnTo>
                    <a:pt x="41579" y="136418"/>
                  </a:lnTo>
                  <a:lnTo>
                    <a:pt x="47497" y="132058"/>
                  </a:lnTo>
                  <a:lnTo>
                    <a:pt x="52169" y="128632"/>
                  </a:lnTo>
                  <a:lnTo>
                    <a:pt x="55595" y="126140"/>
                  </a:lnTo>
                  <a:lnTo>
                    <a:pt x="59021" y="123649"/>
                  </a:lnTo>
                  <a:lnTo>
                    <a:pt x="64627" y="121157"/>
                  </a:lnTo>
                  <a:lnTo>
                    <a:pt x="72414" y="118665"/>
                  </a:lnTo>
                  <a:lnTo>
                    <a:pt x="80200" y="116174"/>
                  </a:lnTo>
                  <a:lnTo>
                    <a:pt x="88142" y="114928"/>
                  </a:lnTo>
                  <a:lnTo>
                    <a:pt x="96240" y="114928"/>
                  </a:lnTo>
                  <a:lnTo>
                    <a:pt x="114431" y="116826"/>
                  </a:lnTo>
                  <a:lnTo>
                    <a:pt x="160245" y="145295"/>
                  </a:lnTo>
                  <a:lnTo>
                    <a:pt x="179867" y="178465"/>
                  </a:lnTo>
                  <a:lnTo>
                    <a:pt x="186407" y="217242"/>
                  </a:lnTo>
                  <a:lnTo>
                    <a:pt x="184539" y="237944"/>
                  </a:lnTo>
                  <a:lnTo>
                    <a:pt x="169589" y="274618"/>
                  </a:lnTo>
                  <a:lnTo>
                    <a:pt x="140740" y="303905"/>
                  </a:lnTo>
                  <a:lnTo>
                    <a:pt x="104299" y="319322"/>
                  </a:lnTo>
                  <a:lnTo>
                    <a:pt x="83626" y="321425"/>
                  </a:lnTo>
                  <a:lnTo>
                    <a:pt x="65639" y="319848"/>
                  </a:lnTo>
                  <a:lnTo>
                    <a:pt x="22892" y="296196"/>
                  </a:lnTo>
                  <a:lnTo>
                    <a:pt x="1430" y="254675"/>
                  </a:lnTo>
                  <a:lnTo>
                    <a:pt x="0" y="239200"/>
                  </a:lnTo>
                  <a:lnTo>
                    <a:pt x="0" y="231725"/>
                  </a:lnTo>
                  <a:lnTo>
                    <a:pt x="15884" y="213037"/>
                  </a:lnTo>
                  <a:lnTo>
                    <a:pt x="19621" y="211791"/>
                  </a:lnTo>
                  <a:lnTo>
                    <a:pt x="23203" y="211168"/>
                  </a:lnTo>
                  <a:lnTo>
                    <a:pt x="26629" y="211168"/>
                  </a:lnTo>
                  <a:lnTo>
                    <a:pt x="34416" y="211168"/>
                  </a:lnTo>
                  <a:lnTo>
                    <a:pt x="40801" y="213816"/>
                  </a:lnTo>
                  <a:lnTo>
                    <a:pt x="45784" y="219111"/>
                  </a:lnTo>
                  <a:lnTo>
                    <a:pt x="50767" y="224405"/>
                  </a:lnTo>
                  <a:lnTo>
                    <a:pt x="53259" y="230634"/>
                  </a:lnTo>
                  <a:lnTo>
                    <a:pt x="53259" y="2377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9252122" y="6051860"/>
            <a:ext cx="62230" cy="147955"/>
            <a:chOff x="9252122" y="6051860"/>
            <a:chExt cx="62230" cy="147955"/>
          </a:xfrm>
        </p:grpSpPr>
        <p:sp>
          <p:nvSpPr>
            <p:cNvPr id="45" name="object 45"/>
            <p:cNvSpPr/>
            <p:nvPr/>
          </p:nvSpPr>
          <p:spPr>
            <a:xfrm>
              <a:off x="9252355" y="6052093"/>
              <a:ext cx="62230" cy="147955"/>
            </a:xfrm>
            <a:custGeom>
              <a:avLst/>
              <a:gdLst/>
              <a:ahLst/>
              <a:cxnLst/>
              <a:rect l="l" t="t" r="r" b="b"/>
              <a:pathLst>
                <a:path w="62229" h="147954">
                  <a:moveTo>
                    <a:pt x="27564" y="0"/>
                  </a:moveTo>
                  <a:lnTo>
                    <a:pt x="19154" y="0"/>
                  </a:lnTo>
                  <a:lnTo>
                    <a:pt x="12458" y="2803"/>
                  </a:lnTo>
                  <a:lnTo>
                    <a:pt x="2492" y="14015"/>
                  </a:lnTo>
                  <a:lnTo>
                    <a:pt x="0" y="20712"/>
                  </a:lnTo>
                  <a:lnTo>
                    <a:pt x="0" y="40177"/>
                  </a:lnTo>
                  <a:lnTo>
                    <a:pt x="13704" y="53882"/>
                  </a:lnTo>
                  <a:lnTo>
                    <a:pt x="20556" y="56530"/>
                  </a:lnTo>
                  <a:lnTo>
                    <a:pt x="28965" y="56530"/>
                  </a:lnTo>
                  <a:lnTo>
                    <a:pt x="30834" y="56218"/>
                  </a:lnTo>
                  <a:lnTo>
                    <a:pt x="36440" y="56062"/>
                  </a:lnTo>
                  <a:lnTo>
                    <a:pt x="37842" y="55751"/>
                  </a:lnTo>
                  <a:lnTo>
                    <a:pt x="39710" y="54505"/>
                  </a:lnTo>
                  <a:lnTo>
                    <a:pt x="43915" y="52792"/>
                  </a:lnTo>
                  <a:lnTo>
                    <a:pt x="44382" y="52325"/>
                  </a:lnTo>
                  <a:lnTo>
                    <a:pt x="44382" y="57931"/>
                  </a:lnTo>
                  <a:lnTo>
                    <a:pt x="34046" y="99102"/>
                  </a:lnTo>
                  <a:lnTo>
                    <a:pt x="9655" y="133148"/>
                  </a:lnTo>
                  <a:lnTo>
                    <a:pt x="7942" y="135639"/>
                  </a:lnTo>
                  <a:lnTo>
                    <a:pt x="7942" y="138131"/>
                  </a:lnTo>
                  <a:lnTo>
                    <a:pt x="9344" y="140155"/>
                  </a:lnTo>
                  <a:lnTo>
                    <a:pt x="14950" y="145763"/>
                  </a:lnTo>
                  <a:lnTo>
                    <a:pt x="16974" y="147164"/>
                  </a:lnTo>
                  <a:lnTo>
                    <a:pt x="18220" y="147164"/>
                  </a:lnTo>
                  <a:lnTo>
                    <a:pt x="19154" y="147476"/>
                  </a:lnTo>
                  <a:lnTo>
                    <a:pt x="47652" y="111190"/>
                  </a:lnTo>
                  <a:lnTo>
                    <a:pt x="60617" y="68910"/>
                  </a:lnTo>
                  <a:lnTo>
                    <a:pt x="61669" y="52792"/>
                  </a:lnTo>
                  <a:lnTo>
                    <a:pt x="60822" y="39185"/>
                  </a:lnTo>
                  <a:lnTo>
                    <a:pt x="39944" y="2919"/>
                  </a:lnTo>
                  <a:lnTo>
                    <a:pt x="33929" y="729"/>
                  </a:lnTo>
                  <a:lnTo>
                    <a:pt x="275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252355" y="6052093"/>
              <a:ext cx="62230" cy="147955"/>
            </a:xfrm>
            <a:custGeom>
              <a:avLst/>
              <a:gdLst/>
              <a:ahLst/>
              <a:cxnLst/>
              <a:rect l="l" t="t" r="r" b="b"/>
              <a:pathLst>
                <a:path w="62229" h="147954">
                  <a:moveTo>
                    <a:pt x="0" y="40178"/>
                  </a:moveTo>
                  <a:lnTo>
                    <a:pt x="0" y="36284"/>
                  </a:lnTo>
                  <a:lnTo>
                    <a:pt x="0" y="28498"/>
                  </a:lnTo>
                  <a:lnTo>
                    <a:pt x="0" y="20711"/>
                  </a:lnTo>
                  <a:lnTo>
                    <a:pt x="2491" y="14015"/>
                  </a:lnTo>
                  <a:lnTo>
                    <a:pt x="7475" y="8409"/>
                  </a:lnTo>
                  <a:lnTo>
                    <a:pt x="12458" y="2803"/>
                  </a:lnTo>
                  <a:lnTo>
                    <a:pt x="19154" y="0"/>
                  </a:lnTo>
                  <a:lnTo>
                    <a:pt x="27564" y="0"/>
                  </a:lnTo>
                  <a:lnTo>
                    <a:pt x="58748" y="27797"/>
                  </a:lnTo>
                  <a:lnTo>
                    <a:pt x="61668" y="52792"/>
                  </a:lnTo>
                  <a:lnTo>
                    <a:pt x="61405" y="60909"/>
                  </a:lnTo>
                  <a:lnTo>
                    <a:pt x="52909" y="98926"/>
                  </a:lnTo>
                  <a:lnTo>
                    <a:pt x="35506" y="130345"/>
                  </a:lnTo>
                  <a:lnTo>
                    <a:pt x="31145" y="135640"/>
                  </a:lnTo>
                  <a:lnTo>
                    <a:pt x="27408" y="139844"/>
                  </a:lnTo>
                  <a:lnTo>
                    <a:pt x="24293" y="142959"/>
                  </a:lnTo>
                  <a:lnTo>
                    <a:pt x="21179" y="146074"/>
                  </a:lnTo>
                  <a:lnTo>
                    <a:pt x="19154" y="147475"/>
                  </a:lnTo>
                  <a:lnTo>
                    <a:pt x="18220" y="147164"/>
                  </a:lnTo>
                  <a:lnTo>
                    <a:pt x="16974" y="147164"/>
                  </a:lnTo>
                  <a:lnTo>
                    <a:pt x="14950" y="145762"/>
                  </a:lnTo>
                  <a:lnTo>
                    <a:pt x="12146" y="142959"/>
                  </a:lnTo>
                  <a:lnTo>
                    <a:pt x="9343" y="140156"/>
                  </a:lnTo>
                  <a:lnTo>
                    <a:pt x="7942" y="138131"/>
                  </a:lnTo>
                  <a:lnTo>
                    <a:pt x="7942" y="136885"/>
                  </a:lnTo>
                  <a:lnTo>
                    <a:pt x="7942" y="135640"/>
                  </a:lnTo>
                  <a:lnTo>
                    <a:pt x="9655" y="133148"/>
                  </a:lnTo>
                  <a:lnTo>
                    <a:pt x="13081" y="129410"/>
                  </a:lnTo>
                  <a:lnTo>
                    <a:pt x="16507" y="125673"/>
                  </a:lnTo>
                  <a:lnTo>
                    <a:pt x="36907" y="92035"/>
                  </a:lnTo>
                  <a:lnTo>
                    <a:pt x="44382" y="57931"/>
                  </a:lnTo>
                  <a:lnTo>
                    <a:pt x="44382" y="52325"/>
                  </a:lnTo>
                  <a:lnTo>
                    <a:pt x="43915" y="52792"/>
                  </a:lnTo>
                  <a:lnTo>
                    <a:pt x="43292" y="53103"/>
                  </a:lnTo>
                  <a:lnTo>
                    <a:pt x="42514" y="53415"/>
                  </a:lnTo>
                  <a:lnTo>
                    <a:pt x="41579" y="53726"/>
                  </a:lnTo>
                  <a:lnTo>
                    <a:pt x="40645" y="54038"/>
                  </a:lnTo>
                  <a:lnTo>
                    <a:pt x="39710" y="54505"/>
                  </a:lnTo>
                  <a:lnTo>
                    <a:pt x="38776" y="55128"/>
                  </a:lnTo>
                  <a:lnTo>
                    <a:pt x="37842" y="55751"/>
                  </a:lnTo>
                  <a:lnTo>
                    <a:pt x="36440" y="56062"/>
                  </a:lnTo>
                  <a:lnTo>
                    <a:pt x="34571" y="56062"/>
                  </a:lnTo>
                  <a:lnTo>
                    <a:pt x="32703" y="56062"/>
                  </a:lnTo>
                  <a:lnTo>
                    <a:pt x="30834" y="56218"/>
                  </a:lnTo>
                  <a:lnTo>
                    <a:pt x="28965" y="56529"/>
                  </a:lnTo>
                  <a:lnTo>
                    <a:pt x="20556" y="56529"/>
                  </a:lnTo>
                  <a:lnTo>
                    <a:pt x="13704" y="53882"/>
                  </a:lnTo>
                  <a:lnTo>
                    <a:pt x="8409" y="48587"/>
                  </a:lnTo>
                  <a:lnTo>
                    <a:pt x="0" y="4017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7" name="object 4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443670" y="5797243"/>
            <a:ext cx="427476" cy="321892"/>
          </a:xfrm>
          <a:prstGeom prst="rect">
            <a:avLst/>
          </a:prstGeom>
        </p:spPr>
      </p:pic>
      <p:grpSp>
        <p:nvGrpSpPr>
          <p:cNvPr id="48" name="object 48"/>
          <p:cNvGrpSpPr/>
          <p:nvPr/>
        </p:nvGrpSpPr>
        <p:grpSpPr>
          <a:xfrm>
            <a:off x="10031858" y="5963561"/>
            <a:ext cx="57150" cy="57150"/>
            <a:chOff x="10031858" y="5963561"/>
            <a:chExt cx="57150" cy="57150"/>
          </a:xfrm>
        </p:grpSpPr>
        <p:sp>
          <p:nvSpPr>
            <p:cNvPr id="49" name="object 49"/>
            <p:cNvSpPr/>
            <p:nvPr/>
          </p:nvSpPr>
          <p:spPr>
            <a:xfrm>
              <a:off x="10032092" y="5963795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35505" y="0"/>
                  </a:moveTo>
                  <a:lnTo>
                    <a:pt x="19933" y="0"/>
                  </a:lnTo>
                  <a:lnTo>
                    <a:pt x="13237" y="2802"/>
                  </a:lnTo>
                  <a:lnTo>
                    <a:pt x="2649" y="14015"/>
                  </a:lnTo>
                  <a:lnTo>
                    <a:pt x="0" y="20555"/>
                  </a:lnTo>
                  <a:lnTo>
                    <a:pt x="0" y="28030"/>
                  </a:lnTo>
                  <a:lnTo>
                    <a:pt x="310" y="36128"/>
                  </a:lnTo>
                  <a:lnTo>
                    <a:pt x="3114" y="42824"/>
                  </a:lnTo>
                  <a:lnTo>
                    <a:pt x="13705" y="53414"/>
                  </a:lnTo>
                  <a:lnTo>
                    <a:pt x="20402" y="56062"/>
                  </a:lnTo>
                  <a:lnTo>
                    <a:pt x="36596" y="56062"/>
                  </a:lnTo>
                  <a:lnTo>
                    <a:pt x="43293" y="53259"/>
                  </a:lnTo>
                  <a:lnTo>
                    <a:pt x="53882" y="42045"/>
                  </a:lnTo>
                  <a:lnTo>
                    <a:pt x="56531" y="35349"/>
                  </a:lnTo>
                  <a:lnTo>
                    <a:pt x="56531" y="27563"/>
                  </a:lnTo>
                  <a:lnTo>
                    <a:pt x="56219" y="19154"/>
                  </a:lnTo>
                  <a:lnTo>
                    <a:pt x="53259" y="12458"/>
                  </a:lnTo>
                  <a:lnTo>
                    <a:pt x="42045" y="2491"/>
                  </a:lnTo>
                  <a:lnTo>
                    <a:pt x="355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0032092" y="5963795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0" y="28031"/>
                  </a:moveTo>
                  <a:lnTo>
                    <a:pt x="0" y="20556"/>
                  </a:lnTo>
                  <a:lnTo>
                    <a:pt x="2647" y="14015"/>
                  </a:lnTo>
                  <a:lnTo>
                    <a:pt x="7942" y="8409"/>
                  </a:lnTo>
                  <a:lnTo>
                    <a:pt x="13236" y="2803"/>
                  </a:lnTo>
                  <a:lnTo>
                    <a:pt x="19933" y="0"/>
                  </a:lnTo>
                  <a:lnTo>
                    <a:pt x="28031" y="0"/>
                  </a:lnTo>
                  <a:lnTo>
                    <a:pt x="35506" y="0"/>
                  </a:lnTo>
                  <a:lnTo>
                    <a:pt x="42046" y="2491"/>
                  </a:lnTo>
                  <a:lnTo>
                    <a:pt x="47653" y="7475"/>
                  </a:lnTo>
                  <a:lnTo>
                    <a:pt x="53259" y="12458"/>
                  </a:lnTo>
                  <a:lnTo>
                    <a:pt x="56218" y="19154"/>
                  </a:lnTo>
                  <a:lnTo>
                    <a:pt x="56529" y="27564"/>
                  </a:lnTo>
                  <a:lnTo>
                    <a:pt x="56529" y="35350"/>
                  </a:lnTo>
                  <a:lnTo>
                    <a:pt x="53882" y="42046"/>
                  </a:lnTo>
                  <a:lnTo>
                    <a:pt x="48587" y="47653"/>
                  </a:lnTo>
                  <a:lnTo>
                    <a:pt x="43292" y="53259"/>
                  </a:lnTo>
                  <a:lnTo>
                    <a:pt x="36596" y="56062"/>
                  </a:lnTo>
                  <a:lnTo>
                    <a:pt x="28498" y="56062"/>
                  </a:lnTo>
                  <a:lnTo>
                    <a:pt x="20400" y="56062"/>
                  </a:lnTo>
                  <a:lnTo>
                    <a:pt x="13704" y="53415"/>
                  </a:lnTo>
                  <a:lnTo>
                    <a:pt x="8409" y="48120"/>
                  </a:lnTo>
                  <a:lnTo>
                    <a:pt x="3114" y="42825"/>
                  </a:lnTo>
                  <a:lnTo>
                    <a:pt x="311" y="36129"/>
                  </a:lnTo>
                  <a:lnTo>
                    <a:pt x="0" y="2803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1" name="object 5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268255" y="5695995"/>
            <a:ext cx="837204" cy="423139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322623" y="6568788"/>
            <a:ext cx="158989" cy="187860"/>
          </a:xfrm>
          <a:prstGeom prst="rect">
            <a:avLst/>
          </a:prstGeom>
        </p:spPr>
      </p:pic>
      <p:grpSp>
        <p:nvGrpSpPr>
          <p:cNvPr id="53" name="object 53"/>
          <p:cNvGrpSpPr/>
          <p:nvPr/>
        </p:nvGrpSpPr>
        <p:grpSpPr>
          <a:xfrm>
            <a:off x="10628338" y="6602405"/>
            <a:ext cx="264160" cy="93345"/>
            <a:chOff x="10628338" y="6602405"/>
            <a:chExt cx="264160" cy="93345"/>
          </a:xfrm>
        </p:grpSpPr>
        <p:sp>
          <p:nvSpPr>
            <p:cNvPr id="54" name="object 54"/>
            <p:cNvSpPr/>
            <p:nvPr/>
          </p:nvSpPr>
          <p:spPr>
            <a:xfrm>
              <a:off x="10628545" y="6602603"/>
              <a:ext cx="263525" cy="92710"/>
            </a:xfrm>
            <a:custGeom>
              <a:avLst/>
              <a:gdLst/>
              <a:ahLst/>
              <a:cxnLst/>
              <a:rect l="l" t="t" r="r" b="b"/>
              <a:pathLst>
                <a:path w="263525" h="92709">
                  <a:moveTo>
                    <a:pt x="257458" y="0"/>
                  </a:moveTo>
                  <a:lnTo>
                    <a:pt x="5528" y="0"/>
                  </a:lnTo>
                  <a:lnTo>
                    <a:pt x="1842" y="1846"/>
                  </a:lnTo>
                  <a:lnTo>
                    <a:pt x="0" y="4482"/>
                  </a:lnTo>
                  <a:lnTo>
                    <a:pt x="0" y="11864"/>
                  </a:lnTo>
                  <a:lnTo>
                    <a:pt x="2104" y="14501"/>
                  </a:lnTo>
                  <a:lnTo>
                    <a:pt x="6324" y="15819"/>
                  </a:lnTo>
                  <a:lnTo>
                    <a:pt x="132090" y="15819"/>
                  </a:lnTo>
                  <a:lnTo>
                    <a:pt x="257856" y="15423"/>
                  </a:lnTo>
                  <a:lnTo>
                    <a:pt x="261552" y="13314"/>
                  </a:lnTo>
                  <a:lnTo>
                    <a:pt x="263395" y="10810"/>
                  </a:lnTo>
                  <a:lnTo>
                    <a:pt x="263395" y="4745"/>
                  </a:lnTo>
                  <a:lnTo>
                    <a:pt x="261416" y="2108"/>
                  </a:lnTo>
                  <a:lnTo>
                    <a:pt x="257458" y="0"/>
                  </a:lnTo>
                  <a:close/>
                </a:path>
                <a:path w="263525" h="92709">
                  <a:moveTo>
                    <a:pt x="257856" y="76726"/>
                  </a:moveTo>
                  <a:lnTo>
                    <a:pt x="6324" y="76726"/>
                  </a:lnTo>
                  <a:lnTo>
                    <a:pt x="2104" y="78044"/>
                  </a:lnTo>
                  <a:lnTo>
                    <a:pt x="0" y="80681"/>
                  </a:lnTo>
                  <a:lnTo>
                    <a:pt x="0" y="88063"/>
                  </a:lnTo>
                  <a:lnTo>
                    <a:pt x="1842" y="90700"/>
                  </a:lnTo>
                  <a:lnTo>
                    <a:pt x="5528" y="92545"/>
                  </a:lnTo>
                  <a:lnTo>
                    <a:pt x="257458" y="92545"/>
                  </a:lnTo>
                  <a:lnTo>
                    <a:pt x="261416" y="90700"/>
                  </a:lnTo>
                  <a:lnTo>
                    <a:pt x="263395" y="88063"/>
                  </a:lnTo>
                  <a:lnTo>
                    <a:pt x="263395" y="81999"/>
                  </a:lnTo>
                  <a:lnTo>
                    <a:pt x="261552" y="79363"/>
                  </a:lnTo>
                  <a:lnTo>
                    <a:pt x="257856" y="767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628536" y="6602603"/>
              <a:ext cx="263525" cy="92710"/>
            </a:xfrm>
            <a:custGeom>
              <a:avLst/>
              <a:gdLst/>
              <a:ahLst/>
              <a:cxnLst/>
              <a:rect l="l" t="t" r="r" b="b"/>
              <a:pathLst>
                <a:path w="263525" h="92709">
                  <a:moveTo>
                    <a:pt x="0" y="7909"/>
                  </a:moveTo>
                  <a:lnTo>
                    <a:pt x="0" y="4482"/>
                  </a:lnTo>
                  <a:lnTo>
                    <a:pt x="1845" y="1845"/>
                  </a:lnTo>
                  <a:lnTo>
                    <a:pt x="5536" y="0"/>
                  </a:lnTo>
                  <a:lnTo>
                    <a:pt x="257468" y="0"/>
                  </a:lnTo>
                  <a:lnTo>
                    <a:pt x="261423" y="2109"/>
                  </a:lnTo>
                  <a:lnTo>
                    <a:pt x="263400" y="4745"/>
                  </a:lnTo>
                  <a:lnTo>
                    <a:pt x="263400" y="7909"/>
                  </a:lnTo>
                  <a:lnTo>
                    <a:pt x="263400" y="10810"/>
                  </a:lnTo>
                  <a:lnTo>
                    <a:pt x="261555" y="13315"/>
                  </a:lnTo>
                  <a:lnTo>
                    <a:pt x="257863" y="15424"/>
                  </a:lnTo>
                  <a:lnTo>
                    <a:pt x="132095" y="15819"/>
                  </a:lnTo>
                  <a:lnTo>
                    <a:pt x="6327" y="15819"/>
                  </a:lnTo>
                  <a:lnTo>
                    <a:pt x="2109" y="14501"/>
                  </a:lnTo>
                  <a:lnTo>
                    <a:pt x="0" y="11864"/>
                  </a:lnTo>
                  <a:lnTo>
                    <a:pt x="0" y="7909"/>
                  </a:lnTo>
                  <a:close/>
                </a:path>
                <a:path w="263525" h="92709">
                  <a:moveTo>
                    <a:pt x="0" y="84636"/>
                  </a:moveTo>
                  <a:lnTo>
                    <a:pt x="0" y="80681"/>
                  </a:lnTo>
                  <a:lnTo>
                    <a:pt x="2109" y="78044"/>
                  </a:lnTo>
                  <a:lnTo>
                    <a:pt x="6327" y="76726"/>
                  </a:lnTo>
                  <a:lnTo>
                    <a:pt x="257863" y="76726"/>
                  </a:lnTo>
                  <a:lnTo>
                    <a:pt x="261555" y="79363"/>
                  </a:lnTo>
                  <a:lnTo>
                    <a:pt x="263400" y="81999"/>
                  </a:lnTo>
                  <a:lnTo>
                    <a:pt x="263400" y="84636"/>
                  </a:lnTo>
                  <a:lnTo>
                    <a:pt x="263400" y="88063"/>
                  </a:lnTo>
                  <a:lnTo>
                    <a:pt x="261423" y="90700"/>
                  </a:lnTo>
                  <a:lnTo>
                    <a:pt x="257468" y="92546"/>
                  </a:lnTo>
                  <a:lnTo>
                    <a:pt x="5536" y="92546"/>
                  </a:lnTo>
                  <a:lnTo>
                    <a:pt x="1845" y="90700"/>
                  </a:lnTo>
                  <a:lnTo>
                    <a:pt x="0" y="88063"/>
                  </a:lnTo>
                  <a:lnTo>
                    <a:pt x="0" y="8463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6" name="object 5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1043618" y="6398441"/>
            <a:ext cx="663419" cy="349506"/>
          </a:xfrm>
          <a:prstGeom prst="rect">
            <a:avLst/>
          </a:prstGeom>
        </p:spPr>
      </p:pic>
      <p:grpSp>
        <p:nvGrpSpPr>
          <p:cNvPr id="57" name="object 57"/>
          <p:cNvGrpSpPr/>
          <p:nvPr/>
        </p:nvGrpSpPr>
        <p:grpSpPr>
          <a:xfrm>
            <a:off x="11890764" y="6556527"/>
            <a:ext cx="264795" cy="170180"/>
            <a:chOff x="11890764" y="6556527"/>
            <a:chExt cx="264795" cy="170180"/>
          </a:xfrm>
        </p:grpSpPr>
        <p:sp>
          <p:nvSpPr>
            <p:cNvPr id="58" name="object 58"/>
            <p:cNvSpPr/>
            <p:nvPr/>
          </p:nvSpPr>
          <p:spPr>
            <a:xfrm>
              <a:off x="11891006" y="6556724"/>
              <a:ext cx="264160" cy="169545"/>
            </a:xfrm>
            <a:custGeom>
              <a:avLst/>
              <a:gdLst/>
              <a:ahLst/>
              <a:cxnLst/>
              <a:rect l="l" t="t" r="r" b="b"/>
              <a:pathLst>
                <a:path w="264159" h="169545">
                  <a:moveTo>
                    <a:pt x="66399" y="0"/>
                  </a:moveTo>
                  <a:lnTo>
                    <a:pt x="65352" y="263"/>
                  </a:lnTo>
                  <a:lnTo>
                    <a:pt x="64033" y="395"/>
                  </a:lnTo>
                  <a:lnTo>
                    <a:pt x="54536" y="395"/>
                  </a:lnTo>
                  <a:lnTo>
                    <a:pt x="48997" y="1714"/>
                  </a:lnTo>
                  <a:lnTo>
                    <a:pt x="14198" y="24027"/>
                  </a:lnTo>
                  <a:lnTo>
                    <a:pt x="0" y="64144"/>
                  </a:lnTo>
                  <a:lnTo>
                    <a:pt x="23" y="72903"/>
                  </a:lnTo>
                  <a:lnTo>
                    <a:pt x="1804" y="76726"/>
                  </a:lnTo>
                  <a:lnTo>
                    <a:pt x="8663" y="76726"/>
                  </a:lnTo>
                  <a:lnTo>
                    <a:pt x="10506" y="72903"/>
                  </a:lnTo>
                  <a:lnTo>
                    <a:pt x="11000" y="65677"/>
                  </a:lnTo>
                  <a:lnTo>
                    <a:pt x="11102" y="64861"/>
                  </a:lnTo>
                  <a:lnTo>
                    <a:pt x="35877" y="29885"/>
                  </a:lnTo>
                  <a:lnTo>
                    <a:pt x="66797" y="22543"/>
                  </a:lnTo>
                  <a:lnTo>
                    <a:pt x="125356" y="22543"/>
                  </a:lnTo>
                  <a:lnTo>
                    <a:pt x="121894" y="20393"/>
                  </a:lnTo>
                  <a:lnTo>
                    <a:pt x="81329" y="1483"/>
                  </a:lnTo>
                  <a:lnTo>
                    <a:pt x="73988" y="370"/>
                  </a:lnTo>
                  <a:lnTo>
                    <a:pt x="66399" y="0"/>
                  </a:lnTo>
                  <a:close/>
                </a:path>
                <a:path w="264159" h="169545">
                  <a:moveTo>
                    <a:pt x="125356" y="22543"/>
                  </a:moveTo>
                  <a:lnTo>
                    <a:pt x="66797" y="22543"/>
                  </a:lnTo>
                  <a:lnTo>
                    <a:pt x="74511" y="23236"/>
                  </a:lnTo>
                  <a:lnTo>
                    <a:pt x="82620" y="24917"/>
                  </a:lnTo>
                  <a:lnTo>
                    <a:pt x="124639" y="44815"/>
                  </a:lnTo>
                  <a:lnTo>
                    <a:pt x="138683" y="54850"/>
                  </a:lnTo>
                  <a:lnTo>
                    <a:pt x="146295" y="59621"/>
                  </a:lnTo>
                  <a:lnTo>
                    <a:pt x="189476" y="76207"/>
                  </a:lnTo>
                  <a:lnTo>
                    <a:pt x="197704" y="76726"/>
                  </a:lnTo>
                  <a:lnTo>
                    <a:pt x="211501" y="75367"/>
                  </a:lnTo>
                  <a:lnTo>
                    <a:pt x="224008" y="71684"/>
                  </a:lnTo>
                  <a:lnTo>
                    <a:pt x="235230" y="65677"/>
                  </a:lnTo>
                  <a:lnTo>
                    <a:pt x="245169" y="57347"/>
                  </a:lnTo>
                  <a:lnTo>
                    <a:pt x="247757" y="54183"/>
                  </a:lnTo>
                  <a:lnTo>
                    <a:pt x="196919" y="54183"/>
                  </a:lnTo>
                  <a:lnTo>
                    <a:pt x="186637" y="53318"/>
                  </a:lnTo>
                  <a:lnTo>
                    <a:pt x="175959" y="50722"/>
                  </a:lnTo>
                  <a:lnTo>
                    <a:pt x="164884" y="46397"/>
                  </a:lnTo>
                  <a:lnTo>
                    <a:pt x="153412" y="40341"/>
                  </a:lnTo>
                  <a:lnTo>
                    <a:pt x="133633" y="27685"/>
                  </a:lnTo>
                  <a:lnTo>
                    <a:pt x="125356" y="22543"/>
                  </a:lnTo>
                  <a:close/>
                </a:path>
                <a:path w="264159" h="169545">
                  <a:moveTo>
                    <a:pt x="261912" y="0"/>
                  </a:moveTo>
                  <a:lnTo>
                    <a:pt x="256634" y="0"/>
                  </a:lnTo>
                  <a:lnTo>
                    <a:pt x="255315" y="1187"/>
                  </a:lnTo>
                  <a:lnTo>
                    <a:pt x="253210" y="5932"/>
                  </a:lnTo>
                  <a:lnTo>
                    <a:pt x="252687" y="8569"/>
                  </a:lnTo>
                  <a:lnTo>
                    <a:pt x="252687" y="11469"/>
                  </a:lnTo>
                  <a:lnTo>
                    <a:pt x="250832" y="20838"/>
                  </a:lnTo>
                  <a:lnTo>
                    <a:pt x="217485" y="51316"/>
                  </a:lnTo>
                  <a:lnTo>
                    <a:pt x="196919" y="54183"/>
                  </a:lnTo>
                  <a:lnTo>
                    <a:pt x="247757" y="54183"/>
                  </a:lnTo>
                  <a:lnTo>
                    <a:pt x="253298" y="47410"/>
                  </a:lnTo>
                  <a:lnTo>
                    <a:pt x="259107" y="36584"/>
                  </a:lnTo>
                  <a:lnTo>
                    <a:pt x="262578" y="24917"/>
                  </a:lnTo>
                  <a:lnTo>
                    <a:pt x="263754" y="12260"/>
                  </a:lnTo>
                  <a:lnTo>
                    <a:pt x="263754" y="4086"/>
                  </a:lnTo>
                  <a:lnTo>
                    <a:pt x="261912" y="0"/>
                  </a:lnTo>
                  <a:close/>
                </a:path>
                <a:path w="264159" h="169545">
                  <a:moveTo>
                    <a:pt x="66399" y="92546"/>
                  </a:moveTo>
                  <a:lnTo>
                    <a:pt x="65352" y="92810"/>
                  </a:lnTo>
                  <a:lnTo>
                    <a:pt x="64033" y="92941"/>
                  </a:lnTo>
                  <a:lnTo>
                    <a:pt x="54536" y="92941"/>
                  </a:lnTo>
                  <a:lnTo>
                    <a:pt x="48997" y="94259"/>
                  </a:lnTo>
                  <a:lnTo>
                    <a:pt x="14198" y="116573"/>
                  </a:lnTo>
                  <a:lnTo>
                    <a:pt x="0" y="156691"/>
                  </a:lnTo>
                  <a:lnTo>
                    <a:pt x="22" y="165449"/>
                  </a:lnTo>
                  <a:lnTo>
                    <a:pt x="1804" y="169273"/>
                  </a:lnTo>
                  <a:lnTo>
                    <a:pt x="8401" y="169273"/>
                  </a:lnTo>
                  <a:lnTo>
                    <a:pt x="10244" y="165449"/>
                  </a:lnTo>
                  <a:lnTo>
                    <a:pt x="11029" y="157803"/>
                  </a:lnTo>
                  <a:lnTo>
                    <a:pt x="12515" y="149720"/>
                  </a:lnTo>
                  <a:lnTo>
                    <a:pt x="45145" y="118352"/>
                  </a:lnTo>
                  <a:lnTo>
                    <a:pt x="66797" y="115089"/>
                  </a:lnTo>
                  <a:lnTo>
                    <a:pt x="125356" y="115089"/>
                  </a:lnTo>
                  <a:lnTo>
                    <a:pt x="121894" y="112939"/>
                  </a:lnTo>
                  <a:lnTo>
                    <a:pt x="81329" y="94029"/>
                  </a:lnTo>
                  <a:lnTo>
                    <a:pt x="73988" y="92917"/>
                  </a:lnTo>
                  <a:lnTo>
                    <a:pt x="66399" y="92546"/>
                  </a:lnTo>
                  <a:close/>
                </a:path>
                <a:path w="264159" h="169545">
                  <a:moveTo>
                    <a:pt x="125356" y="115089"/>
                  </a:moveTo>
                  <a:lnTo>
                    <a:pt x="66797" y="115089"/>
                  </a:lnTo>
                  <a:lnTo>
                    <a:pt x="74511" y="115781"/>
                  </a:lnTo>
                  <a:lnTo>
                    <a:pt x="82698" y="117487"/>
                  </a:lnTo>
                  <a:lnTo>
                    <a:pt x="124639" y="137361"/>
                  </a:lnTo>
                  <a:lnTo>
                    <a:pt x="138683" y="147396"/>
                  </a:lnTo>
                  <a:lnTo>
                    <a:pt x="146295" y="152167"/>
                  </a:lnTo>
                  <a:lnTo>
                    <a:pt x="189476" y="168754"/>
                  </a:lnTo>
                  <a:lnTo>
                    <a:pt x="197704" y="169273"/>
                  </a:lnTo>
                  <a:lnTo>
                    <a:pt x="211501" y="168062"/>
                  </a:lnTo>
                  <a:lnTo>
                    <a:pt x="224008" y="164428"/>
                  </a:lnTo>
                  <a:lnTo>
                    <a:pt x="235230" y="158372"/>
                  </a:lnTo>
                  <a:lnTo>
                    <a:pt x="245169" y="149893"/>
                  </a:lnTo>
                  <a:lnTo>
                    <a:pt x="247726" y="146729"/>
                  </a:lnTo>
                  <a:lnTo>
                    <a:pt x="196919" y="146729"/>
                  </a:lnTo>
                  <a:lnTo>
                    <a:pt x="186637" y="145864"/>
                  </a:lnTo>
                  <a:lnTo>
                    <a:pt x="175959" y="143268"/>
                  </a:lnTo>
                  <a:lnTo>
                    <a:pt x="164884" y="138943"/>
                  </a:lnTo>
                  <a:lnTo>
                    <a:pt x="153412" y="132887"/>
                  </a:lnTo>
                  <a:lnTo>
                    <a:pt x="133633" y="120230"/>
                  </a:lnTo>
                  <a:lnTo>
                    <a:pt x="125356" y="115089"/>
                  </a:lnTo>
                  <a:close/>
                </a:path>
                <a:path w="264159" h="169545">
                  <a:moveTo>
                    <a:pt x="261912" y="92546"/>
                  </a:moveTo>
                  <a:lnTo>
                    <a:pt x="254530" y="92546"/>
                  </a:lnTo>
                  <a:lnTo>
                    <a:pt x="252687" y="96369"/>
                  </a:lnTo>
                  <a:lnTo>
                    <a:pt x="252687" y="104015"/>
                  </a:lnTo>
                  <a:lnTo>
                    <a:pt x="250832" y="113384"/>
                  </a:lnTo>
                  <a:lnTo>
                    <a:pt x="217485" y="143862"/>
                  </a:lnTo>
                  <a:lnTo>
                    <a:pt x="196919" y="146729"/>
                  </a:lnTo>
                  <a:lnTo>
                    <a:pt x="247726" y="146729"/>
                  </a:lnTo>
                  <a:lnTo>
                    <a:pt x="253298" y="139833"/>
                  </a:lnTo>
                  <a:lnTo>
                    <a:pt x="259114" y="129006"/>
                  </a:lnTo>
                  <a:lnTo>
                    <a:pt x="262592" y="117487"/>
                  </a:lnTo>
                  <a:lnTo>
                    <a:pt x="263754" y="105202"/>
                  </a:lnTo>
                  <a:lnTo>
                    <a:pt x="263754" y="96765"/>
                  </a:lnTo>
                  <a:lnTo>
                    <a:pt x="261912" y="925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1890961" y="6556725"/>
              <a:ext cx="264160" cy="169545"/>
            </a:xfrm>
            <a:custGeom>
              <a:avLst/>
              <a:gdLst/>
              <a:ahLst/>
              <a:cxnLst/>
              <a:rect l="l" t="t" r="r" b="b"/>
              <a:pathLst>
                <a:path w="264159" h="169545">
                  <a:moveTo>
                    <a:pt x="0" y="64861"/>
                  </a:moveTo>
                  <a:lnTo>
                    <a:pt x="14237" y="24026"/>
                  </a:lnTo>
                  <a:lnTo>
                    <a:pt x="42713" y="4350"/>
                  </a:lnTo>
                  <a:lnTo>
                    <a:pt x="49041" y="1713"/>
                  </a:lnTo>
                  <a:lnTo>
                    <a:pt x="54578" y="395"/>
                  </a:lnTo>
                  <a:lnTo>
                    <a:pt x="59324" y="395"/>
                  </a:lnTo>
                  <a:lnTo>
                    <a:pt x="59851" y="395"/>
                  </a:lnTo>
                  <a:lnTo>
                    <a:pt x="60906" y="395"/>
                  </a:lnTo>
                  <a:lnTo>
                    <a:pt x="62488" y="395"/>
                  </a:lnTo>
                  <a:lnTo>
                    <a:pt x="64070" y="395"/>
                  </a:lnTo>
                  <a:lnTo>
                    <a:pt x="65388" y="263"/>
                  </a:lnTo>
                  <a:lnTo>
                    <a:pt x="102754" y="9516"/>
                  </a:lnTo>
                  <a:lnTo>
                    <a:pt x="153452" y="40340"/>
                  </a:lnTo>
                  <a:lnTo>
                    <a:pt x="164922" y="46396"/>
                  </a:lnTo>
                  <a:lnTo>
                    <a:pt x="175996" y="50722"/>
                  </a:lnTo>
                  <a:lnTo>
                    <a:pt x="186674" y="53317"/>
                  </a:lnTo>
                  <a:lnTo>
                    <a:pt x="196957" y="54183"/>
                  </a:lnTo>
                  <a:lnTo>
                    <a:pt x="207635" y="53466"/>
                  </a:lnTo>
                  <a:lnTo>
                    <a:pt x="241969" y="36459"/>
                  </a:lnTo>
                  <a:lnTo>
                    <a:pt x="252722" y="11469"/>
                  </a:lnTo>
                  <a:lnTo>
                    <a:pt x="252722" y="8569"/>
                  </a:lnTo>
                  <a:lnTo>
                    <a:pt x="253249" y="5932"/>
                  </a:lnTo>
                  <a:lnTo>
                    <a:pt x="254304" y="3559"/>
                  </a:lnTo>
                  <a:lnTo>
                    <a:pt x="255359" y="1186"/>
                  </a:lnTo>
                  <a:lnTo>
                    <a:pt x="256677" y="0"/>
                  </a:lnTo>
                  <a:lnTo>
                    <a:pt x="258259" y="0"/>
                  </a:lnTo>
                  <a:lnTo>
                    <a:pt x="261950" y="0"/>
                  </a:lnTo>
                  <a:lnTo>
                    <a:pt x="263796" y="4086"/>
                  </a:lnTo>
                  <a:lnTo>
                    <a:pt x="263796" y="12260"/>
                  </a:lnTo>
                  <a:lnTo>
                    <a:pt x="245207" y="57347"/>
                  </a:lnTo>
                  <a:lnTo>
                    <a:pt x="211541" y="75366"/>
                  </a:lnTo>
                  <a:lnTo>
                    <a:pt x="197748" y="76726"/>
                  </a:lnTo>
                  <a:lnTo>
                    <a:pt x="189517" y="76207"/>
                  </a:lnTo>
                  <a:lnTo>
                    <a:pt x="146333" y="59621"/>
                  </a:lnTo>
                  <a:lnTo>
                    <a:pt x="131700" y="49832"/>
                  </a:lnTo>
                  <a:lnTo>
                    <a:pt x="124680" y="44814"/>
                  </a:lnTo>
                  <a:lnTo>
                    <a:pt x="82658" y="24916"/>
                  </a:lnTo>
                  <a:lnTo>
                    <a:pt x="66838" y="22543"/>
                  </a:lnTo>
                  <a:lnTo>
                    <a:pt x="55493" y="23359"/>
                  </a:lnTo>
                  <a:lnTo>
                    <a:pt x="20862" y="42342"/>
                  </a:lnTo>
                  <a:lnTo>
                    <a:pt x="10546" y="72903"/>
                  </a:lnTo>
                  <a:lnTo>
                    <a:pt x="8700" y="76726"/>
                  </a:lnTo>
                  <a:lnTo>
                    <a:pt x="5536" y="76726"/>
                  </a:lnTo>
                  <a:lnTo>
                    <a:pt x="1845" y="76726"/>
                  </a:lnTo>
                  <a:lnTo>
                    <a:pt x="0" y="72771"/>
                  </a:lnTo>
                  <a:lnTo>
                    <a:pt x="0" y="64861"/>
                  </a:lnTo>
                  <a:close/>
                </a:path>
                <a:path w="264159" h="169545">
                  <a:moveTo>
                    <a:pt x="0" y="157407"/>
                  </a:moveTo>
                  <a:lnTo>
                    <a:pt x="14237" y="116572"/>
                  </a:lnTo>
                  <a:lnTo>
                    <a:pt x="42713" y="96896"/>
                  </a:lnTo>
                  <a:lnTo>
                    <a:pt x="49041" y="94260"/>
                  </a:lnTo>
                  <a:lnTo>
                    <a:pt x="54578" y="92941"/>
                  </a:lnTo>
                  <a:lnTo>
                    <a:pt x="59324" y="92941"/>
                  </a:lnTo>
                  <a:lnTo>
                    <a:pt x="59851" y="92941"/>
                  </a:lnTo>
                  <a:lnTo>
                    <a:pt x="60906" y="92941"/>
                  </a:lnTo>
                  <a:lnTo>
                    <a:pt x="62488" y="92941"/>
                  </a:lnTo>
                  <a:lnTo>
                    <a:pt x="64070" y="92941"/>
                  </a:lnTo>
                  <a:lnTo>
                    <a:pt x="65388" y="92809"/>
                  </a:lnTo>
                  <a:lnTo>
                    <a:pt x="102754" y="102062"/>
                  </a:lnTo>
                  <a:lnTo>
                    <a:pt x="153452" y="132886"/>
                  </a:lnTo>
                  <a:lnTo>
                    <a:pt x="164922" y="138942"/>
                  </a:lnTo>
                  <a:lnTo>
                    <a:pt x="175996" y="143268"/>
                  </a:lnTo>
                  <a:lnTo>
                    <a:pt x="186674" y="145864"/>
                  </a:lnTo>
                  <a:lnTo>
                    <a:pt x="196957" y="146729"/>
                  </a:lnTo>
                  <a:lnTo>
                    <a:pt x="207635" y="146012"/>
                  </a:lnTo>
                  <a:lnTo>
                    <a:pt x="241969" y="129006"/>
                  </a:lnTo>
                  <a:lnTo>
                    <a:pt x="252722" y="104015"/>
                  </a:lnTo>
                  <a:lnTo>
                    <a:pt x="252722" y="96369"/>
                  </a:lnTo>
                  <a:lnTo>
                    <a:pt x="254568" y="92546"/>
                  </a:lnTo>
                  <a:lnTo>
                    <a:pt x="258259" y="92546"/>
                  </a:lnTo>
                  <a:lnTo>
                    <a:pt x="261950" y="92546"/>
                  </a:lnTo>
                  <a:lnTo>
                    <a:pt x="263796" y="96764"/>
                  </a:lnTo>
                  <a:lnTo>
                    <a:pt x="263796" y="105202"/>
                  </a:lnTo>
                  <a:lnTo>
                    <a:pt x="262634" y="117487"/>
                  </a:lnTo>
                  <a:lnTo>
                    <a:pt x="235271" y="158371"/>
                  </a:lnTo>
                  <a:lnTo>
                    <a:pt x="197748" y="169272"/>
                  </a:lnTo>
                  <a:lnTo>
                    <a:pt x="189517" y="168753"/>
                  </a:lnTo>
                  <a:lnTo>
                    <a:pt x="146333" y="152167"/>
                  </a:lnTo>
                  <a:lnTo>
                    <a:pt x="131700" y="142378"/>
                  </a:lnTo>
                  <a:lnTo>
                    <a:pt x="124680" y="137360"/>
                  </a:lnTo>
                  <a:lnTo>
                    <a:pt x="82658" y="117462"/>
                  </a:lnTo>
                  <a:lnTo>
                    <a:pt x="66838" y="115089"/>
                  </a:lnTo>
                  <a:lnTo>
                    <a:pt x="55493" y="115905"/>
                  </a:lnTo>
                  <a:lnTo>
                    <a:pt x="20862" y="134889"/>
                  </a:lnTo>
                  <a:lnTo>
                    <a:pt x="10282" y="165449"/>
                  </a:lnTo>
                  <a:lnTo>
                    <a:pt x="8437" y="169272"/>
                  </a:lnTo>
                  <a:lnTo>
                    <a:pt x="5536" y="169272"/>
                  </a:lnTo>
                  <a:lnTo>
                    <a:pt x="1845" y="169272"/>
                  </a:lnTo>
                  <a:lnTo>
                    <a:pt x="0" y="165317"/>
                  </a:lnTo>
                  <a:lnTo>
                    <a:pt x="0" y="1574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12319489" y="6484151"/>
            <a:ext cx="136525" cy="264160"/>
            <a:chOff x="12319489" y="6484151"/>
            <a:chExt cx="136525" cy="264160"/>
          </a:xfrm>
        </p:grpSpPr>
        <p:sp>
          <p:nvSpPr>
            <p:cNvPr id="61" name="object 61"/>
            <p:cNvSpPr/>
            <p:nvPr/>
          </p:nvSpPr>
          <p:spPr>
            <a:xfrm>
              <a:off x="12319687" y="6484349"/>
              <a:ext cx="136525" cy="263525"/>
            </a:xfrm>
            <a:custGeom>
              <a:avLst/>
              <a:gdLst/>
              <a:ahLst/>
              <a:cxnLst/>
              <a:rect l="l" t="t" r="r" b="b"/>
              <a:pathLst>
                <a:path w="136525" h="263525">
                  <a:moveTo>
                    <a:pt x="82259" y="0"/>
                  </a:moveTo>
                  <a:lnTo>
                    <a:pt x="77254" y="0"/>
                  </a:lnTo>
                  <a:lnTo>
                    <a:pt x="75673" y="395"/>
                  </a:lnTo>
                  <a:lnTo>
                    <a:pt x="75139" y="1186"/>
                  </a:lnTo>
                  <a:lnTo>
                    <a:pt x="71976" y="4086"/>
                  </a:lnTo>
                  <a:lnTo>
                    <a:pt x="33833" y="21678"/>
                  </a:lnTo>
                  <a:lnTo>
                    <a:pt x="7507" y="25312"/>
                  </a:lnTo>
                  <a:lnTo>
                    <a:pt x="0" y="25312"/>
                  </a:lnTo>
                  <a:lnTo>
                    <a:pt x="0" y="43504"/>
                  </a:lnTo>
                  <a:lnTo>
                    <a:pt x="7507" y="43504"/>
                  </a:lnTo>
                  <a:lnTo>
                    <a:pt x="15947" y="42977"/>
                  </a:lnTo>
                  <a:lnTo>
                    <a:pt x="23590" y="42055"/>
                  </a:lnTo>
                  <a:lnTo>
                    <a:pt x="37307" y="39417"/>
                  </a:lnTo>
                  <a:lnTo>
                    <a:pt x="42574" y="38099"/>
                  </a:lnTo>
                  <a:lnTo>
                    <a:pt x="51412" y="34804"/>
                  </a:lnTo>
                  <a:lnTo>
                    <a:pt x="51412" y="239275"/>
                  </a:lnTo>
                  <a:lnTo>
                    <a:pt x="51150" y="239012"/>
                  </a:lnTo>
                  <a:lnTo>
                    <a:pt x="50354" y="239539"/>
                  </a:lnTo>
                  <a:lnTo>
                    <a:pt x="46930" y="242835"/>
                  </a:lnTo>
                  <a:lnTo>
                    <a:pt x="39548" y="244549"/>
                  </a:lnTo>
                  <a:lnTo>
                    <a:pt x="31506" y="245208"/>
                  </a:lnTo>
                  <a:lnTo>
                    <a:pt x="1978" y="245208"/>
                  </a:lnTo>
                  <a:lnTo>
                    <a:pt x="1978" y="263401"/>
                  </a:lnTo>
                  <a:lnTo>
                    <a:pt x="6722" y="263401"/>
                  </a:lnTo>
                  <a:lnTo>
                    <a:pt x="13717" y="262882"/>
                  </a:lnTo>
                  <a:lnTo>
                    <a:pt x="26397" y="262511"/>
                  </a:lnTo>
                  <a:lnTo>
                    <a:pt x="68814" y="262215"/>
                  </a:lnTo>
                  <a:lnTo>
                    <a:pt x="111825" y="262511"/>
                  </a:lnTo>
                  <a:lnTo>
                    <a:pt x="124652" y="262882"/>
                  </a:lnTo>
                  <a:lnTo>
                    <a:pt x="131692" y="263401"/>
                  </a:lnTo>
                  <a:lnTo>
                    <a:pt x="136048" y="263401"/>
                  </a:lnTo>
                  <a:lnTo>
                    <a:pt x="136048" y="245208"/>
                  </a:lnTo>
                  <a:lnTo>
                    <a:pt x="114425" y="245208"/>
                  </a:lnTo>
                  <a:lnTo>
                    <a:pt x="106248" y="244944"/>
                  </a:lnTo>
                  <a:lnTo>
                    <a:pt x="86615" y="120626"/>
                  </a:lnTo>
                  <a:lnTo>
                    <a:pt x="86615" y="2373"/>
                  </a:lnTo>
                  <a:lnTo>
                    <a:pt x="84500" y="791"/>
                  </a:lnTo>
                  <a:lnTo>
                    <a:pt x="822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2319687" y="6484349"/>
              <a:ext cx="136525" cy="263525"/>
            </a:xfrm>
            <a:custGeom>
              <a:avLst/>
              <a:gdLst/>
              <a:ahLst/>
              <a:cxnLst/>
              <a:rect l="l" t="t" r="r" b="b"/>
              <a:pathLst>
                <a:path w="136525" h="263525">
                  <a:moveTo>
                    <a:pt x="51414" y="34803"/>
                  </a:moveTo>
                  <a:lnTo>
                    <a:pt x="7514" y="43504"/>
                  </a:lnTo>
                  <a:lnTo>
                    <a:pt x="0" y="43504"/>
                  </a:lnTo>
                  <a:lnTo>
                    <a:pt x="0" y="25311"/>
                  </a:lnTo>
                  <a:lnTo>
                    <a:pt x="7514" y="25311"/>
                  </a:lnTo>
                  <a:lnTo>
                    <a:pt x="16635" y="24644"/>
                  </a:lnTo>
                  <a:lnTo>
                    <a:pt x="59851" y="12787"/>
                  </a:lnTo>
                  <a:lnTo>
                    <a:pt x="75671" y="395"/>
                  </a:lnTo>
                  <a:lnTo>
                    <a:pt x="77253" y="0"/>
                  </a:lnTo>
                  <a:lnTo>
                    <a:pt x="79890" y="0"/>
                  </a:lnTo>
                  <a:lnTo>
                    <a:pt x="82263" y="0"/>
                  </a:lnTo>
                  <a:lnTo>
                    <a:pt x="84504" y="790"/>
                  </a:lnTo>
                  <a:lnTo>
                    <a:pt x="86613" y="2372"/>
                  </a:lnTo>
                  <a:lnTo>
                    <a:pt x="86613" y="120626"/>
                  </a:lnTo>
                  <a:lnTo>
                    <a:pt x="87009" y="239275"/>
                  </a:lnTo>
                  <a:lnTo>
                    <a:pt x="114430" y="245207"/>
                  </a:lnTo>
                  <a:lnTo>
                    <a:pt x="125767" y="245207"/>
                  </a:lnTo>
                  <a:lnTo>
                    <a:pt x="136050" y="245207"/>
                  </a:lnTo>
                  <a:lnTo>
                    <a:pt x="136050" y="263400"/>
                  </a:lnTo>
                  <a:lnTo>
                    <a:pt x="131700" y="263400"/>
                  </a:lnTo>
                  <a:lnTo>
                    <a:pt x="124655" y="262881"/>
                  </a:lnTo>
                  <a:lnTo>
                    <a:pt x="111826" y="262510"/>
                  </a:lnTo>
                  <a:lnTo>
                    <a:pt x="93213" y="262288"/>
                  </a:lnTo>
                  <a:lnTo>
                    <a:pt x="68816" y="262214"/>
                  </a:lnTo>
                  <a:lnTo>
                    <a:pt x="44765" y="262288"/>
                  </a:lnTo>
                  <a:lnTo>
                    <a:pt x="26399" y="262510"/>
                  </a:lnTo>
                  <a:lnTo>
                    <a:pt x="13718" y="262881"/>
                  </a:lnTo>
                  <a:lnTo>
                    <a:pt x="6723" y="263400"/>
                  </a:lnTo>
                  <a:lnTo>
                    <a:pt x="1977" y="263400"/>
                  </a:lnTo>
                  <a:lnTo>
                    <a:pt x="1977" y="245207"/>
                  </a:lnTo>
                  <a:lnTo>
                    <a:pt x="12260" y="245207"/>
                  </a:lnTo>
                  <a:lnTo>
                    <a:pt x="18061" y="245207"/>
                  </a:lnTo>
                  <a:lnTo>
                    <a:pt x="23070" y="245207"/>
                  </a:lnTo>
                  <a:lnTo>
                    <a:pt x="27289" y="245207"/>
                  </a:lnTo>
                  <a:lnTo>
                    <a:pt x="31507" y="245207"/>
                  </a:lnTo>
                  <a:lnTo>
                    <a:pt x="34803" y="245076"/>
                  </a:lnTo>
                  <a:lnTo>
                    <a:pt x="45350" y="243098"/>
                  </a:lnTo>
                  <a:lnTo>
                    <a:pt x="46404" y="242834"/>
                  </a:lnTo>
                  <a:lnTo>
                    <a:pt x="46668" y="242834"/>
                  </a:lnTo>
                  <a:lnTo>
                    <a:pt x="46932" y="242834"/>
                  </a:lnTo>
                  <a:lnTo>
                    <a:pt x="47723" y="242175"/>
                  </a:lnTo>
                  <a:lnTo>
                    <a:pt x="49041" y="240857"/>
                  </a:lnTo>
                  <a:lnTo>
                    <a:pt x="50359" y="239539"/>
                  </a:lnTo>
                  <a:lnTo>
                    <a:pt x="51150" y="239011"/>
                  </a:lnTo>
                  <a:lnTo>
                    <a:pt x="51414" y="239275"/>
                  </a:lnTo>
                  <a:lnTo>
                    <a:pt x="51414" y="348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12515255" y="6699698"/>
            <a:ext cx="52705" cy="125730"/>
            <a:chOff x="12515255" y="6699698"/>
            <a:chExt cx="52705" cy="125730"/>
          </a:xfrm>
        </p:grpSpPr>
        <p:sp>
          <p:nvSpPr>
            <p:cNvPr id="64" name="object 64"/>
            <p:cNvSpPr/>
            <p:nvPr/>
          </p:nvSpPr>
          <p:spPr>
            <a:xfrm>
              <a:off x="12515451" y="6699895"/>
              <a:ext cx="52705" cy="125095"/>
            </a:xfrm>
            <a:custGeom>
              <a:avLst/>
              <a:gdLst/>
              <a:ahLst/>
              <a:cxnLst/>
              <a:rect l="l" t="t" r="r" b="b"/>
              <a:pathLst>
                <a:path w="52704" h="125095">
                  <a:moveTo>
                    <a:pt x="30721" y="0"/>
                  </a:moveTo>
                  <a:lnTo>
                    <a:pt x="16219" y="0"/>
                  </a:lnTo>
                  <a:lnTo>
                    <a:pt x="10554" y="2372"/>
                  </a:lnTo>
                  <a:lnTo>
                    <a:pt x="2115" y="11864"/>
                  </a:lnTo>
                  <a:lnTo>
                    <a:pt x="0" y="17533"/>
                  </a:lnTo>
                  <a:lnTo>
                    <a:pt x="0" y="34012"/>
                  </a:lnTo>
                  <a:lnTo>
                    <a:pt x="11601" y="45613"/>
                  </a:lnTo>
                  <a:lnTo>
                    <a:pt x="17402" y="47855"/>
                  </a:lnTo>
                  <a:lnTo>
                    <a:pt x="24522" y="47855"/>
                  </a:lnTo>
                  <a:lnTo>
                    <a:pt x="26103" y="47591"/>
                  </a:lnTo>
                  <a:lnTo>
                    <a:pt x="30847" y="47459"/>
                  </a:lnTo>
                  <a:lnTo>
                    <a:pt x="32040" y="47195"/>
                  </a:lnTo>
                  <a:lnTo>
                    <a:pt x="33622" y="46141"/>
                  </a:lnTo>
                  <a:lnTo>
                    <a:pt x="35998" y="45218"/>
                  </a:lnTo>
                  <a:lnTo>
                    <a:pt x="37580" y="44294"/>
                  </a:lnTo>
                  <a:lnTo>
                    <a:pt x="37580" y="49041"/>
                  </a:lnTo>
                  <a:lnTo>
                    <a:pt x="28082" y="86350"/>
                  </a:lnTo>
                  <a:lnTo>
                    <a:pt x="8177" y="112715"/>
                  </a:lnTo>
                  <a:lnTo>
                    <a:pt x="6722" y="114825"/>
                  </a:lnTo>
                  <a:lnTo>
                    <a:pt x="6722" y="116934"/>
                  </a:lnTo>
                  <a:lnTo>
                    <a:pt x="7915" y="118648"/>
                  </a:lnTo>
                  <a:lnTo>
                    <a:pt x="12659" y="123394"/>
                  </a:lnTo>
                  <a:lnTo>
                    <a:pt x="14376" y="124581"/>
                  </a:lnTo>
                  <a:lnTo>
                    <a:pt x="15423" y="124581"/>
                  </a:lnTo>
                  <a:lnTo>
                    <a:pt x="16219" y="124844"/>
                  </a:lnTo>
                  <a:lnTo>
                    <a:pt x="43506" y="87800"/>
                  </a:lnTo>
                  <a:lnTo>
                    <a:pt x="52207" y="44690"/>
                  </a:lnTo>
                  <a:lnTo>
                    <a:pt x="51491" y="33171"/>
                  </a:lnTo>
                  <a:lnTo>
                    <a:pt x="49735" y="23531"/>
                  </a:lnTo>
                  <a:lnTo>
                    <a:pt x="46940" y="15770"/>
                  </a:lnTo>
                  <a:lnTo>
                    <a:pt x="43108" y="9886"/>
                  </a:lnTo>
                  <a:lnTo>
                    <a:pt x="37307" y="3295"/>
                  </a:lnTo>
                  <a:lnTo>
                    <a:pt x="307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2515453" y="6699895"/>
              <a:ext cx="52705" cy="125095"/>
            </a:xfrm>
            <a:custGeom>
              <a:avLst/>
              <a:gdLst/>
              <a:ahLst/>
              <a:cxnLst/>
              <a:rect l="l" t="t" r="r" b="b"/>
              <a:pathLst>
                <a:path w="52704" h="125095">
                  <a:moveTo>
                    <a:pt x="0" y="34012"/>
                  </a:moveTo>
                  <a:lnTo>
                    <a:pt x="0" y="30716"/>
                  </a:lnTo>
                  <a:lnTo>
                    <a:pt x="0" y="24125"/>
                  </a:lnTo>
                  <a:lnTo>
                    <a:pt x="0" y="17533"/>
                  </a:lnTo>
                  <a:lnTo>
                    <a:pt x="2109" y="11864"/>
                  </a:lnTo>
                  <a:lnTo>
                    <a:pt x="6327" y="7118"/>
                  </a:lnTo>
                  <a:lnTo>
                    <a:pt x="10546" y="2372"/>
                  </a:lnTo>
                  <a:lnTo>
                    <a:pt x="16215" y="0"/>
                  </a:lnTo>
                  <a:lnTo>
                    <a:pt x="23334" y="0"/>
                  </a:lnTo>
                  <a:lnTo>
                    <a:pt x="30716" y="0"/>
                  </a:lnTo>
                  <a:lnTo>
                    <a:pt x="51488" y="33172"/>
                  </a:lnTo>
                  <a:lnTo>
                    <a:pt x="52205" y="44691"/>
                  </a:lnTo>
                  <a:lnTo>
                    <a:pt x="51983" y="51562"/>
                  </a:lnTo>
                  <a:lnTo>
                    <a:pt x="40340" y="94128"/>
                  </a:lnTo>
                  <a:lnTo>
                    <a:pt x="37176" y="100456"/>
                  </a:lnTo>
                  <a:lnTo>
                    <a:pt x="33749" y="105861"/>
                  </a:lnTo>
                  <a:lnTo>
                    <a:pt x="30057" y="110343"/>
                  </a:lnTo>
                  <a:lnTo>
                    <a:pt x="26366" y="114825"/>
                  </a:lnTo>
                  <a:lnTo>
                    <a:pt x="23202" y="118385"/>
                  </a:lnTo>
                  <a:lnTo>
                    <a:pt x="20565" y="121021"/>
                  </a:lnTo>
                  <a:lnTo>
                    <a:pt x="17929" y="123658"/>
                  </a:lnTo>
                  <a:lnTo>
                    <a:pt x="16215" y="124845"/>
                  </a:lnTo>
                  <a:lnTo>
                    <a:pt x="15424" y="124581"/>
                  </a:lnTo>
                  <a:lnTo>
                    <a:pt x="14369" y="124581"/>
                  </a:lnTo>
                  <a:lnTo>
                    <a:pt x="12655" y="123394"/>
                  </a:lnTo>
                  <a:lnTo>
                    <a:pt x="10282" y="121021"/>
                  </a:lnTo>
                  <a:lnTo>
                    <a:pt x="7909" y="118648"/>
                  </a:lnTo>
                  <a:lnTo>
                    <a:pt x="6723" y="116935"/>
                  </a:lnTo>
                  <a:lnTo>
                    <a:pt x="6723" y="115880"/>
                  </a:lnTo>
                  <a:lnTo>
                    <a:pt x="6723" y="114825"/>
                  </a:lnTo>
                  <a:lnTo>
                    <a:pt x="8173" y="112716"/>
                  </a:lnTo>
                  <a:lnTo>
                    <a:pt x="11073" y="109552"/>
                  </a:lnTo>
                  <a:lnTo>
                    <a:pt x="13974" y="106388"/>
                  </a:lnTo>
                  <a:lnTo>
                    <a:pt x="17270" y="102433"/>
                  </a:lnTo>
                  <a:lnTo>
                    <a:pt x="20961" y="97687"/>
                  </a:lnTo>
                  <a:lnTo>
                    <a:pt x="24652" y="92941"/>
                  </a:lnTo>
                  <a:lnTo>
                    <a:pt x="37572" y="49041"/>
                  </a:lnTo>
                  <a:lnTo>
                    <a:pt x="37572" y="44295"/>
                  </a:lnTo>
                  <a:lnTo>
                    <a:pt x="37176" y="44691"/>
                  </a:lnTo>
                  <a:lnTo>
                    <a:pt x="36649" y="44954"/>
                  </a:lnTo>
                  <a:lnTo>
                    <a:pt x="35990" y="45218"/>
                  </a:lnTo>
                  <a:lnTo>
                    <a:pt x="35199" y="45482"/>
                  </a:lnTo>
                  <a:lnTo>
                    <a:pt x="34408" y="45745"/>
                  </a:lnTo>
                  <a:lnTo>
                    <a:pt x="33617" y="46141"/>
                  </a:lnTo>
                  <a:lnTo>
                    <a:pt x="32826" y="46668"/>
                  </a:lnTo>
                  <a:lnTo>
                    <a:pt x="32035" y="47195"/>
                  </a:lnTo>
                  <a:lnTo>
                    <a:pt x="30848" y="47459"/>
                  </a:lnTo>
                  <a:lnTo>
                    <a:pt x="29266" y="47459"/>
                  </a:lnTo>
                  <a:lnTo>
                    <a:pt x="27684" y="47459"/>
                  </a:lnTo>
                  <a:lnTo>
                    <a:pt x="26102" y="47591"/>
                  </a:lnTo>
                  <a:lnTo>
                    <a:pt x="24520" y="47855"/>
                  </a:lnTo>
                  <a:lnTo>
                    <a:pt x="17401" y="47855"/>
                  </a:lnTo>
                  <a:lnTo>
                    <a:pt x="11601" y="45613"/>
                  </a:lnTo>
                  <a:lnTo>
                    <a:pt x="7118" y="41131"/>
                  </a:lnTo>
                  <a:lnTo>
                    <a:pt x="0" y="3401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12693625" y="6484151"/>
            <a:ext cx="136525" cy="264160"/>
            <a:chOff x="12693625" y="6484151"/>
            <a:chExt cx="136525" cy="264160"/>
          </a:xfrm>
        </p:grpSpPr>
        <p:sp>
          <p:nvSpPr>
            <p:cNvPr id="67" name="object 67"/>
            <p:cNvSpPr/>
            <p:nvPr/>
          </p:nvSpPr>
          <p:spPr>
            <a:xfrm>
              <a:off x="12693822" y="6484349"/>
              <a:ext cx="136525" cy="263525"/>
            </a:xfrm>
            <a:custGeom>
              <a:avLst/>
              <a:gdLst/>
              <a:ahLst/>
              <a:cxnLst/>
              <a:rect l="l" t="t" r="r" b="b"/>
              <a:pathLst>
                <a:path w="136525" h="263525">
                  <a:moveTo>
                    <a:pt x="82269" y="0"/>
                  </a:moveTo>
                  <a:lnTo>
                    <a:pt x="77254" y="0"/>
                  </a:lnTo>
                  <a:lnTo>
                    <a:pt x="75673" y="395"/>
                  </a:lnTo>
                  <a:lnTo>
                    <a:pt x="75149" y="1186"/>
                  </a:lnTo>
                  <a:lnTo>
                    <a:pt x="71976" y="4086"/>
                  </a:lnTo>
                  <a:lnTo>
                    <a:pt x="33842" y="21678"/>
                  </a:lnTo>
                  <a:lnTo>
                    <a:pt x="7518" y="25312"/>
                  </a:lnTo>
                  <a:lnTo>
                    <a:pt x="0" y="25312"/>
                  </a:lnTo>
                  <a:lnTo>
                    <a:pt x="0" y="43504"/>
                  </a:lnTo>
                  <a:lnTo>
                    <a:pt x="7518" y="43504"/>
                  </a:lnTo>
                  <a:lnTo>
                    <a:pt x="15957" y="42977"/>
                  </a:lnTo>
                  <a:lnTo>
                    <a:pt x="23601" y="42055"/>
                  </a:lnTo>
                  <a:lnTo>
                    <a:pt x="37307" y="39417"/>
                  </a:lnTo>
                  <a:lnTo>
                    <a:pt x="42585" y="38099"/>
                  </a:lnTo>
                  <a:lnTo>
                    <a:pt x="51412" y="34804"/>
                  </a:lnTo>
                  <a:lnTo>
                    <a:pt x="51412" y="239275"/>
                  </a:lnTo>
                  <a:lnTo>
                    <a:pt x="51150" y="239012"/>
                  </a:lnTo>
                  <a:lnTo>
                    <a:pt x="50364" y="239539"/>
                  </a:lnTo>
                  <a:lnTo>
                    <a:pt x="46930" y="242835"/>
                  </a:lnTo>
                  <a:lnTo>
                    <a:pt x="39548" y="244549"/>
                  </a:lnTo>
                  <a:lnTo>
                    <a:pt x="31506" y="245208"/>
                  </a:lnTo>
                  <a:lnTo>
                    <a:pt x="1978" y="245208"/>
                  </a:lnTo>
                  <a:lnTo>
                    <a:pt x="1978" y="263401"/>
                  </a:lnTo>
                  <a:lnTo>
                    <a:pt x="6722" y="263401"/>
                  </a:lnTo>
                  <a:lnTo>
                    <a:pt x="13719" y="262882"/>
                  </a:lnTo>
                  <a:lnTo>
                    <a:pt x="26401" y="262511"/>
                  </a:lnTo>
                  <a:lnTo>
                    <a:pt x="68814" y="262215"/>
                  </a:lnTo>
                  <a:lnTo>
                    <a:pt x="111826" y="262511"/>
                  </a:lnTo>
                  <a:lnTo>
                    <a:pt x="124656" y="262882"/>
                  </a:lnTo>
                  <a:lnTo>
                    <a:pt x="131702" y="263401"/>
                  </a:lnTo>
                  <a:lnTo>
                    <a:pt x="136048" y="263401"/>
                  </a:lnTo>
                  <a:lnTo>
                    <a:pt x="136048" y="245208"/>
                  </a:lnTo>
                  <a:lnTo>
                    <a:pt x="114436" y="245208"/>
                  </a:lnTo>
                  <a:lnTo>
                    <a:pt x="106258" y="244944"/>
                  </a:lnTo>
                  <a:lnTo>
                    <a:pt x="86615" y="120626"/>
                  </a:lnTo>
                  <a:lnTo>
                    <a:pt x="86615" y="2373"/>
                  </a:lnTo>
                  <a:lnTo>
                    <a:pt x="84500" y="791"/>
                  </a:lnTo>
                  <a:lnTo>
                    <a:pt x="822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2693822" y="6484349"/>
              <a:ext cx="136525" cy="263525"/>
            </a:xfrm>
            <a:custGeom>
              <a:avLst/>
              <a:gdLst/>
              <a:ahLst/>
              <a:cxnLst/>
              <a:rect l="l" t="t" r="r" b="b"/>
              <a:pathLst>
                <a:path w="136525" h="263525">
                  <a:moveTo>
                    <a:pt x="51414" y="34803"/>
                  </a:moveTo>
                  <a:lnTo>
                    <a:pt x="7514" y="43504"/>
                  </a:lnTo>
                  <a:lnTo>
                    <a:pt x="0" y="43504"/>
                  </a:lnTo>
                  <a:lnTo>
                    <a:pt x="0" y="25311"/>
                  </a:lnTo>
                  <a:lnTo>
                    <a:pt x="7514" y="25311"/>
                  </a:lnTo>
                  <a:lnTo>
                    <a:pt x="16635" y="24644"/>
                  </a:lnTo>
                  <a:lnTo>
                    <a:pt x="59851" y="12787"/>
                  </a:lnTo>
                  <a:lnTo>
                    <a:pt x="75671" y="395"/>
                  </a:lnTo>
                  <a:lnTo>
                    <a:pt x="77253" y="0"/>
                  </a:lnTo>
                  <a:lnTo>
                    <a:pt x="79890" y="0"/>
                  </a:lnTo>
                  <a:lnTo>
                    <a:pt x="82263" y="0"/>
                  </a:lnTo>
                  <a:lnTo>
                    <a:pt x="84504" y="790"/>
                  </a:lnTo>
                  <a:lnTo>
                    <a:pt x="86613" y="2372"/>
                  </a:lnTo>
                  <a:lnTo>
                    <a:pt x="86613" y="120626"/>
                  </a:lnTo>
                  <a:lnTo>
                    <a:pt x="87009" y="239275"/>
                  </a:lnTo>
                  <a:lnTo>
                    <a:pt x="114430" y="245207"/>
                  </a:lnTo>
                  <a:lnTo>
                    <a:pt x="125767" y="245207"/>
                  </a:lnTo>
                  <a:lnTo>
                    <a:pt x="136050" y="245207"/>
                  </a:lnTo>
                  <a:lnTo>
                    <a:pt x="136050" y="263400"/>
                  </a:lnTo>
                  <a:lnTo>
                    <a:pt x="131700" y="263400"/>
                  </a:lnTo>
                  <a:lnTo>
                    <a:pt x="124655" y="262881"/>
                  </a:lnTo>
                  <a:lnTo>
                    <a:pt x="111826" y="262510"/>
                  </a:lnTo>
                  <a:lnTo>
                    <a:pt x="93213" y="262288"/>
                  </a:lnTo>
                  <a:lnTo>
                    <a:pt x="68816" y="262214"/>
                  </a:lnTo>
                  <a:lnTo>
                    <a:pt x="44765" y="262288"/>
                  </a:lnTo>
                  <a:lnTo>
                    <a:pt x="26399" y="262510"/>
                  </a:lnTo>
                  <a:lnTo>
                    <a:pt x="13718" y="262881"/>
                  </a:lnTo>
                  <a:lnTo>
                    <a:pt x="6723" y="263400"/>
                  </a:lnTo>
                  <a:lnTo>
                    <a:pt x="1977" y="263400"/>
                  </a:lnTo>
                  <a:lnTo>
                    <a:pt x="1977" y="245207"/>
                  </a:lnTo>
                  <a:lnTo>
                    <a:pt x="12260" y="245207"/>
                  </a:lnTo>
                  <a:lnTo>
                    <a:pt x="18061" y="245207"/>
                  </a:lnTo>
                  <a:lnTo>
                    <a:pt x="23070" y="245207"/>
                  </a:lnTo>
                  <a:lnTo>
                    <a:pt x="27289" y="245207"/>
                  </a:lnTo>
                  <a:lnTo>
                    <a:pt x="31507" y="245207"/>
                  </a:lnTo>
                  <a:lnTo>
                    <a:pt x="34803" y="245076"/>
                  </a:lnTo>
                  <a:lnTo>
                    <a:pt x="45350" y="243098"/>
                  </a:lnTo>
                  <a:lnTo>
                    <a:pt x="46404" y="242834"/>
                  </a:lnTo>
                  <a:lnTo>
                    <a:pt x="46668" y="242834"/>
                  </a:lnTo>
                  <a:lnTo>
                    <a:pt x="46932" y="242834"/>
                  </a:lnTo>
                  <a:lnTo>
                    <a:pt x="47723" y="242175"/>
                  </a:lnTo>
                  <a:lnTo>
                    <a:pt x="49041" y="240857"/>
                  </a:lnTo>
                  <a:lnTo>
                    <a:pt x="50359" y="239539"/>
                  </a:lnTo>
                  <a:lnTo>
                    <a:pt x="51150" y="239011"/>
                  </a:lnTo>
                  <a:lnTo>
                    <a:pt x="51414" y="239275"/>
                  </a:lnTo>
                  <a:lnTo>
                    <a:pt x="51414" y="348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9" name="object 69"/>
          <p:cNvGrpSpPr/>
          <p:nvPr/>
        </p:nvGrpSpPr>
        <p:grpSpPr>
          <a:xfrm>
            <a:off x="12891378" y="6484151"/>
            <a:ext cx="136525" cy="264160"/>
            <a:chOff x="12891378" y="6484151"/>
            <a:chExt cx="136525" cy="264160"/>
          </a:xfrm>
        </p:grpSpPr>
        <p:sp>
          <p:nvSpPr>
            <p:cNvPr id="70" name="object 70"/>
            <p:cNvSpPr/>
            <p:nvPr/>
          </p:nvSpPr>
          <p:spPr>
            <a:xfrm>
              <a:off x="12891575" y="6484349"/>
              <a:ext cx="136525" cy="263525"/>
            </a:xfrm>
            <a:custGeom>
              <a:avLst/>
              <a:gdLst/>
              <a:ahLst/>
              <a:cxnLst/>
              <a:rect l="l" t="t" r="r" b="b"/>
              <a:pathLst>
                <a:path w="136525" h="263525">
                  <a:moveTo>
                    <a:pt x="82259" y="0"/>
                  </a:moveTo>
                  <a:lnTo>
                    <a:pt x="77243" y="0"/>
                  </a:lnTo>
                  <a:lnTo>
                    <a:pt x="75673" y="395"/>
                  </a:lnTo>
                  <a:lnTo>
                    <a:pt x="75139" y="1186"/>
                  </a:lnTo>
                  <a:lnTo>
                    <a:pt x="71976" y="4086"/>
                  </a:lnTo>
                  <a:lnTo>
                    <a:pt x="33833" y="21678"/>
                  </a:lnTo>
                  <a:lnTo>
                    <a:pt x="7507" y="25312"/>
                  </a:lnTo>
                  <a:lnTo>
                    <a:pt x="0" y="25312"/>
                  </a:lnTo>
                  <a:lnTo>
                    <a:pt x="0" y="43504"/>
                  </a:lnTo>
                  <a:lnTo>
                    <a:pt x="7507" y="43504"/>
                  </a:lnTo>
                  <a:lnTo>
                    <a:pt x="15947" y="42977"/>
                  </a:lnTo>
                  <a:lnTo>
                    <a:pt x="23590" y="42055"/>
                  </a:lnTo>
                  <a:lnTo>
                    <a:pt x="37307" y="39417"/>
                  </a:lnTo>
                  <a:lnTo>
                    <a:pt x="42574" y="38099"/>
                  </a:lnTo>
                  <a:lnTo>
                    <a:pt x="51412" y="34804"/>
                  </a:lnTo>
                  <a:lnTo>
                    <a:pt x="51412" y="239275"/>
                  </a:lnTo>
                  <a:lnTo>
                    <a:pt x="51150" y="239012"/>
                  </a:lnTo>
                  <a:lnTo>
                    <a:pt x="50354" y="239539"/>
                  </a:lnTo>
                  <a:lnTo>
                    <a:pt x="46930" y="242835"/>
                  </a:lnTo>
                  <a:lnTo>
                    <a:pt x="39548" y="244549"/>
                  </a:lnTo>
                  <a:lnTo>
                    <a:pt x="31506" y="245208"/>
                  </a:lnTo>
                  <a:lnTo>
                    <a:pt x="1968" y="245208"/>
                  </a:lnTo>
                  <a:lnTo>
                    <a:pt x="1968" y="263401"/>
                  </a:lnTo>
                  <a:lnTo>
                    <a:pt x="6722" y="263401"/>
                  </a:lnTo>
                  <a:lnTo>
                    <a:pt x="13717" y="262882"/>
                  </a:lnTo>
                  <a:lnTo>
                    <a:pt x="26397" y="262511"/>
                  </a:lnTo>
                  <a:lnTo>
                    <a:pt x="68814" y="262215"/>
                  </a:lnTo>
                  <a:lnTo>
                    <a:pt x="111826" y="262511"/>
                  </a:lnTo>
                  <a:lnTo>
                    <a:pt x="124656" y="262882"/>
                  </a:lnTo>
                  <a:lnTo>
                    <a:pt x="131702" y="263401"/>
                  </a:lnTo>
                  <a:lnTo>
                    <a:pt x="136048" y="263401"/>
                  </a:lnTo>
                  <a:lnTo>
                    <a:pt x="136048" y="245208"/>
                  </a:lnTo>
                  <a:lnTo>
                    <a:pt x="114425" y="245208"/>
                  </a:lnTo>
                  <a:lnTo>
                    <a:pt x="106248" y="244944"/>
                  </a:lnTo>
                  <a:lnTo>
                    <a:pt x="86615" y="120626"/>
                  </a:lnTo>
                  <a:lnTo>
                    <a:pt x="86615" y="2373"/>
                  </a:lnTo>
                  <a:lnTo>
                    <a:pt x="84500" y="791"/>
                  </a:lnTo>
                  <a:lnTo>
                    <a:pt x="822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2891575" y="6484349"/>
              <a:ext cx="136525" cy="263525"/>
            </a:xfrm>
            <a:custGeom>
              <a:avLst/>
              <a:gdLst/>
              <a:ahLst/>
              <a:cxnLst/>
              <a:rect l="l" t="t" r="r" b="b"/>
              <a:pathLst>
                <a:path w="136525" h="263525">
                  <a:moveTo>
                    <a:pt x="51414" y="34803"/>
                  </a:moveTo>
                  <a:lnTo>
                    <a:pt x="7514" y="43504"/>
                  </a:lnTo>
                  <a:lnTo>
                    <a:pt x="0" y="43504"/>
                  </a:lnTo>
                  <a:lnTo>
                    <a:pt x="0" y="25311"/>
                  </a:lnTo>
                  <a:lnTo>
                    <a:pt x="7514" y="25311"/>
                  </a:lnTo>
                  <a:lnTo>
                    <a:pt x="16635" y="24644"/>
                  </a:lnTo>
                  <a:lnTo>
                    <a:pt x="59851" y="12787"/>
                  </a:lnTo>
                  <a:lnTo>
                    <a:pt x="75671" y="395"/>
                  </a:lnTo>
                  <a:lnTo>
                    <a:pt x="77253" y="0"/>
                  </a:lnTo>
                  <a:lnTo>
                    <a:pt x="79890" y="0"/>
                  </a:lnTo>
                  <a:lnTo>
                    <a:pt x="82263" y="0"/>
                  </a:lnTo>
                  <a:lnTo>
                    <a:pt x="84504" y="790"/>
                  </a:lnTo>
                  <a:lnTo>
                    <a:pt x="86613" y="2372"/>
                  </a:lnTo>
                  <a:lnTo>
                    <a:pt x="86613" y="120626"/>
                  </a:lnTo>
                  <a:lnTo>
                    <a:pt x="87009" y="239275"/>
                  </a:lnTo>
                  <a:lnTo>
                    <a:pt x="114430" y="245207"/>
                  </a:lnTo>
                  <a:lnTo>
                    <a:pt x="125767" y="245207"/>
                  </a:lnTo>
                  <a:lnTo>
                    <a:pt x="136050" y="245207"/>
                  </a:lnTo>
                  <a:lnTo>
                    <a:pt x="136050" y="263400"/>
                  </a:lnTo>
                  <a:lnTo>
                    <a:pt x="131700" y="263400"/>
                  </a:lnTo>
                  <a:lnTo>
                    <a:pt x="124655" y="262881"/>
                  </a:lnTo>
                  <a:lnTo>
                    <a:pt x="111826" y="262510"/>
                  </a:lnTo>
                  <a:lnTo>
                    <a:pt x="93213" y="262288"/>
                  </a:lnTo>
                  <a:lnTo>
                    <a:pt x="68816" y="262214"/>
                  </a:lnTo>
                  <a:lnTo>
                    <a:pt x="44765" y="262288"/>
                  </a:lnTo>
                  <a:lnTo>
                    <a:pt x="26399" y="262510"/>
                  </a:lnTo>
                  <a:lnTo>
                    <a:pt x="13718" y="262881"/>
                  </a:lnTo>
                  <a:lnTo>
                    <a:pt x="6723" y="263400"/>
                  </a:lnTo>
                  <a:lnTo>
                    <a:pt x="1977" y="263400"/>
                  </a:lnTo>
                  <a:lnTo>
                    <a:pt x="1977" y="245207"/>
                  </a:lnTo>
                  <a:lnTo>
                    <a:pt x="12260" y="245207"/>
                  </a:lnTo>
                  <a:lnTo>
                    <a:pt x="18061" y="245207"/>
                  </a:lnTo>
                  <a:lnTo>
                    <a:pt x="23070" y="245207"/>
                  </a:lnTo>
                  <a:lnTo>
                    <a:pt x="27289" y="245207"/>
                  </a:lnTo>
                  <a:lnTo>
                    <a:pt x="31507" y="245207"/>
                  </a:lnTo>
                  <a:lnTo>
                    <a:pt x="34803" y="245076"/>
                  </a:lnTo>
                  <a:lnTo>
                    <a:pt x="45350" y="243098"/>
                  </a:lnTo>
                  <a:lnTo>
                    <a:pt x="46404" y="242834"/>
                  </a:lnTo>
                  <a:lnTo>
                    <a:pt x="46668" y="242834"/>
                  </a:lnTo>
                  <a:lnTo>
                    <a:pt x="46932" y="242834"/>
                  </a:lnTo>
                  <a:lnTo>
                    <a:pt x="47723" y="242175"/>
                  </a:lnTo>
                  <a:lnTo>
                    <a:pt x="49041" y="240857"/>
                  </a:lnTo>
                  <a:lnTo>
                    <a:pt x="50359" y="239539"/>
                  </a:lnTo>
                  <a:lnTo>
                    <a:pt x="51150" y="239011"/>
                  </a:lnTo>
                  <a:lnTo>
                    <a:pt x="51414" y="239275"/>
                  </a:lnTo>
                  <a:lnTo>
                    <a:pt x="51414" y="348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" name="object 72"/>
          <p:cNvGrpSpPr/>
          <p:nvPr/>
        </p:nvGrpSpPr>
        <p:grpSpPr>
          <a:xfrm>
            <a:off x="13175339" y="6624949"/>
            <a:ext cx="48260" cy="48260"/>
            <a:chOff x="13175339" y="6624949"/>
            <a:chExt cx="48260" cy="48260"/>
          </a:xfrm>
        </p:grpSpPr>
        <p:sp>
          <p:nvSpPr>
            <p:cNvPr id="73" name="object 73"/>
            <p:cNvSpPr/>
            <p:nvPr/>
          </p:nvSpPr>
          <p:spPr>
            <a:xfrm>
              <a:off x="13175536" y="6625146"/>
              <a:ext cx="48260" cy="47625"/>
            </a:xfrm>
            <a:custGeom>
              <a:avLst/>
              <a:gdLst/>
              <a:ahLst/>
              <a:cxnLst/>
              <a:rect l="l" t="t" r="r" b="b"/>
              <a:pathLst>
                <a:path w="48259" h="47625">
                  <a:moveTo>
                    <a:pt x="30061" y="0"/>
                  </a:moveTo>
                  <a:lnTo>
                    <a:pt x="16879" y="0"/>
                  </a:lnTo>
                  <a:lnTo>
                    <a:pt x="11203" y="2373"/>
                  </a:lnTo>
                  <a:lnTo>
                    <a:pt x="2240" y="11865"/>
                  </a:lnTo>
                  <a:lnTo>
                    <a:pt x="0" y="17402"/>
                  </a:lnTo>
                  <a:lnTo>
                    <a:pt x="0" y="23730"/>
                  </a:lnTo>
                  <a:lnTo>
                    <a:pt x="272" y="30585"/>
                  </a:lnTo>
                  <a:lnTo>
                    <a:pt x="2638" y="36254"/>
                  </a:lnTo>
                  <a:lnTo>
                    <a:pt x="11601" y="45218"/>
                  </a:lnTo>
                  <a:lnTo>
                    <a:pt x="17276" y="47460"/>
                  </a:lnTo>
                  <a:lnTo>
                    <a:pt x="30983" y="47460"/>
                  </a:lnTo>
                  <a:lnTo>
                    <a:pt x="36648" y="45086"/>
                  </a:lnTo>
                  <a:lnTo>
                    <a:pt x="45621" y="35594"/>
                  </a:lnTo>
                  <a:lnTo>
                    <a:pt x="47862" y="29925"/>
                  </a:lnTo>
                  <a:lnTo>
                    <a:pt x="47862" y="23334"/>
                  </a:lnTo>
                  <a:lnTo>
                    <a:pt x="47590" y="16216"/>
                  </a:lnTo>
                  <a:lnTo>
                    <a:pt x="45087" y="10547"/>
                  </a:lnTo>
                  <a:lnTo>
                    <a:pt x="35601" y="2109"/>
                  </a:lnTo>
                  <a:lnTo>
                    <a:pt x="300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3175537" y="6625146"/>
              <a:ext cx="48260" cy="47625"/>
            </a:xfrm>
            <a:custGeom>
              <a:avLst/>
              <a:gdLst/>
              <a:ahLst/>
              <a:cxnLst/>
              <a:rect l="l" t="t" r="r" b="b"/>
              <a:pathLst>
                <a:path w="48259" h="47625">
                  <a:moveTo>
                    <a:pt x="0" y="23729"/>
                  </a:moveTo>
                  <a:lnTo>
                    <a:pt x="0" y="17401"/>
                  </a:lnTo>
                  <a:lnTo>
                    <a:pt x="2241" y="11864"/>
                  </a:lnTo>
                  <a:lnTo>
                    <a:pt x="6723" y="7118"/>
                  </a:lnTo>
                  <a:lnTo>
                    <a:pt x="11205" y="2372"/>
                  </a:lnTo>
                  <a:lnTo>
                    <a:pt x="16874" y="0"/>
                  </a:lnTo>
                  <a:lnTo>
                    <a:pt x="23729" y="0"/>
                  </a:lnTo>
                  <a:lnTo>
                    <a:pt x="30057" y="0"/>
                  </a:lnTo>
                  <a:lnTo>
                    <a:pt x="35594" y="2109"/>
                  </a:lnTo>
                  <a:lnTo>
                    <a:pt x="40340" y="6327"/>
                  </a:lnTo>
                  <a:lnTo>
                    <a:pt x="45086" y="10546"/>
                  </a:lnTo>
                  <a:lnTo>
                    <a:pt x="47591" y="16215"/>
                  </a:lnTo>
                  <a:lnTo>
                    <a:pt x="47855" y="23334"/>
                  </a:lnTo>
                  <a:lnTo>
                    <a:pt x="47855" y="29925"/>
                  </a:lnTo>
                  <a:lnTo>
                    <a:pt x="45613" y="35594"/>
                  </a:lnTo>
                  <a:lnTo>
                    <a:pt x="41131" y="40340"/>
                  </a:lnTo>
                  <a:lnTo>
                    <a:pt x="36649" y="45086"/>
                  </a:lnTo>
                  <a:lnTo>
                    <a:pt x="30980" y="47459"/>
                  </a:lnTo>
                  <a:lnTo>
                    <a:pt x="24125" y="47459"/>
                  </a:lnTo>
                  <a:lnTo>
                    <a:pt x="17270" y="47459"/>
                  </a:lnTo>
                  <a:lnTo>
                    <a:pt x="11601" y="45218"/>
                  </a:lnTo>
                  <a:lnTo>
                    <a:pt x="7118" y="40736"/>
                  </a:lnTo>
                  <a:lnTo>
                    <a:pt x="2636" y="36253"/>
                  </a:lnTo>
                  <a:lnTo>
                    <a:pt x="263" y="30585"/>
                  </a:lnTo>
                  <a:lnTo>
                    <a:pt x="0" y="2372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5" name="object 7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3375457" y="6398441"/>
            <a:ext cx="848249" cy="358207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011957" y="2793634"/>
            <a:ext cx="16080186" cy="4578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8448</TotalTime>
  <Words>369</Words>
  <Application>Microsoft Office PowerPoint</Application>
  <PresentationFormat>Custom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Microsoft JhengHei</vt:lpstr>
      <vt:lpstr>Arial</vt:lpstr>
      <vt:lpstr>Calibri</vt:lpstr>
      <vt:lpstr>Courier New</vt:lpstr>
      <vt:lpstr>Microsoft Sans Serif</vt:lpstr>
      <vt:lpstr>Times New Roman</vt:lpstr>
      <vt:lpstr>Trebuchet MS</vt:lpstr>
      <vt:lpstr>Verdana</vt:lpstr>
      <vt:lpstr>Office Theme</vt:lpstr>
      <vt:lpstr>Семинар 2 Представление данных</vt:lpstr>
      <vt:lpstr>Целые числа</vt:lpstr>
      <vt:lpstr>Endianness</vt:lpstr>
      <vt:lpstr>IEEE-754</vt:lpstr>
      <vt:lpstr>Subnormal, NaN, infinity</vt:lpstr>
      <vt:lpstr>NaN</vt:lpstr>
      <vt:lpstr>Округление</vt:lpstr>
      <vt:lpstr>Exceptions</vt:lpstr>
      <vt:lpstr>Точность</vt:lpstr>
      <vt:lpstr>Что почитать?</vt:lpstr>
      <vt:lpstr>Кодировки</vt:lpstr>
      <vt:lpstr>ASCII</vt:lpstr>
      <vt:lpstr>КОИ-8</vt:lpstr>
      <vt:lpstr>Unicode</vt:lpstr>
      <vt:lpstr>Размеры примитивных типов</vt:lpstr>
      <vt:lpstr>Конец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caos_2</dc:title>
  <cp:lastModifiedBy>Konstantin Dragun</cp:lastModifiedBy>
  <cp:revision>4</cp:revision>
  <dcterms:created xsi:type="dcterms:W3CDTF">2024-09-19T19:32:36Z</dcterms:created>
  <dcterms:modified xsi:type="dcterms:W3CDTF">2024-09-25T16:27:33Z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2023-09-13T00:00:00Z</vt:filetime>
  </property>
  <property fmtid="{D5CDD505-2E9C-101B-9397-08002B2CF9AE}" pid="3" name="Creator">
    <vt:lpwstr>Keynote</vt:lpwstr>
  </property>
  <property fmtid="{D5CDD505-2E9C-101B-9397-08002B2CF9AE}" pid="4" name="LastSaved">
    <vt:filetime>2024-09-19T00:00:00Z</vt:filetime>
  </property>
</Properties>
</file>