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40A3-672B-4348-B2BF-41A744E2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9D6E0-6955-469C-992D-C0FDEDCFE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8188B-E68E-4761-A972-B8177B36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8BD-0924-4E09-903E-929DFA1D4A7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70337-4F38-479F-9A7D-86F0BC8B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6D9F-33CD-413B-A93D-98FE874F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6AFE-2113-4AFA-A636-153862E2A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61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2EF3-735A-4996-93B4-0DA46824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CE56A-B2C1-4F21-83DF-BD2E5C9EB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93C32-3E50-4B62-BC34-3FDD6CD3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8BD-0924-4E09-903E-929DFA1D4A7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3FBF9-1755-4497-AD34-DD46FA0B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FB64-C86D-4135-B41C-B81D6E09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6AFE-2113-4AFA-A636-153862E2A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18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94BD6-AC91-492B-9028-8B1858445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FF67C-5A46-42E8-8D2A-738DBBF53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4CB5-FB97-4064-850D-7B9567B8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8BD-0924-4E09-903E-929DFA1D4A7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35A36-19BC-4E38-BF10-07EDA4F4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1DEA1-5D64-4806-B9DE-9533CDD3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6AFE-2113-4AFA-A636-153862E2A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9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CB71-9D56-4A3C-A945-620C6192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4364-110B-46A2-93A9-242F4606A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6AF4-4A55-4A0A-AD6C-6E716C26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8BD-0924-4E09-903E-929DFA1D4A7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14348-7F6F-4BCB-A84A-83B0A876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0BEE0-3223-456D-ABED-61F1C078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6AFE-2113-4AFA-A636-153862E2A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26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A451-4317-4337-96A7-AA8ED8C5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28ECD-1CE6-4050-94A4-4B71CCB6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799D-8548-4A5F-9239-AD6CC3CD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8BD-0924-4E09-903E-929DFA1D4A7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0134-A902-46E9-BEE1-C450F462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AAED9-BABF-4975-9700-B8D504D1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6AFE-2113-4AFA-A636-153862E2A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10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5153-7ADC-4A0C-B6EB-B3C12228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3FCA9-F708-43EE-8501-50C57FF18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DE892-7E4A-4BA5-96C5-04C44A95D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073D1-0F01-416F-8FAB-89CE63A4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8BD-0924-4E09-903E-929DFA1D4A7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7D5C-51AD-411B-AE6A-2827B24F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EE6F6-7457-40CC-B06A-CDD04571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6AFE-2113-4AFA-A636-153862E2A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82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06EA-574D-412B-861E-4F113F50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42DE4-64E2-4439-BA52-7A1431C1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03716-5248-4E2D-AD19-30A4EACAC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F4F87-82CE-4194-A69B-BA6C79B2F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F10D6-888A-424B-AD6F-24BDEBE71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76AC0-082E-400C-A108-079A7E0C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8BD-0924-4E09-903E-929DFA1D4A7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F5D62-4269-412E-B8D2-6DBFC08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997A6-86F6-4AE2-9C32-07B71740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6AFE-2113-4AFA-A636-153862E2A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93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5532-19DA-4DA5-AF55-EA232F89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D0550-5433-45BB-905C-6154F96F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8BD-0924-4E09-903E-929DFA1D4A7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FC065-C1CC-4732-9445-A070D43B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45489-D696-44D7-A34E-05AAF317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6AFE-2113-4AFA-A636-153862E2A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00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62D38-CA1E-4D68-8509-B2CDBCE6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8BD-0924-4E09-903E-929DFA1D4A7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8455D-076E-4D32-839B-516123DE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0C86-21DF-4D5A-B9A6-158CA9B1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6AFE-2113-4AFA-A636-153862E2A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90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CFF0-46BA-4D34-856A-B5454798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9092-9021-40CB-9BAB-4357E056D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50B68-C2CE-4534-8B37-B93CDAC0E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90373-05FA-4B66-BBDA-1BA01225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8BD-0924-4E09-903E-929DFA1D4A7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83CC8-CD6B-443B-B5B3-22240A9B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036F7-3EE6-48ED-A749-AB0BBA0D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6AFE-2113-4AFA-A636-153862E2A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9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6011-E45F-4356-BA95-E2449EBC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9097D-8726-40A1-B763-985FDA783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1E15-5D62-4E38-A5A0-EA61A0657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DA1FE-5D02-4083-9B0D-405C861C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8BD-0924-4E09-903E-929DFA1D4A7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14DB8-02C1-4BA3-8264-B511AF98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83C94-82E2-4CF7-AE66-A3AB8864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6AFE-2113-4AFA-A636-153862E2A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65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922D-6B56-44B0-86B8-747C77D9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52DD4-B5EB-4B27-A82A-1BD403080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82087-C83C-4196-9F6B-317EBCBA6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638BD-0924-4E09-903E-929DFA1D4A7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4AD24-78D6-403C-9A27-BEB1DEC41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E1697-FAB4-4B34-8607-0B092EEF7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A6AFE-2113-4AFA-A636-153862E2A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02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C9-E47A-4D23-A516-9A5E67E0F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Семинар по АКОС №8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Interprocess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communication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6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5AA6-5F36-4234-AC89-EDFD35D4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Обработчики сигналов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78D7-D1B8-4578-B597-D3D7C944F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995"/>
            <a:ext cx="8007849" cy="4351338"/>
          </a:xfrm>
        </p:spPr>
        <p:txBody>
          <a:bodyPr/>
          <a:lstStyle/>
          <a:p>
            <a:r>
              <a:rPr lang="en-US" dirty="0"/>
              <a:t> #include &lt;</a:t>
            </a:r>
            <a:r>
              <a:rPr lang="en-US" dirty="0" err="1"/>
              <a:t>signal.h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sigaction</a:t>
            </a:r>
            <a:r>
              <a:rPr lang="en-US" dirty="0"/>
              <a:t>(int signum, const struct </a:t>
            </a:r>
            <a:r>
              <a:rPr lang="en-US" dirty="0" err="1"/>
              <a:t>sigaction</a:t>
            </a:r>
            <a:r>
              <a:rPr lang="en-US" dirty="0"/>
              <a:t> *act, struct </a:t>
            </a:r>
            <a:r>
              <a:rPr lang="en-US" dirty="0" err="1"/>
              <a:t>sigaction</a:t>
            </a:r>
            <a:r>
              <a:rPr lang="en-US" dirty="0"/>
              <a:t> *</a:t>
            </a:r>
            <a:r>
              <a:rPr lang="en-US" dirty="0" err="1"/>
              <a:t>oldact</a:t>
            </a:r>
            <a:r>
              <a:rPr lang="en-US" dirty="0"/>
              <a:t>);</a:t>
            </a:r>
          </a:p>
          <a:p>
            <a:r>
              <a:rPr lang="ru-RU" dirty="0"/>
              <a:t>Нельзя поставить обработчик на </a:t>
            </a:r>
            <a:r>
              <a:rPr lang="en-US" dirty="0"/>
              <a:t>SIGKILL </a:t>
            </a:r>
            <a:r>
              <a:rPr lang="ru-RU" dirty="0"/>
              <a:t>и </a:t>
            </a:r>
            <a:r>
              <a:rPr lang="en-US" dirty="0"/>
              <a:t>SIGSTOP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984A9-87EA-49EB-B037-22B3BC55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436" y="1168078"/>
            <a:ext cx="2863707" cy="552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6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1290-D8CF-485D-AA05-38454EB4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Маски сигналов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51B9-9A13-43DC-BF1E-B7AC924A9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sigemptyset</a:t>
            </a:r>
            <a:r>
              <a:rPr lang="en-US" dirty="0"/>
              <a:t>(</a:t>
            </a:r>
            <a:r>
              <a:rPr lang="en-US" dirty="0" err="1"/>
              <a:t>sigset_t</a:t>
            </a:r>
            <a:r>
              <a:rPr lang="en-US" dirty="0"/>
              <a:t> *set)</a:t>
            </a:r>
            <a:r>
              <a:rPr lang="ru-RU" dirty="0"/>
              <a:t> – создать пустое множество</a:t>
            </a:r>
          </a:p>
          <a:p>
            <a:r>
              <a:rPr lang="en-US" dirty="0" err="1"/>
              <a:t>sigfillset</a:t>
            </a:r>
            <a:r>
              <a:rPr lang="en-US" dirty="0"/>
              <a:t>(</a:t>
            </a:r>
            <a:r>
              <a:rPr lang="en-US" dirty="0" err="1"/>
              <a:t>sigset_t</a:t>
            </a:r>
            <a:r>
              <a:rPr lang="en-US" dirty="0"/>
              <a:t> *set)</a:t>
            </a:r>
            <a:r>
              <a:rPr lang="ru-RU" dirty="0"/>
              <a:t> – заполнить множество</a:t>
            </a:r>
          </a:p>
          <a:p>
            <a:r>
              <a:rPr lang="da-DK" dirty="0"/>
              <a:t>sigismember(sigset_t *set, int signum)</a:t>
            </a:r>
            <a:r>
              <a:rPr lang="ru-RU" dirty="0"/>
              <a:t> – проверить наличие сигнала</a:t>
            </a:r>
          </a:p>
          <a:p>
            <a:r>
              <a:rPr lang="en-US" dirty="0" err="1"/>
              <a:t>sigaddset</a:t>
            </a:r>
            <a:r>
              <a:rPr lang="en-US" dirty="0"/>
              <a:t>(</a:t>
            </a:r>
            <a:r>
              <a:rPr lang="en-US" dirty="0" err="1"/>
              <a:t>sigset_t</a:t>
            </a:r>
            <a:r>
              <a:rPr lang="en-US" dirty="0"/>
              <a:t> *set, int signum)</a:t>
            </a:r>
            <a:r>
              <a:rPr lang="ru-RU" dirty="0"/>
              <a:t> – добавить сигнал к множеству</a:t>
            </a:r>
          </a:p>
          <a:p>
            <a:r>
              <a:rPr lang="da-DK" dirty="0"/>
              <a:t>sigdelset(sigset_t *set, int signum)</a:t>
            </a:r>
            <a:r>
              <a:rPr lang="ru-RU" dirty="0"/>
              <a:t> – удалить сигнал из множества</a:t>
            </a:r>
          </a:p>
          <a:p>
            <a:endParaRPr lang="en-US" dirty="0"/>
          </a:p>
          <a:p>
            <a:r>
              <a:rPr lang="da-DK" dirty="0"/>
              <a:t>int sigprocmask(int how, const sigset_t *set, sigset_t *oldset);</a:t>
            </a:r>
            <a:r>
              <a:rPr lang="en-US" dirty="0"/>
              <a:t> - </a:t>
            </a:r>
            <a:r>
              <a:rPr lang="ru-RU" dirty="0"/>
              <a:t>поменять маску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68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16F7-556C-4023-A838-861E19B7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Signalfd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D372-E489-4D7E-A843-C8B14306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signalfd</a:t>
            </a:r>
            <a:r>
              <a:rPr lang="en-US" dirty="0"/>
              <a:t>(int </a:t>
            </a:r>
            <a:r>
              <a:rPr lang="en-US" dirty="0" err="1"/>
              <a:t>fd</a:t>
            </a:r>
            <a:r>
              <a:rPr lang="en-US" dirty="0"/>
              <a:t>, const </a:t>
            </a:r>
            <a:r>
              <a:rPr lang="en-US" dirty="0" err="1"/>
              <a:t>sigset_t</a:t>
            </a:r>
            <a:r>
              <a:rPr lang="en-US" dirty="0"/>
              <a:t> *mask, int flags);</a:t>
            </a:r>
          </a:p>
          <a:p>
            <a:endParaRPr lang="en-US" dirty="0"/>
          </a:p>
          <a:p>
            <a:r>
              <a:rPr lang="ru-RU" dirty="0"/>
              <a:t>Предварительно заблокировать сигналы с помощью </a:t>
            </a:r>
            <a:r>
              <a:rPr lang="en-US" dirty="0" err="1"/>
              <a:t>sigprocmask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D6D8-929A-46EB-B8D6-AA5E9851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dup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57EB-2219-4DAC-B2E2-32E5220BA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dup(int </a:t>
            </a:r>
            <a:r>
              <a:rPr lang="en-US" dirty="0" err="1"/>
              <a:t>oldfd</a:t>
            </a:r>
            <a:r>
              <a:rPr lang="en-US" dirty="0"/>
              <a:t>);</a:t>
            </a:r>
          </a:p>
          <a:p>
            <a:r>
              <a:rPr lang="en-US" dirty="0"/>
              <a:t>int dup2(int </a:t>
            </a:r>
            <a:r>
              <a:rPr lang="en-US" dirty="0" err="1"/>
              <a:t>oldfd</a:t>
            </a:r>
            <a:r>
              <a:rPr lang="en-US" dirty="0"/>
              <a:t>, int </a:t>
            </a:r>
            <a:r>
              <a:rPr lang="en-US" dirty="0" err="1"/>
              <a:t>newfd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dup – </a:t>
            </a:r>
            <a:r>
              <a:rPr lang="ru-RU" dirty="0"/>
              <a:t>создаёт копию файлового дескриптора </a:t>
            </a:r>
            <a:r>
              <a:rPr lang="en-US" dirty="0" err="1"/>
              <a:t>oldfd</a:t>
            </a:r>
            <a:r>
              <a:rPr lang="en-US" dirty="0"/>
              <a:t>, </a:t>
            </a:r>
            <a:r>
              <a:rPr lang="ru-RU" dirty="0"/>
              <a:t>можно использовать взаимозаменяемо (использует наименьший свободный файловый дескриптор)</a:t>
            </a:r>
          </a:p>
          <a:p>
            <a:r>
              <a:rPr lang="en-US" dirty="0"/>
              <a:t>dup2 – </a:t>
            </a:r>
            <a:r>
              <a:rPr lang="ru-RU" dirty="0"/>
              <a:t>использует </a:t>
            </a:r>
            <a:r>
              <a:rPr lang="en-US" dirty="0" err="1"/>
              <a:t>newfd</a:t>
            </a:r>
            <a:r>
              <a:rPr lang="en-US" dirty="0"/>
              <a:t> </a:t>
            </a:r>
            <a:r>
              <a:rPr lang="ru-RU" dirty="0"/>
              <a:t>как копию </a:t>
            </a:r>
            <a:r>
              <a:rPr lang="en-US" dirty="0" err="1"/>
              <a:t>oldfd</a:t>
            </a:r>
            <a:r>
              <a:rPr lang="en-US" dirty="0"/>
              <a:t>: </a:t>
            </a:r>
            <a:r>
              <a:rPr lang="ru-RU" dirty="0"/>
              <a:t>атомарно закрывает </a:t>
            </a:r>
            <a:r>
              <a:rPr lang="en-US" dirty="0" err="1"/>
              <a:t>newfd</a:t>
            </a:r>
            <a:r>
              <a:rPr lang="ru-RU" dirty="0"/>
              <a:t> + открывает </a:t>
            </a:r>
            <a:r>
              <a:rPr lang="en-US" dirty="0" err="1"/>
              <a:t>newfd</a:t>
            </a:r>
            <a:r>
              <a:rPr lang="en-US" dirty="0"/>
              <a:t> </a:t>
            </a:r>
            <a:r>
              <a:rPr lang="ru-RU" dirty="0"/>
              <a:t>как копию </a:t>
            </a:r>
            <a:r>
              <a:rPr lang="en-US" dirty="0" err="1"/>
              <a:t>oldfd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Посмотреть открытые файловые дескрипторы</a:t>
            </a:r>
            <a:r>
              <a:rPr lang="en-US" dirty="0"/>
              <a:t>: $ ls -l /proc/*</a:t>
            </a:r>
            <a:r>
              <a:rPr lang="en-US" dirty="0" err="1"/>
              <a:t>pid</a:t>
            </a:r>
            <a:r>
              <a:rPr lang="en-US" dirty="0"/>
              <a:t>*/</a:t>
            </a:r>
            <a:r>
              <a:rPr lang="en-US" dirty="0" err="1"/>
              <a:t>fd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32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A958-CED9-4BCF-8A5E-B9B57209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6CA8-232D-40D1-8F82-7D93C304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930"/>
            <a:ext cx="10515600" cy="5332877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 pipe(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pipefd</a:t>
            </a:r>
            <a:r>
              <a:rPr lang="fr-FR" dirty="0"/>
              <a:t>[2]);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Неименованный канал</a:t>
            </a:r>
          </a:p>
          <a:p>
            <a:r>
              <a:rPr lang="ru-RU" dirty="0"/>
              <a:t>Один конец на чтение, другой – на запись</a:t>
            </a:r>
          </a:p>
          <a:p>
            <a:r>
              <a:rPr lang="ru-RU" dirty="0"/>
              <a:t>Канал буферизован </a:t>
            </a:r>
            <a:r>
              <a:rPr lang="en-US" dirty="0"/>
              <a:t>(64Kb)</a:t>
            </a:r>
          </a:p>
          <a:p>
            <a:r>
              <a:rPr lang="en-US" dirty="0"/>
              <a:t>Write:</a:t>
            </a:r>
            <a:endParaRPr lang="ru-RU" dirty="0"/>
          </a:p>
          <a:p>
            <a:pPr lvl="1"/>
            <a:r>
              <a:rPr lang="ru-RU" dirty="0"/>
              <a:t>Если при записи не хватает</a:t>
            </a:r>
            <a:r>
              <a:rPr lang="en-US" dirty="0"/>
              <a:t> </a:t>
            </a:r>
            <a:r>
              <a:rPr lang="ru-RU" dirty="0"/>
              <a:t>места в буфере, процесс блокируется</a:t>
            </a:r>
            <a:endParaRPr lang="en-US" dirty="0"/>
          </a:p>
          <a:p>
            <a:pPr lvl="1"/>
            <a:r>
              <a:rPr lang="ru-RU" dirty="0"/>
              <a:t>Если читающий конец закрыт, завершается с ошибкой </a:t>
            </a:r>
            <a:r>
              <a:rPr lang="en-US" dirty="0"/>
              <a:t>Broken pipe</a:t>
            </a:r>
          </a:p>
          <a:p>
            <a:r>
              <a:rPr lang="en-US" dirty="0"/>
              <a:t>Read:</a:t>
            </a:r>
          </a:p>
          <a:p>
            <a:pPr lvl="1"/>
            <a:r>
              <a:rPr lang="ru-RU" dirty="0"/>
              <a:t>Если буфер пуст, процесс блокируется</a:t>
            </a:r>
          </a:p>
          <a:p>
            <a:pPr lvl="1"/>
            <a:r>
              <a:rPr lang="ru-RU" dirty="0"/>
              <a:t>Если пишущий конец закрыт, возвращает 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6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B5EA-4E06-4730-9F2F-2EBDA5CD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 + fork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F3F1-0462-487E-9F41-42589B41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en-US" dirty="0"/>
              <a:t>fork </a:t>
            </a:r>
            <a:r>
              <a:rPr lang="ru-RU" dirty="0"/>
              <a:t>файловые дескрипторы копируются</a:t>
            </a:r>
          </a:p>
          <a:p>
            <a:r>
              <a:rPr lang="ru-RU" dirty="0"/>
              <a:t>Если останутся открытыми дескрипторы на запись, то чтение никогда не завершится</a:t>
            </a:r>
          </a:p>
        </p:txBody>
      </p:sp>
    </p:spTree>
    <p:extLst>
      <p:ext uri="{BB962C8B-B14F-4D97-AF65-F5344CB8AC3E}">
        <p14:creationId xmlns:p14="http://schemas.microsoft.com/office/powerpoint/2010/main" val="3386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F426-8693-4ABF-B601-23C9D73E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FIFO (</a:t>
            </a:r>
            <a:r>
              <a:rPr lang="ru-RU" dirty="0"/>
              <a:t>именованные каналы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7896-B09B-417F-B202-89C3385B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mkfifo</a:t>
            </a:r>
            <a:r>
              <a:rPr lang="fr-FR" dirty="0"/>
              <a:t>(</a:t>
            </a:r>
            <a:r>
              <a:rPr lang="fr-FR" dirty="0" err="1"/>
              <a:t>const</a:t>
            </a:r>
            <a:r>
              <a:rPr lang="fr-FR" dirty="0"/>
              <a:t> char *</a:t>
            </a:r>
            <a:r>
              <a:rPr lang="fr-FR" dirty="0" err="1"/>
              <a:t>pathname</a:t>
            </a:r>
            <a:r>
              <a:rPr lang="fr-FR" dirty="0"/>
              <a:t>, </a:t>
            </a:r>
            <a:r>
              <a:rPr lang="fr-FR" dirty="0" err="1"/>
              <a:t>mode_t</a:t>
            </a:r>
            <a:r>
              <a:rPr lang="fr-FR" dirty="0"/>
              <a:t> mode);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Как пайп, но с именем</a:t>
            </a:r>
          </a:p>
          <a:p>
            <a:r>
              <a:rPr lang="ru-RU" dirty="0"/>
              <a:t>Как обычный файл, но можно открывать только на чтение или только на запись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46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B923-9937-4800-A73A-66C477C7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Сигналы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65BD9-6505-4279-B9C1-64CCC4162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5025E-334E-4053-9D43-4FDF0D18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691" y="1610286"/>
            <a:ext cx="6622618" cy="478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8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18D1-CF9F-41D9-B517-C9543B0D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сигнала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BF67-C84C-4614-B653-73C21C449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signal.h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kill(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, int sig);</a:t>
            </a:r>
          </a:p>
          <a:p>
            <a:endParaRPr lang="en-US" dirty="0"/>
          </a:p>
          <a:p>
            <a:r>
              <a:rPr lang="ru-RU" dirty="0"/>
              <a:t>Отправить сигнал </a:t>
            </a:r>
            <a:r>
              <a:rPr lang="en-US" dirty="0"/>
              <a:t>sig </a:t>
            </a:r>
            <a:r>
              <a:rPr lang="ru-RU" dirty="0"/>
              <a:t>процессу </a:t>
            </a:r>
            <a:r>
              <a:rPr lang="en-US" dirty="0" err="1"/>
              <a:t>pid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03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0811-D7D2-4DC8-8E07-957D4C4D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alarm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30EC-BA86-4554-AC6D-882AE795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unsigned int alarm(unsigned int seconds);</a:t>
            </a:r>
          </a:p>
          <a:p>
            <a:endParaRPr lang="en-US" dirty="0"/>
          </a:p>
          <a:p>
            <a:r>
              <a:rPr lang="ru-RU" dirty="0"/>
              <a:t>Отправить себе сигнал </a:t>
            </a:r>
            <a:r>
              <a:rPr lang="en-US" dirty="0"/>
              <a:t>SIGALRM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15D912-D19A-407A-889B-790550FB2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699" y="365125"/>
            <a:ext cx="3888127" cy="622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4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A628-A81D-4A91-8474-C5DE9ED7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Получение сигнала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461C-359A-4230-BC05-BD9EE902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получении сигнала процесс выполняет одно из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Действие по умолчанию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Игнорирует сигнал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Вызывается обработчик сигнала</a:t>
            </a:r>
          </a:p>
        </p:txBody>
      </p:sp>
    </p:spTree>
    <p:extLst>
      <p:ext uri="{BB962C8B-B14F-4D97-AF65-F5344CB8AC3E}">
        <p14:creationId xmlns:p14="http://schemas.microsoft.com/office/powerpoint/2010/main" val="239121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429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Семинар по АКОС №8  Interprocess communication</vt:lpstr>
      <vt:lpstr>dup</vt:lpstr>
      <vt:lpstr>Pipe</vt:lpstr>
      <vt:lpstr>Pipe + fork</vt:lpstr>
      <vt:lpstr>FIFO (именованные каналы)</vt:lpstr>
      <vt:lpstr>Сигналы</vt:lpstr>
      <vt:lpstr>Отправка сигнала</vt:lpstr>
      <vt:lpstr>alarm</vt:lpstr>
      <vt:lpstr>Получение сигнала</vt:lpstr>
      <vt:lpstr>Обработчики сигналов</vt:lpstr>
      <vt:lpstr>Маски сигналов</vt:lpstr>
      <vt:lpstr>Signalfd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по АКОС №8  Interprocess communication</dc:title>
  <dc:creator>Konstantin Dragun</dc:creator>
  <cp:lastModifiedBy>Konstantin Dragun</cp:lastModifiedBy>
  <cp:revision>11</cp:revision>
  <dcterms:created xsi:type="dcterms:W3CDTF">2024-11-14T23:55:48Z</dcterms:created>
  <dcterms:modified xsi:type="dcterms:W3CDTF">2024-11-17T18:03:48Z</dcterms:modified>
</cp:coreProperties>
</file>