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162367/significance-of-ios-basesync-with-stdiofalse-cin-tienull" TargetMode="External"/><Relationship Id="rId2" Type="http://schemas.openxmlformats.org/officeDocument/2006/relationships/hyperlink" Target="https://ejudge.179.ru/tasks/cpp/total/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string/byt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main_fun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point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0590" y="1449315"/>
            <a:ext cx="9144000" cy="2387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2500" lnSpcReduction="20000"/>
          </a:bodyPr>
          <a:lstStyle/>
          <a:p>
            <a:pPr algn="ctr">
              <a:lnSpc>
                <a:spcPct val="88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Семинар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по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C++ №4</a:t>
            </a:r>
          </a:p>
          <a:p>
            <a:pPr algn="ctr">
              <a:lnSpc>
                <a:spcPct val="88000"/>
              </a:lnSpc>
            </a:pP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 algn="ctr">
              <a:lnSpc>
                <a:spcPct val="88000"/>
              </a:lnSpc>
            </a:pP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Указатели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.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Выделение</a:t>
            </a:r>
            <a:r>
              <a:rPr lang="en-US" sz="5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5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памяти</a:t>
            </a:r>
            <a:endParaRPr lang="en-US" sz="5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printf &amp; scanf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Сишная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функция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вывода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Дальше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читайте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man (3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страница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2580120" y="2599560"/>
            <a:ext cx="7031880" cy="125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8080" y="313669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std::cout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cout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&lt;&lt; «Hello, World» &lt;&lt; 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endl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Дополнительные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опции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форматирования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#include &lt;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iomanip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&gt;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std::dec, std::hex, 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setprecision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Почитать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здесь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и </a:t>
            </a:r>
            <a:r>
              <a:rPr lang="en-US" sz="2400" b="0" u="sng" strike="noStrike" spc="-1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на</a:t>
            </a: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u="sng" strike="noStrike" spc="-1" dirty="0" err="1">
                <a:solidFill>
                  <a:srgbClr val="000000"/>
                </a:solidFill>
                <a:uFillTx/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cppref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Магические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заклинания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ios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sync_with_stdio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( false);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std::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cin.tie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( 0);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800" indent="-289800">
              <a:lnSpc>
                <a:spcPct val="86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Объяснение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на</a:t>
            </a:r>
            <a:r>
              <a:rPr lang="en-U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stack overflow</a:t>
            </a:r>
            <a:endParaRPr lang="en-US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Указатели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Смысл указателя – адрес в памяти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/>
          <a:stretch/>
        </p:blipFill>
        <p:spPr>
          <a:xfrm>
            <a:off x="2215800" y="2467800"/>
            <a:ext cx="7505640" cy="3067200"/>
          </a:xfrm>
          <a:prstGeom prst="rect">
            <a:avLst/>
          </a:prstGeom>
          <a:ln w="0">
            <a:noFill/>
          </a:ln>
        </p:spPr>
      </p:pic>
      <p:pic>
        <p:nvPicPr>
          <p:cNvPr id="15" name="Picture 14"/>
          <p:cNvPicPr/>
          <p:nvPr/>
        </p:nvPicPr>
        <p:blipFill>
          <a:blip r:embed="rId3"/>
          <a:stretch/>
        </p:blipFill>
        <p:spPr>
          <a:xfrm>
            <a:off x="2215800" y="5637600"/>
            <a:ext cx="7505640" cy="89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и строки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очень похожи на строки. Так, значение переменной, соответствующей массиву, совпадает с указателем на нулевой элемент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Однако, следует отличать массивы и указатели!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Массивы не могут менять значение (адрес массива крепко привязан к памяти)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Размер массива из N элементов типа type равен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				N * sizeof( type)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>
                <a:solidFill>
                  <a:srgbClr val="000000"/>
                </a:solidFill>
                <a:latin typeface="ArialMT"/>
                <a:ea typeface="ArialMT"/>
              </a:rPr>
              <a:t>Строки == массивы из символов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malloc, calloc, realloc, free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Динамическое выделение памяти.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calloc - «очищает» память (заполняет нулями)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realloc – позволяет менять размер выделенной памяти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free – освобождает выделенную память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double free – UB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free( NULL) - Ok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87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040" indent="-302040">
              <a:lnSpc>
                <a:spcPct val="87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300" b="0" strike="noStrike" spc="-1">
                <a:solidFill>
                  <a:srgbClr val="000000"/>
                </a:solidFill>
                <a:latin typeface="ArialMT"/>
                <a:ea typeface="ArialMT"/>
              </a:rPr>
              <a:t>N.B. free и realloc ожидают на вход указатели, по которым была выделена память! (иначе UB)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Строковые функции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strcmp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strncpy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memset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memcpy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atoi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atof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ru-RU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Более полный список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Аргументы командной строки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Что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же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такое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main?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int main( 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argc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char*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argv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[ ]) { 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argc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количество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аргументов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argv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[ ]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массив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из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строк-аргументов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оканчивающихся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нулями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Как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посмотреть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возвращаемое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значение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main-а?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$ ./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a.out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8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$ echo $?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MT"/>
                <a:ea typeface="ArialMT"/>
              </a:rPr>
              <a:t>Указатели на функцию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363600" indent="-363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Коварный</a:t>
            </a:r>
            <a:r>
              <a:rPr lang="en-US" sz="28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MT"/>
                <a:ea typeface="ArialMT"/>
              </a:rPr>
              <a:t>синтаксис</a:t>
            </a:r>
            <a:r>
              <a:rPr lang="en-US" sz="2800" b="0" strike="noStrike" spc="-1" dirty="0">
                <a:solidFill>
                  <a:srgbClr val="000000"/>
                </a:solidFill>
                <a:latin typeface="ArialMT"/>
                <a:ea typeface="ArialMT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return_type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 ( *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variable_name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)(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args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...)</a:t>
            </a:r>
            <a:endParaRPr lang="en-US" sz="28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i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nt (*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func_ptr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)( double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first_val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, int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second_val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MT"/>
                <a:cs typeface="Arial" panose="020B0604020202020204" pitchFamily="34" charset="0"/>
              </a:rPr>
              <a:t>);</a:t>
            </a:r>
            <a:endParaRPr lang="en-US" sz="2800" spc="-1" dirty="0">
              <a:solidFill>
                <a:srgbClr val="000000"/>
              </a:solidFill>
              <a:latin typeface="Arial" panose="020B0604020202020204" pitchFamily="34" charset="0"/>
              <a:ea typeface="ArialM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Посмотреть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можно</a:t>
            </a:r>
            <a:r>
              <a:rPr lang="en-US" sz="28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тут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344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ArialMT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Konstantin Dragun</cp:lastModifiedBy>
  <cp:revision>3</cp:revision>
  <dcterms:modified xsi:type="dcterms:W3CDTF">2024-10-03T11:12:29Z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