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3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3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896" y="3360420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Развёртывание СУБД </a:t>
            </a:r>
            <a:r>
              <a:rPr lang="ru-RU" sz="5400" dirty="0" err="1">
                <a:latin typeface="+mn-lt"/>
              </a:rPr>
              <a:t>Postgres</a:t>
            </a:r>
            <a:r>
              <a:rPr lang="ru-RU" sz="5400" dirty="0">
                <a:latin typeface="+mn-lt"/>
              </a:rPr>
              <a:t> с использованием средств автоматизации развёртывания и управления приложениями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Arial" panose="020B0604020202020204" pitchFamily="34" charset="0"/>
              </a:rPr>
              <a:t>Выполнил: </a:t>
            </a:r>
            <a:r>
              <a:rPr lang="ru-RU" dirty="0">
                <a:cs typeface="Arial" panose="020B0604020202020204" pitchFamily="34" charset="0"/>
              </a:rPr>
              <a:t>Костюков </a:t>
            </a:r>
            <a:r>
              <a:rPr lang="ru-RU" dirty="0" smtClean="0">
                <a:cs typeface="Arial" panose="020B0604020202020204" pitchFamily="34" charset="0"/>
              </a:rPr>
              <a:t>К.А.</a:t>
            </a:r>
          </a:p>
          <a:p>
            <a:r>
              <a:rPr lang="ru-RU" dirty="0" smtClean="0"/>
              <a:t>Проверил: Короленко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Подключение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Чтобы </a:t>
            </a:r>
            <a:r>
              <a:rPr lang="ru-RU" dirty="0"/>
              <a:t>была возможность работать с базой данных из консоли, была написана специальная команда «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exec</a:t>
            </a:r>
            <a:r>
              <a:rPr lang="ru-RU" dirty="0"/>
              <a:t> -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d_cont</a:t>
            </a:r>
            <a:r>
              <a:rPr lang="ru-RU" dirty="0"/>
              <a:t> </a:t>
            </a:r>
            <a:r>
              <a:rPr lang="ru-RU" dirty="0" err="1"/>
              <a:t>psql</a:t>
            </a:r>
            <a:r>
              <a:rPr lang="ru-RU" dirty="0"/>
              <a:t> -U </a:t>
            </a:r>
            <a:r>
              <a:rPr lang="ru-RU" dirty="0" err="1"/>
              <a:t>dbuser</a:t>
            </a:r>
            <a:r>
              <a:rPr lang="ru-RU" dirty="0"/>
              <a:t> -d </a:t>
            </a:r>
            <a:r>
              <a:rPr lang="ru-RU" dirty="0" err="1"/>
              <a:t>dbname</a:t>
            </a:r>
            <a:r>
              <a:rPr lang="ru-RU" dirty="0"/>
              <a:t>», которая позволит подключаться к работающему контейнеру, запускать интерфейс </a:t>
            </a:r>
            <a:r>
              <a:rPr lang="ru-RU" dirty="0" err="1"/>
              <a:t>psql</a:t>
            </a:r>
            <a:r>
              <a:rPr lang="ru-RU" dirty="0"/>
              <a:t> и вносить новые </a:t>
            </a:r>
            <a:r>
              <a:rPr lang="ru-RU" dirty="0" smtClean="0"/>
              <a:t>данные. </a:t>
            </a:r>
            <a:r>
              <a:rPr lang="ru-RU" dirty="0"/>
              <a:t>Данная команда запускает интерактивную сессию внутри контейнера с именем или идентификатором </a:t>
            </a:r>
            <a:r>
              <a:rPr lang="ru-RU" dirty="0" err="1"/>
              <a:t>d_cont</a:t>
            </a:r>
            <a:r>
              <a:rPr lang="ru-RU" dirty="0"/>
              <a:t>. Затем, внутри контейнера, она запускает утилиту командной строки </a:t>
            </a:r>
            <a:r>
              <a:rPr lang="ru-RU" dirty="0" err="1"/>
              <a:t>psql</a:t>
            </a:r>
            <a:r>
              <a:rPr lang="ru-RU" dirty="0"/>
              <a:t> для подключения к базе данных </a:t>
            </a:r>
            <a:r>
              <a:rPr lang="ru-RU" dirty="0" err="1"/>
              <a:t>PostgreSQL</a:t>
            </a:r>
            <a:r>
              <a:rPr lang="ru-RU" dirty="0"/>
              <a:t> с помощью указанного имени пользователя и наименования базы данных -d </a:t>
            </a:r>
            <a:r>
              <a:rPr lang="ru-RU" dirty="0" err="1"/>
              <a:t>dbname</a:t>
            </a:r>
            <a:r>
              <a:rPr lang="ru-RU" dirty="0"/>
              <a:t>, что позволяет выполнять SQL-запросы или взаимодействовать с базой данных </a:t>
            </a:r>
            <a:r>
              <a:rPr lang="ru-RU" dirty="0" err="1"/>
              <a:t>PostgreSQL</a:t>
            </a:r>
            <a:r>
              <a:rPr lang="ru-RU" dirty="0"/>
              <a:t> изнутри контейнера </a:t>
            </a:r>
            <a:r>
              <a:rPr lang="ru-RU" dirty="0" err="1"/>
              <a:t>Docker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96772" y="5733270"/>
            <a:ext cx="285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Команда для подключения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65080" y="4244681"/>
            <a:ext cx="7316986" cy="13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V</a:t>
            </a:r>
            <a:r>
              <a:rPr lang="de-DE" sz="4000" dirty="0" err="1" smtClean="0">
                <a:latin typeface="Arial Black" panose="020B0A04020102020204" pitchFamily="34" charset="0"/>
              </a:rPr>
              <a:t>olume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Чтобы данные, измененные в процессе работы контейнера, были доступны после удаления контейнера необходимо создать том (</a:t>
            </a:r>
            <a:r>
              <a:rPr lang="ru-RU" dirty="0" err="1"/>
              <a:t>volume</a:t>
            </a:r>
            <a:r>
              <a:rPr lang="ru-RU" dirty="0"/>
              <a:t>). Была добавлена строка: «VOLUME /</a:t>
            </a:r>
            <a:r>
              <a:rPr lang="ru-RU" dirty="0" err="1"/>
              <a:t>d_data</a:t>
            </a:r>
            <a:r>
              <a:rPr lang="ru-RU" dirty="0"/>
              <a:t>:/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lib</a:t>
            </a:r>
            <a:r>
              <a:rPr lang="ru-RU" dirty="0"/>
              <a:t>/</a:t>
            </a:r>
            <a:r>
              <a:rPr lang="ru-RU" dirty="0" err="1"/>
              <a:t>postgresql</a:t>
            </a:r>
            <a:r>
              <a:rPr lang="ru-RU" dirty="0"/>
              <a:t>/</a:t>
            </a:r>
            <a:r>
              <a:rPr lang="ru-RU" dirty="0" err="1"/>
              <a:t>data</a:t>
            </a:r>
            <a:r>
              <a:rPr lang="ru-RU" dirty="0"/>
              <a:t>», при этом локально будет создан том (</a:t>
            </a:r>
            <a:r>
              <a:rPr lang="ru-RU" dirty="0" err="1"/>
              <a:t>volume</a:t>
            </a:r>
            <a:r>
              <a:rPr lang="ru-RU" dirty="0"/>
              <a:t>) в папке «/</a:t>
            </a:r>
            <a:r>
              <a:rPr lang="ru-RU" dirty="0" err="1"/>
              <a:t>d_data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5300" y="580881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тома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44884" y="3295753"/>
            <a:ext cx="5957377" cy="24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Удаление и создание 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Далее созданный контейнер был удален, и создан новый контейнер с помощью команды: «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-d -p 5432:5432 --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d_cont</a:t>
            </a:r>
            <a:r>
              <a:rPr lang="ru-RU" dirty="0"/>
              <a:t> </a:t>
            </a:r>
            <a:r>
              <a:rPr lang="ru-RU" dirty="0" err="1"/>
              <a:t>d_img:latest</a:t>
            </a:r>
            <a:r>
              <a:rPr lang="ru-RU" dirty="0"/>
              <a:t> -v /</a:t>
            </a:r>
            <a:r>
              <a:rPr lang="ru-RU" dirty="0" err="1"/>
              <a:t>d_data</a:t>
            </a:r>
            <a:r>
              <a:rPr lang="ru-RU" dirty="0"/>
              <a:t>:/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lib</a:t>
            </a:r>
            <a:r>
              <a:rPr lang="ru-RU" dirty="0"/>
              <a:t>/</a:t>
            </a:r>
            <a:r>
              <a:rPr lang="ru-RU" dirty="0" err="1"/>
              <a:t>postgresql</a:t>
            </a:r>
            <a:r>
              <a:rPr lang="ru-RU" dirty="0"/>
              <a:t>/</a:t>
            </a:r>
            <a:r>
              <a:rPr lang="ru-RU" dirty="0" err="1"/>
              <a:t>data</a:t>
            </a:r>
            <a:r>
              <a:rPr lang="ru-RU" dirty="0" smtClean="0"/>
              <a:t>». </a:t>
            </a:r>
            <a:r>
              <a:rPr lang="ru-RU" dirty="0"/>
              <a:t>Команда, как и прошлая, запускает контейнер на основе образа </a:t>
            </a:r>
            <a:r>
              <a:rPr lang="ru-RU" dirty="0" err="1"/>
              <a:t>d_img:latest</a:t>
            </a:r>
            <a:r>
              <a:rPr lang="ru-RU" dirty="0"/>
              <a:t> с именем </a:t>
            </a:r>
            <a:r>
              <a:rPr lang="ru-RU" dirty="0" err="1"/>
              <a:t>d_cont</a:t>
            </a:r>
            <a:r>
              <a:rPr lang="ru-RU" dirty="0"/>
              <a:t>, привязывает порт 5432 хоста к порту 5432 контейнера, запускает контейнер в фоновом режиме и сохраняет данные в локальной директории /</a:t>
            </a:r>
            <a:r>
              <a:rPr lang="ru-RU" dirty="0" err="1"/>
              <a:t>d_data</a:t>
            </a:r>
            <a:r>
              <a:rPr lang="ru-RU" dirty="0"/>
              <a:t>. При этом используется флаг -v, который привязывает локальную директорию /</a:t>
            </a:r>
            <a:r>
              <a:rPr lang="ru-RU" dirty="0" err="1"/>
              <a:t>d_data</a:t>
            </a:r>
            <a:r>
              <a:rPr lang="ru-RU" dirty="0"/>
              <a:t> к директории контейнера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lib</a:t>
            </a:r>
            <a:r>
              <a:rPr lang="ru-RU" dirty="0"/>
              <a:t>/</a:t>
            </a:r>
            <a:r>
              <a:rPr lang="ru-RU" dirty="0" err="1"/>
              <a:t>postgresql</a:t>
            </a:r>
            <a:r>
              <a:rPr lang="ru-RU" dirty="0"/>
              <a:t>/</a:t>
            </a:r>
            <a:r>
              <a:rPr lang="ru-RU" dirty="0" err="1"/>
              <a:t>data</a:t>
            </a:r>
            <a:r>
              <a:rPr lang="ru-RU" dirty="0"/>
              <a:t>. Таким образом, данные, генерируемые контейнером </a:t>
            </a:r>
            <a:r>
              <a:rPr lang="ru-RU" dirty="0" err="1"/>
              <a:t>PostgreSQL</a:t>
            </a:r>
            <a:r>
              <a:rPr lang="ru-RU" dirty="0"/>
              <a:t>, будут сохранены в локальной директории /</a:t>
            </a:r>
            <a:r>
              <a:rPr lang="ru-RU" dirty="0" err="1"/>
              <a:t>d_data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387904" y="5808814"/>
            <a:ext cx="34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Удаление и создание контейнера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508" y="4410635"/>
            <a:ext cx="8494128" cy="12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 err="1">
                <a:latin typeface="Arial Black" panose="020B0A04020102020204" pitchFamily="34" charset="0"/>
              </a:rPr>
              <a:t>docker-compose.yml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После всего, был создан текстовый файл cmd.txt, в котором описаны все команды, которые необходимо использовать для развертывания базы данных </a:t>
            </a:r>
            <a:r>
              <a:rPr lang="ru-RU" dirty="0" err="1"/>
              <a:t>Postgres</a:t>
            </a:r>
            <a:r>
              <a:rPr lang="ru-RU" dirty="0"/>
              <a:t> с помощью Dockerfile (создание образа, запуск контейнера, создание тома), команда для создания </a:t>
            </a:r>
            <a:r>
              <a:rPr lang="ru-RU" dirty="0" err="1"/>
              <a:t>docker</a:t>
            </a:r>
            <a:r>
              <a:rPr lang="ru-RU" dirty="0"/>
              <a:t>-контейнера с томом (</a:t>
            </a:r>
            <a:r>
              <a:rPr lang="ru-RU" dirty="0" err="1"/>
              <a:t>volume</a:t>
            </a:r>
            <a:r>
              <a:rPr lang="ru-RU" dirty="0"/>
              <a:t>) на </a:t>
            </a:r>
            <a:r>
              <a:rPr lang="ru-RU" dirty="0" smtClean="0"/>
              <a:t>основе </a:t>
            </a:r>
            <a:r>
              <a:rPr lang="ru-RU" dirty="0" err="1"/>
              <a:t>docker</a:t>
            </a:r>
            <a:r>
              <a:rPr lang="ru-RU" dirty="0"/>
              <a:t>-образа и команда для запуска контейнера с интерфейсом </a:t>
            </a:r>
            <a:r>
              <a:rPr lang="ru-RU" dirty="0" err="1"/>
              <a:t>psql</a:t>
            </a:r>
            <a:r>
              <a:rPr lang="ru-RU" dirty="0"/>
              <a:t> для внесения новых данных в </a:t>
            </a:r>
            <a:r>
              <a:rPr lang="ru-RU" dirty="0" smtClean="0"/>
              <a:t>БД.</a:t>
            </a:r>
            <a:r>
              <a:rPr lang="en-US" dirty="0"/>
              <a:t> </a:t>
            </a:r>
            <a:r>
              <a:rPr lang="ru-RU" dirty="0" smtClean="0"/>
              <a:t>Затем</a:t>
            </a:r>
            <a:r>
              <a:rPr lang="ru-RU" dirty="0"/>
              <a:t>, был создан контейнер с использованием файла </a:t>
            </a:r>
            <a:r>
              <a:rPr lang="ru-RU" dirty="0" err="1" smtClean="0"/>
              <a:t>docker-compose.yml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70248" y="5751345"/>
            <a:ext cx="530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контейнера с файлом </a:t>
            </a:r>
            <a:r>
              <a:rPr lang="ru-RU" dirty="0" err="1"/>
              <a:t>docker-compose.yml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8167" y="4151247"/>
            <a:ext cx="4930808" cy="13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 err="1">
                <a:latin typeface="Arial Black" panose="020B0A04020102020204" pitchFamily="34" charset="0"/>
              </a:rPr>
              <a:t>docker-compose.yml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de-DE" dirty="0" err="1"/>
              <a:t>version</a:t>
            </a:r>
            <a:r>
              <a:rPr lang="de-DE" dirty="0"/>
              <a:t>: "3.9"</a:t>
            </a:r>
          </a:p>
          <a:p>
            <a:pPr marL="0" indent="0" algn="just">
              <a:buNone/>
            </a:pPr>
            <a:r>
              <a:rPr lang="de-DE" dirty="0" err="1"/>
              <a:t>services</a:t>
            </a:r>
            <a:r>
              <a:rPr lang="de-DE" dirty="0"/>
              <a:t>:</a:t>
            </a:r>
          </a:p>
          <a:p>
            <a:pPr marL="0" indent="0" algn="just">
              <a:buNone/>
            </a:pPr>
            <a:r>
              <a:rPr lang="de-DE" dirty="0"/>
              <a:t> </a:t>
            </a:r>
            <a:r>
              <a:rPr lang="de-DE" dirty="0" err="1"/>
              <a:t>dbpost</a:t>
            </a:r>
            <a:r>
              <a:rPr lang="de-DE" dirty="0"/>
              <a:t>:</a:t>
            </a:r>
          </a:p>
          <a:p>
            <a:pPr marL="0" indent="0" algn="just">
              <a:buNone/>
            </a:pPr>
            <a:r>
              <a:rPr lang="de-DE" dirty="0"/>
              <a:t>  </a:t>
            </a:r>
            <a:r>
              <a:rPr lang="de-DE" dirty="0" err="1"/>
              <a:t>image</a:t>
            </a:r>
            <a:r>
              <a:rPr lang="de-DE" dirty="0"/>
              <a:t>: </a:t>
            </a:r>
            <a:r>
              <a:rPr lang="de-DE" dirty="0" err="1"/>
              <a:t>postgres:latest</a:t>
            </a:r>
            <a:endParaRPr lang="de-DE" dirty="0"/>
          </a:p>
          <a:p>
            <a:pPr marL="0" indent="0" algn="just">
              <a:buNone/>
            </a:pPr>
            <a:r>
              <a:rPr lang="de-DE" dirty="0"/>
              <a:t>  </a:t>
            </a:r>
            <a:r>
              <a:rPr lang="de-DE" dirty="0" err="1"/>
              <a:t>environment</a:t>
            </a:r>
            <a:r>
              <a:rPr lang="de-DE" dirty="0"/>
              <a:t>:</a:t>
            </a:r>
          </a:p>
          <a:p>
            <a:pPr marL="0" indent="0" algn="just">
              <a:buNone/>
            </a:pPr>
            <a:r>
              <a:rPr lang="de-DE" dirty="0"/>
              <a:t>   POSTGRES_DB: </a:t>
            </a:r>
            <a:r>
              <a:rPr lang="de-DE" dirty="0" err="1"/>
              <a:t>dbcompose</a:t>
            </a:r>
            <a:endParaRPr lang="de-DE" dirty="0"/>
          </a:p>
          <a:p>
            <a:pPr marL="0" indent="0" algn="just">
              <a:buNone/>
            </a:pPr>
            <a:r>
              <a:rPr lang="de-DE" dirty="0"/>
              <a:t>   POSTGRES_USER: </a:t>
            </a:r>
            <a:r>
              <a:rPr lang="de-DE" dirty="0" err="1"/>
              <a:t>usrcompose</a:t>
            </a:r>
            <a:endParaRPr lang="de-DE" dirty="0"/>
          </a:p>
          <a:p>
            <a:pPr marL="0" indent="0" algn="just">
              <a:buNone/>
            </a:pPr>
            <a:r>
              <a:rPr lang="de-DE" dirty="0"/>
              <a:t>   POSTGRES_PASSWORD: </a:t>
            </a:r>
            <a:r>
              <a:rPr lang="de-DE" dirty="0" err="1"/>
              <a:t>passcompose</a:t>
            </a:r>
            <a:endParaRPr lang="de-DE" dirty="0"/>
          </a:p>
          <a:p>
            <a:pPr marL="0" indent="0" algn="just">
              <a:buNone/>
            </a:pPr>
            <a:r>
              <a:rPr lang="de-DE" dirty="0"/>
              <a:t>  </a:t>
            </a:r>
            <a:r>
              <a:rPr lang="de-DE" dirty="0" err="1"/>
              <a:t>volumes</a:t>
            </a:r>
            <a:r>
              <a:rPr lang="de-DE" dirty="0"/>
              <a:t>:</a:t>
            </a:r>
          </a:p>
          <a:p>
            <a:pPr marL="0" indent="0" algn="just">
              <a:buNone/>
            </a:pPr>
            <a:r>
              <a:rPr lang="de-DE" dirty="0"/>
              <a:t>   - ./</a:t>
            </a:r>
            <a:r>
              <a:rPr lang="de-DE" dirty="0" err="1"/>
              <a:t>init_scripts</a:t>
            </a:r>
            <a:r>
              <a:rPr lang="de-DE" dirty="0"/>
              <a:t>/init.sql:/</a:t>
            </a:r>
            <a:r>
              <a:rPr lang="de-DE" dirty="0" err="1"/>
              <a:t>docker-entrypoint-initdb.d</a:t>
            </a:r>
            <a:r>
              <a:rPr lang="de-DE" dirty="0"/>
              <a:t>/init.sql</a:t>
            </a:r>
          </a:p>
          <a:p>
            <a:pPr marL="0" indent="0" algn="just">
              <a:buNone/>
            </a:pPr>
            <a:r>
              <a:rPr lang="de-DE" dirty="0"/>
              <a:t>  </a:t>
            </a:r>
            <a:r>
              <a:rPr lang="de-DE" dirty="0" err="1"/>
              <a:t>ports</a:t>
            </a:r>
            <a:r>
              <a:rPr lang="de-DE" dirty="0"/>
              <a:t>:</a:t>
            </a:r>
          </a:p>
          <a:p>
            <a:pPr marL="0" indent="0" algn="just">
              <a:buNone/>
            </a:pPr>
            <a:r>
              <a:rPr lang="de-DE" dirty="0"/>
              <a:t>   - </a:t>
            </a:r>
            <a:r>
              <a:rPr lang="de-DE" dirty="0" smtClean="0"/>
              <a:t>5432:5432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9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Docker 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Сначала был изучен сайт https://www.docker.com, а также документация по </a:t>
            </a:r>
            <a:r>
              <a:rPr lang="ru-RU" dirty="0" err="1"/>
              <a:t>docker</a:t>
            </a:r>
            <a:r>
              <a:rPr lang="ru-RU" dirty="0"/>
              <a:t> (https://docs.docker.com), далее был зарегистрирован профиль на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Hub</a:t>
            </a:r>
            <a:r>
              <a:rPr lang="ru-RU" dirty="0"/>
              <a:t> и был установлен на ОС </a:t>
            </a:r>
            <a:r>
              <a:rPr lang="ru-RU" dirty="0" err="1"/>
              <a:t>Windows</a:t>
            </a:r>
            <a:r>
              <a:rPr lang="ru-RU" dirty="0"/>
              <a:t> 10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Desktop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95771" y="5940614"/>
            <a:ext cx="166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Docker Desktop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85206" y="2847395"/>
            <a:ext cx="5532045" cy="30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Arial Black" panose="020B0A04020102020204" pitchFamily="34" charset="0"/>
              </a:rPr>
              <a:t>DBeaver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Теперь необходимо установить на систему </a:t>
            </a:r>
            <a:r>
              <a:rPr lang="ru-RU" dirty="0" err="1"/>
              <a:t>DBeaver</a:t>
            </a:r>
            <a:r>
              <a:rPr lang="ru-RU" dirty="0"/>
              <a:t> - это бесплатная программа для работы с СУБД. С её помощью можно создавать новые базы, изменять и удалять данные в уже существующих, выполнять SQL-запросы. 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638001" y="5973684"/>
            <a:ext cx="97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DBeaver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89873" y="2818504"/>
            <a:ext cx="4964558" cy="31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Загрузка </a:t>
            </a:r>
            <a:r>
              <a:rPr lang="de-DE" sz="4000" dirty="0" err="1">
                <a:latin typeface="Arial Black" panose="020B0A04020102020204" pitchFamily="34" charset="0"/>
              </a:rPr>
              <a:t>docker</a:t>
            </a:r>
            <a:r>
              <a:rPr lang="de-DE" sz="4000" dirty="0">
                <a:latin typeface="Arial Black" panose="020B0A04020102020204" pitchFamily="34" charset="0"/>
              </a:rPr>
              <a:t>-</a:t>
            </a:r>
            <a:r>
              <a:rPr lang="ru-RU" sz="4000" dirty="0">
                <a:latin typeface="Arial Black" panose="020B0A04020102020204" pitchFamily="34" charset="0"/>
              </a:rPr>
              <a:t>образа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Затем был скачан </a:t>
            </a:r>
            <a:r>
              <a:rPr lang="ru-RU" dirty="0" err="1"/>
              <a:t>docker</a:t>
            </a:r>
            <a:r>
              <a:rPr lang="ru-RU" dirty="0"/>
              <a:t>-образ с СУБД </a:t>
            </a:r>
            <a:r>
              <a:rPr lang="ru-RU" dirty="0" err="1"/>
              <a:t>postgres</a:t>
            </a:r>
            <a:r>
              <a:rPr lang="ru-RU" dirty="0"/>
              <a:t> с помощью команды для </a:t>
            </a:r>
            <a:r>
              <a:rPr lang="ru-RU" dirty="0" smtClean="0"/>
              <a:t>консоли.</a:t>
            </a:r>
            <a:endParaRPr lang="ru-RU" sz="24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94251" y="5684428"/>
            <a:ext cx="246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Загрузка </a:t>
            </a:r>
            <a:r>
              <a:rPr lang="ru-RU" dirty="0" err="1"/>
              <a:t>docker</a:t>
            </a:r>
            <a:r>
              <a:rPr lang="ru-RU" dirty="0"/>
              <a:t>-образа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79719" y="2481851"/>
            <a:ext cx="6093520" cy="2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>
                <a:latin typeface="Arial Black" panose="020B0A04020102020204" pitchFamily="34" charset="0"/>
              </a:rPr>
              <a:t>Dockerfile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загрузки был создан Dockerfile с необходимым </a:t>
            </a:r>
            <a:r>
              <a:rPr lang="ru-RU" dirty="0" smtClean="0"/>
              <a:t>содержанием. 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60972" y="5713652"/>
            <a:ext cx="113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Dockerfile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48" y="2508532"/>
            <a:ext cx="6108662" cy="3096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>
                <a:latin typeface="Arial Black" panose="020B0A04020102020204" pitchFamily="34" charset="0"/>
              </a:rPr>
              <a:t>init.sql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Содержимое</a:t>
            </a:r>
            <a:r>
              <a:rPr lang="ru-RU" sz="1800" dirty="0" smtClean="0"/>
              <a:t> файла </a:t>
            </a:r>
            <a:r>
              <a:rPr lang="en-US" sz="1800" dirty="0" err="1" smtClean="0"/>
              <a:t>init.sql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7854" y="5713652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ru-RU" dirty="0"/>
              <a:t>.</a:t>
            </a:r>
            <a:r>
              <a:rPr lang="en-US" dirty="0" err="1"/>
              <a:t>sql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96" y="2674497"/>
            <a:ext cx="5911758" cy="293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</a:t>
            </a:r>
            <a:r>
              <a:rPr lang="de-DE" sz="4000" dirty="0" smtClean="0">
                <a:latin typeface="Arial Black" panose="020B0A04020102020204" pitchFamily="34" charset="0"/>
              </a:rPr>
              <a:t>ocker-</a:t>
            </a:r>
            <a:r>
              <a:rPr lang="ru-RU" sz="4000" dirty="0" smtClean="0">
                <a:latin typeface="Arial Black" panose="020B0A04020102020204" pitchFamily="34" charset="0"/>
              </a:rPr>
              <a:t>образ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этого, с помощью команды «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-t </a:t>
            </a:r>
            <a:r>
              <a:rPr lang="ru-RU" dirty="0" err="1"/>
              <a:t>d_img:latest</a:t>
            </a:r>
            <a:r>
              <a:rPr lang="ru-RU" dirty="0"/>
              <a:t> .», запущенной из каталога с Dockerfile, был создан </a:t>
            </a:r>
            <a:r>
              <a:rPr lang="ru-RU" dirty="0" err="1"/>
              <a:t>docker</a:t>
            </a:r>
            <a:r>
              <a:rPr lang="ru-RU" dirty="0"/>
              <a:t>-образ «</a:t>
            </a:r>
            <a:r>
              <a:rPr lang="ru-RU" dirty="0" err="1"/>
              <a:t>d_img</a:t>
            </a:r>
            <a:r>
              <a:rPr lang="ru-RU" dirty="0" smtClean="0"/>
              <a:t>».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37676" y="5693478"/>
            <a:ext cx="257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</a:t>
            </a:r>
            <a:r>
              <a:rPr lang="ru-RU" dirty="0" err="1"/>
              <a:t>docker</a:t>
            </a:r>
            <a:r>
              <a:rPr lang="ru-RU" dirty="0"/>
              <a:t>-образа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926" y="2756518"/>
            <a:ext cx="9045144" cy="28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Контейнер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Чтобы воспользоваться СУБД был запущен контейнер с именем «</a:t>
            </a:r>
            <a:r>
              <a:rPr lang="ru-RU" dirty="0" err="1"/>
              <a:t>d_cont</a:t>
            </a:r>
            <a:r>
              <a:rPr lang="ru-RU" dirty="0"/>
              <a:t>» на основе образа «</a:t>
            </a:r>
            <a:r>
              <a:rPr lang="ru-RU" dirty="0" err="1"/>
              <a:t>d_img:latest</a:t>
            </a:r>
            <a:r>
              <a:rPr lang="ru-RU" dirty="0"/>
              <a:t>» с помощью команды: «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-d -p 5432:5432 --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d_cont</a:t>
            </a:r>
            <a:r>
              <a:rPr lang="ru-RU" dirty="0"/>
              <a:t> </a:t>
            </a:r>
            <a:r>
              <a:rPr lang="ru-RU" dirty="0" err="1"/>
              <a:t>d_img:latest</a:t>
            </a:r>
            <a:r>
              <a:rPr lang="ru-RU" dirty="0" smtClean="0"/>
              <a:t>». </a:t>
            </a:r>
            <a:r>
              <a:rPr lang="ru-RU" dirty="0"/>
              <a:t>При запуске команды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, </a:t>
            </a:r>
            <a:r>
              <a:rPr lang="ru-RU" dirty="0" err="1"/>
              <a:t>Docker</a:t>
            </a:r>
            <a:r>
              <a:rPr lang="ru-RU" dirty="0"/>
              <a:t> будет искать образ </a:t>
            </a:r>
            <a:r>
              <a:rPr lang="ru-RU" dirty="0" err="1"/>
              <a:t>dimg:latest</a:t>
            </a:r>
            <a:r>
              <a:rPr lang="ru-RU" dirty="0"/>
              <a:t>` в локальном хранилище образов. Если образ не найден локально, он будет загружен из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Hub</a:t>
            </a:r>
            <a:r>
              <a:rPr lang="ru-RU" dirty="0"/>
              <a:t>. После загрузки образа, </a:t>
            </a:r>
            <a:r>
              <a:rPr lang="ru-RU" dirty="0" err="1"/>
              <a:t>Docker</a:t>
            </a:r>
            <a:r>
              <a:rPr lang="ru-RU" dirty="0"/>
              <a:t> создаст и запустит контейнер на основе этого образа. Контейнер, созданный с помощью данной команды, будет работать в фоновом режиме, привязывая порт 5432 контейнера к порту 5432 хоста. 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06211" y="5649045"/>
            <a:ext cx="2034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Запуск контейнера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8317" y="4288095"/>
            <a:ext cx="8810513" cy="11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Проверка</a:t>
            </a:r>
            <a:endParaRPr lang="de-DE" sz="4000" dirty="0">
              <a:latin typeface="Arial Black" panose="020B0A040201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5389581" cy="44759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в </a:t>
            </a:r>
            <a:r>
              <a:rPr lang="ru-RU" dirty="0" err="1"/>
              <a:t>DBeaver</a:t>
            </a:r>
            <a:r>
              <a:rPr lang="ru-RU" dirty="0"/>
              <a:t> была проверена развёрнутая СУБД и подключена база данных с параметрами, указанными в Dockerfile </a:t>
            </a:r>
            <a:r>
              <a:rPr lang="ru-RU" dirty="0" smtClean="0"/>
              <a:t>командами.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14792" y="5952336"/>
            <a:ext cx="181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Тест соединения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b="16563"/>
          <a:stretch/>
        </p:blipFill>
        <p:spPr>
          <a:xfrm>
            <a:off x="6887415" y="1845733"/>
            <a:ext cx="4268265" cy="41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</TotalTime>
  <Words>680</Words>
  <Application>Microsoft Office PowerPoint</Application>
  <PresentationFormat>Широкоэкранный</PresentationFormat>
  <Paragraphs>53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Ретро</vt:lpstr>
      <vt:lpstr>Развёртывание СУБД Postgres с использованием средств автоматизации развёртывания и управления приложениями</vt:lpstr>
      <vt:lpstr>Docker </vt:lpstr>
      <vt:lpstr>DBeaver</vt:lpstr>
      <vt:lpstr>Загрузка docker-образа</vt:lpstr>
      <vt:lpstr>Dockerfile</vt:lpstr>
      <vt:lpstr>init.sql</vt:lpstr>
      <vt:lpstr>Docker-образ</vt:lpstr>
      <vt:lpstr>Контейнер</vt:lpstr>
      <vt:lpstr>Проверка</vt:lpstr>
      <vt:lpstr>Подключение</vt:lpstr>
      <vt:lpstr>Volume</vt:lpstr>
      <vt:lpstr>Удаление и создание </vt:lpstr>
      <vt:lpstr>docker-compose.yml</vt:lpstr>
      <vt:lpstr>docker-compose.yml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lunarythorn</cp:lastModifiedBy>
  <cp:revision>145</cp:revision>
  <dcterms:created xsi:type="dcterms:W3CDTF">2023-09-17T16:29:27Z</dcterms:created>
  <dcterms:modified xsi:type="dcterms:W3CDTF">2023-12-13T16:16:47Z</dcterms:modified>
</cp:coreProperties>
</file>