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3A0AB-3783-2D4D-A1E2-C333D74E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695D13-94AC-AC4A-8BEC-E6643736A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FAB40C-48A4-D64A-972B-7B646B4F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8FF7D-5A9F-884A-9CB6-9B212987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745DF-B684-B34B-9CAC-F1FB6333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41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CE56F-D003-B04B-96B5-7080333D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7591-4977-7E48-BCCA-81C6AFFE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B755C-A8E7-7944-B430-2FC5B17B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05E5-DE8F-2A4B-A8E3-A7E99129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0C61B-E085-BC44-9D59-5F4D980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434F7-2C79-A742-A538-865CA01C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3F2EB-9D98-0145-835C-0FAF245B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EED7F-4CE8-0744-B0FA-E7945D3E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90086-F34B-034F-AA8C-DEAEA2E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098D1-C55E-BA46-87A0-DCE7220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3F211-0104-4C45-83E4-4584EB9D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FE1A5-384A-DA4D-83DE-9BFECC55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5CB8E-F87D-AD4B-AE79-46E1C509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6F877-3EC4-DB45-AF61-174E4FE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68D25-D999-5A4A-B5B9-19048933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1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7ED65-A260-CB43-8632-77ADC2A2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75776-0FC6-DD41-A64E-F554468C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01B57-A1A3-644F-A70A-7781A197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9DAAD-639C-B741-AE2F-C72934E7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E8531-FBD3-BF46-BE08-AACD8EEF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7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03827-1798-BE43-95EE-0CCC68F3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60C662-EDF5-9640-BA2F-487E3BB7F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D91C8-B7CA-1F46-99F2-450FAED2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A7DDF8-B171-164E-B661-5AC2E14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0E13-D8B1-2A47-983D-8AD57EB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D485D-EE86-4C45-94DA-AF633BAD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0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D5BDB-F879-0E4F-8B4F-A7AFF781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FF1E6-1A3A-EF44-BB3A-F839929A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79E195-14D5-8548-A580-3B786C05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2677DE-D02F-2143-A8A2-74330ED17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248AB8-DF1A-1D42-906F-E2A7D386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1233C0-D779-614A-81F5-0261EF23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1848E4-B5AD-1F41-8B25-AB9E9B04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ED245D-49DB-044D-8680-7ECB833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CED81-F698-3545-8C63-67746EC4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A0EAD0-7928-264F-9CDC-F536089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FF3A30-B491-714C-B73C-936A782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6B068B-F07B-464C-B464-5565421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942449-2492-AB4A-8E51-E2E8F232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4DBB1-7265-3C43-B421-DCD2542C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0E3C49-1E21-D546-9658-F1536AFC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59F1E-7D4C-794A-9A55-02D3B3AD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F4386-419A-A64F-829C-326FE423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4D680-6F72-7C4A-944C-A720190A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89754-6469-3F48-9580-701B4C9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C6A69-6B98-4D40-9DB1-139BBB4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3B625-F4D4-F449-B8BD-1F88F4DD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792CA-9260-B240-8450-5F28ED45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E06275-B260-D84F-9416-7B27BD5C5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A74308-3DBC-DE44-839B-0318A0B7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982BE-5D80-F64D-8209-92AAB2E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F878E-B7AD-0E4D-897E-ED47CC54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0ADF3D-EA3E-0244-A92C-73A1204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9A9E03-8D3B-A340-9CE8-16481AD2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6C0907-D1EE-5043-A414-8E2255DD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47829-9F8A-B34F-A27A-277781D49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9E1A-01F5-EF47-B40E-221AE59F63FC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9D227-FD8F-9C49-8E0B-37D775F6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694CF-F54F-CF42-9443-3A0BE0B1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604-0D51-2F40-AFA6-90598CFF91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8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5B5C482-4557-9143-BD72-8D124FB929DE}"/>
              </a:ext>
            </a:extLst>
          </p:cNvPr>
          <p:cNvSpPr/>
          <p:nvPr/>
        </p:nvSpPr>
        <p:spPr>
          <a:xfrm>
            <a:off x="5942241" y="3476757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Training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B478DAB-A1E3-5943-8883-8EFA1318BFC5}"/>
              </a:ext>
            </a:extLst>
          </p:cNvPr>
          <p:cNvSpPr/>
          <p:nvPr/>
        </p:nvSpPr>
        <p:spPr>
          <a:xfrm>
            <a:off x="5942241" y="2488134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Preprocess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582791A-3E34-CB44-B586-4185F61F3AD4}"/>
              </a:ext>
            </a:extLst>
          </p:cNvPr>
          <p:cNvSpPr/>
          <p:nvPr/>
        </p:nvSpPr>
        <p:spPr>
          <a:xfrm>
            <a:off x="5942241" y="4500761"/>
            <a:ext cx="1202872" cy="6204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Evaluate</a:t>
            </a:r>
          </a:p>
          <a:p>
            <a:r>
              <a:rPr kumimoji="1" lang="en-US" altLang="ja-JP" sz="1400" dirty="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JOB</a:t>
            </a:r>
            <a:endParaRPr kumimoji="1" lang="ja-JP" altLang="en-US" sz="140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26" name="Picture 2" descr="amazon, content, delivery, s3, storage icon">
            <a:extLst>
              <a:ext uri="{FF2B5EF4-FFF2-40B4-BE49-F238E27FC236}">
                <a16:creationId xmlns:a16="http://schemas.microsoft.com/office/drawing/2014/main" id="{48094011-29B8-B74B-AB94-EF6CC840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40" y="679121"/>
            <a:ext cx="1461996" cy="14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BA4125-08E7-4F4D-85F3-A73FBA07FD94}"/>
              </a:ext>
            </a:extLst>
          </p:cNvPr>
          <p:cNvSpPr txBox="1"/>
          <p:nvPr/>
        </p:nvSpPr>
        <p:spPr>
          <a:xfrm>
            <a:off x="1830716" y="1911052"/>
            <a:ext cx="13140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S3 Bucket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830F80-4F87-BF44-9452-D38B6363EF00}"/>
              </a:ext>
            </a:extLst>
          </p:cNvPr>
          <p:cNvSpPr txBox="1"/>
          <p:nvPr/>
        </p:nvSpPr>
        <p:spPr>
          <a:xfrm>
            <a:off x="894394" y="2473883"/>
            <a:ext cx="373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s3://bucket/preprocess/input/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train.csv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8F06E7-B471-464F-B3DC-21C6CF694F64}"/>
              </a:ext>
            </a:extLst>
          </p:cNvPr>
          <p:cNvSpPr txBox="1"/>
          <p:nvPr/>
        </p:nvSpPr>
        <p:spPr>
          <a:xfrm>
            <a:off x="894395" y="2798377"/>
            <a:ext cx="373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s3://bucket/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preprocess/output/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train.csv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ED7DCE6-111A-944A-9450-83C9586BF52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630007" y="2627772"/>
            <a:ext cx="1312234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BEBD258-E5EB-3E40-9FA6-3A948CF5AD5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4630009" y="2952266"/>
            <a:ext cx="1312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7DE9CBC-9280-064C-9713-CF2E4E90195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60851" y="3001375"/>
            <a:ext cx="1281390" cy="7856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AAA7883-71DE-4846-B83C-902274D9D84A}"/>
              </a:ext>
            </a:extLst>
          </p:cNvPr>
          <p:cNvSpPr txBox="1"/>
          <p:nvPr/>
        </p:nvSpPr>
        <p:spPr>
          <a:xfrm>
            <a:off x="894393" y="3696472"/>
            <a:ext cx="373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s3://bucket/train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/output/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model.tar</a:t>
            </a:r>
            <a:r>
              <a:rPr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.gz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4D07319-8214-4545-BEEB-FDF37788018F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4630007" y="3850359"/>
            <a:ext cx="1312234" cy="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2E52CF-BC68-0A43-BCDC-5E2AC1BC0121}"/>
              </a:ext>
            </a:extLst>
          </p:cNvPr>
          <p:cNvSpPr txBox="1"/>
          <p:nvPr/>
        </p:nvSpPr>
        <p:spPr>
          <a:xfrm>
            <a:off x="894393" y="3091903"/>
            <a:ext cx="373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s3://bucket/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preprocess/output/</a:t>
            </a:r>
            <a:r>
              <a:rPr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test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.csv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FDB2DF5-3D44-2348-8013-08D4AFBE763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4630007" y="2952266"/>
            <a:ext cx="1312232" cy="293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749BC85-7F83-C64C-A3B4-33A594519A40}"/>
              </a:ext>
            </a:extLst>
          </p:cNvPr>
          <p:cNvCxnSpPr>
            <a:cxnSpLocks/>
            <a:stCxn id="56" idx="3"/>
            <a:endCxn id="9" idx="1"/>
          </p:cNvCxnSpPr>
          <p:nvPr/>
        </p:nvCxnSpPr>
        <p:spPr>
          <a:xfrm>
            <a:off x="4630007" y="3245792"/>
            <a:ext cx="1312234" cy="15652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D505DC8-6AF1-F04A-8A59-F5CE9F7C06AB}"/>
              </a:ext>
            </a:extLst>
          </p:cNvPr>
          <p:cNvCxnSpPr>
            <a:cxnSpLocks/>
          </p:cNvCxnSpPr>
          <p:nvPr/>
        </p:nvCxnSpPr>
        <p:spPr>
          <a:xfrm flipH="1">
            <a:off x="4645429" y="4886840"/>
            <a:ext cx="1312234" cy="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54BAF80-6FFE-7C4B-9883-4844251EFDEC}"/>
              </a:ext>
            </a:extLst>
          </p:cNvPr>
          <p:cNvSpPr txBox="1"/>
          <p:nvPr/>
        </p:nvSpPr>
        <p:spPr>
          <a:xfrm>
            <a:off x="909815" y="4734060"/>
            <a:ext cx="373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s3://bucket/test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/output/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</a:rPr>
              <a:t>result.txt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37" name="図 1036">
            <a:extLst>
              <a:ext uri="{FF2B5EF4-FFF2-40B4-BE49-F238E27FC236}">
                <a16:creationId xmlns:a16="http://schemas.microsoft.com/office/drawing/2014/main" id="{9B1C306C-5631-584A-AD85-7431BC56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83" y="679121"/>
            <a:ext cx="1447988" cy="1454452"/>
          </a:xfrm>
          <a:prstGeom prst="rect">
            <a:avLst/>
          </a:prstGeom>
        </p:spPr>
      </p:pic>
      <p:pic>
        <p:nvPicPr>
          <p:cNvPr id="1038" name="図 1037">
            <a:extLst>
              <a:ext uri="{FF2B5EF4-FFF2-40B4-BE49-F238E27FC236}">
                <a16:creationId xmlns:a16="http://schemas.microsoft.com/office/drawing/2014/main" id="{A79B01F4-D344-3B47-B6FF-BA3FF800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68" y="839363"/>
            <a:ext cx="854372" cy="933189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C0021D5-9AF1-E74B-99BD-143675324E70}"/>
              </a:ext>
            </a:extLst>
          </p:cNvPr>
          <p:cNvSpPr txBox="1"/>
          <p:nvPr/>
        </p:nvSpPr>
        <p:spPr>
          <a:xfrm>
            <a:off x="5473148" y="1787943"/>
            <a:ext cx="21343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SageMaker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Job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実行コンテナ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F1099AE-A6FC-E040-AB45-5A25113499BF}"/>
              </a:ext>
            </a:extLst>
          </p:cNvPr>
          <p:cNvSpPr txBox="1"/>
          <p:nvPr/>
        </p:nvSpPr>
        <p:spPr>
          <a:xfrm>
            <a:off x="8610265" y="1810407"/>
            <a:ext cx="26512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SageMaker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notebook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インスタンス</a:t>
            </a:r>
          </a:p>
        </p:txBody>
      </p:sp>
      <p:pic>
        <p:nvPicPr>
          <p:cNvPr id="1039" name="図 1038">
            <a:extLst>
              <a:ext uri="{FF2B5EF4-FFF2-40B4-BE49-F238E27FC236}">
                <a16:creationId xmlns:a16="http://schemas.microsoft.com/office/drawing/2014/main" id="{46B146D9-03F2-6B42-B2DF-577416593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930" y="2575001"/>
            <a:ext cx="3735613" cy="2423998"/>
          </a:xfrm>
          <a:prstGeom prst="rect">
            <a:avLst/>
          </a:prstGeom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EB3A10E-C88D-074A-B06F-FC79A478C8E4}"/>
              </a:ext>
            </a:extLst>
          </p:cNvPr>
          <p:cNvCxnSpPr>
            <a:cxnSpLocks/>
            <a:stCxn id="1039" idx="1"/>
            <a:endCxn id="8" idx="3"/>
          </p:cNvCxnSpPr>
          <p:nvPr/>
        </p:nvCxnSpPr>
        <p:spPr>
          <a:xfrm flipH="1" flipV="1">
            <a:off x="7145113" y="2798377"/>
            <a:ext cx="1037817" cy="988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B7E48B-0FBA-C348-B93E-FD4296AAD52C}"/>
              </a:ext>
            </a:extLst>
          </p:cNvPr>
          <p:cNvCxnSpPr>
            <a:cxnSpLocks/>
            <a:stCxn id="1039" idx="1"/>
            <a:endCxn id="7" idx="3"/>
          </p:cNvCxnSpPr>
          <p:nvPr/>
        </p:nvCxnSpPr>
        <p:spPr>
          <a:xfrm flipH="1">
            <a:off x="7145113" y="3787000"/>
            <a:ext cx="1037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C4502E4-F0EA-DD48-8E91-D1A4E1AE7B17}"/>
              </a:ext>
            </a:extLst>
          </p:cNvPr>
          <p:cNvCxnSpPr>
            <a:cxnSpLocks/>
            <a:stCxn id="1039" idx="1"/>
            <a:endCxn id="9" idx="3"/>
          </p:cNvCxnSpPr>
          <p:nvPr/>
        </p:nvCxnSpPr>
        <p:spPr>
          <a:xfrm flipH="1">
            <a:off x="7145113" y="3787000"/>
            <a:ext cx="1037817" cy="1024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11</cp:revision>
  <dcterms:created xsi:type="dcterms:W3CDTF">2020-05-12T09:28:33Z</dcterms:created>
  <dcterms:modified xsi:type="dcterms:W3CDTF">2020-05-26T07:31:03Z</dcterms:modified>
</cp:coreProperties>
</file>