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3A0AB-3783-2D4D-A1E2-C333D74E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695D13-94AC-AC4A-8BEC-E6643736A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FAB40C-48A4-D64A-972B-7B646B4F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8FF7D-5A9F-884A-9CB6-9B212987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B745DF-B684-B34B-9CAC-F1FB6333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41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CE56F-D003-B04B-96B5-7080333D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B7591-4977-7E48-BCCA-81C6AFFE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B755C-A8E7-7944-B430-2FC5B17B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205E5-DE8F-2A4B-A8E3-A7E99129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0C61B-E085-BC44-9D59-5F4D980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2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1434F7-2C79-A742-A538-865CA01C2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3F2EB-9D98-0145-835C-0FAF245B4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EED7F-4CE8-0744-B0FA-E7945D3E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90086-F34B-034F-AA8C-DEAEA2E3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098D1-C55E-BA46-87A0-DCE7220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7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3F211-0104-4C45-83E4-4584EB9D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8FE1A5-384A-DA4D-83DE-9BFECC55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5CB8E-F87D-AD4B-AE79-46E1C509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6F877-3EC4-DB45-AF61-174E4FE9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68D25-D999-5A4A-B5B9-19048933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1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C7ED65-A260-CB43-8632-77ADC2A2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75776-0FC6-DD41-A64E-F554468C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01B57-A1A3-644F-A70A-7781A197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39DAAD-639C-B741-AE2F-C72934E7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E8531-FBD3-BF46-BE08-AACD8EEF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7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03827-1798-BE43-95EE-0CCC68F3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60C662-EDF5-9640-BA2F-487E3BB7F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FD91C8-B7CA-1F46-99F2-450FAED2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A7DDF8-B171-164E-B661-5AC2E14F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50E13-D8B1-2A47-983D-8AD57EB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D485D-EE86-4C45-94DA-AF633BAD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0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D5BDB-F879-0E4F-8B4F-A7AFF781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2FF1E6-1A3A-EF44-BB3A-F839929A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79E195-14D5-8548-A580-3B786C05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2677DE-D02F-2143-A8A2-74330ED17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248AB8-DF1A-1D42-906F-E2A7D386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1233C0-D779-614A-81F5-0261EF23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1848E4-B5AD-1F41-8B25-AB9E9B04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ED245D-49DB-044D-8680-7ECB833D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5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CED81-F698-3545-8C63-67746EC4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A0EAD0-7928-264F-9CDC-F5360893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FF3A30-B491-714C-B73C-936A782D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6B068B-F07B-464C-B464-5565421A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33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942449-2492-AB4A-8E51-E2E8F232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4DBB1-7265-3C43-B421-DCD2542C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0E3C49-1E21-D546-9658-F1536AFC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8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59F1E-7D4C-794A-9A55-02D3B3AD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F4386-419A-A64F-829C-326FE423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4D680-6F72-7C4A-944C-A720190A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E89754-6469-3F48-9580-701B4C9C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C6A69-6B98-4D40-9DB1-139BBB4F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63B625-F4D4-F449-B8BD-1F88F4DD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792CA-9260-B240-8450-5F28ED45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E06275-B260-D84F-9416-7B27BD5C5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A74308-3DBC-DE44-839B-0318A0B7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982BE-5D80-F64D-8209-92AAB2E7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F878E-B7AD-0E4D-897E-ED47CC54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0ADF3D-EA3E-0244-A92C-73A1204B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9A9E03-8D3B-A340-9CE8-16481AD2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6C0907-D1EE-5043-A414-8E2255DD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47829-9F8A-B34F-A27A-277781D49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9E1A-01F5-EF47-B40E-221AE59F63FC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9D227-FD8F-9C49-8E0B-37D775F63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694CF-F54F-CF42-9443-3A0BE0B14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8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744B0C1-ECB4-7643-AF14-B9FD5A9FBE6E}"/>
              </a:ext>
            </a:extLst>
          </p:cNvPr>
          <p:cNvSpPr/>
          <p:nvPr/>
        </p:nvSpPr>
        <p:spPr>
          <a:xfrm>
            <a:off x="1415146" y="315684"/>
            <a:ext cx="4354286" cy="6150429"/>
          </a:xfrm>
          <a:prstGeom prst="roundRect">
            <a:avLst>
              <a:gd name="adj" fmla="val 91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ysClr val="windowText" lastClr="000000"/>
                </a:solidFill>
              </a:rPr>
              <a:t>Experiment 1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2E7AEFBD-0CB5-3C4A-8FBE-775A7274011F}"/>
              </a:ext>
            </a:extLst>
          </p:cNvPr>
          <p:cNvSpPr/>
          <p:nvPr/>
        </p:nvSpPr>
        <p:spPr>
          <a:xfrm>
            <a:off x="1594760" y="1404256"/>
            <a:ext cx="3951514" cy="1458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Trial 1-1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5B5C482-4557-9143-BD72-8D124FB929DE}"/>
              </a:ext>
            </a:extLst>
          </p:cNvPr>
          <p:cNvSpPr/>
          <p:nvPr/>
        </p:nvSpPr>
        <p:spPr>
          <a:xfrm>
            <a:off x="2960916" y="2079170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Training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B478DAB-A1E3-5943-8883-8EFA1318BFC5}"/>
              </a:ext>
            </a:extLst>
          </p:cNvPr>
          <p:cNvSpPr/>
          <p:nvPr/>
        </p:nvSpPr>
        <p:spPr>
          <a:xfrm>
            <a:off x="1684567" y="2079170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Preprocess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582791A-3E34-CB44-B586-4185F61F3AD4}"/>
              </a:ext>
            </a:extLst>
          </p:cNvPr>
          <p:cNvSpPr/>
          <p:nvPr/>
        </p:nvSpPr>
        <p:spPr>
          <a:xfrm>
            <a:off x="4237265" y="2079170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Evaluate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7661D23-0DC6-6D45-A41B-227AB7B6A127}"/>
              </a:ext>
            </a:extLst>
          </p:cNvPr>
          <p:cNvSpPr/>
          <p:nvPr/>
        </p:nvSpPr>
        <p:spPr>
          <a:xfrm>
            <a:off x="1594760" y="3096985"/>
            <a:ext cx="3951514" cy="1458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Trial 1-2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4793C9BE-5DF6-2B47-A444-37D733656E11}"/>
              </a:ext>
            </a:extLst>
          </p:cNvPr>
          <p:cNvSpPr/>
          <p:nvPr/>
        </p:nvSpPr>
        <p:spPr>
          <a:xfrm>
            <a:off x="2960916" y="3771899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Training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BE3C4820-D504-E848-8FE9-18C0BB9B1816}"/>
              </a:ext>
            </a:extLst>
          </p:cNvPr>
          <p:cNvSpPr/>
          <p:nvPr/>
        </p:nvSpPr>
        <p:spPr>
          <a:xfrm>
            <a:off x="1684567" y="3771899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Preprocess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B5ADDE0-B6BB-F247-B5CA-747E6293F3E4}"/>
              </a:ext>
            </a:extLst>
          </p:cNvPr>
          <p:cNvSpPr/>
          <p:nvPr/>
        </p:nvSpPr>
        <p:spPr>
          <a:xfrm>
            <a:off x="4237265" y="3771899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Evaluate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8D8CEDF-30A2-B443-B47F-8D243DDD9459}"/>
              </a:ext>
            </a:extLst>
          </p:cNvPr>
          <p:cNvSpPr/>
          <p:nvPr/>
        </p:nvSpPr>
        <p:spPr>
          <a:xfrm>
            <a:off x="6183089" y="315685"/>
            <a:ext cx="4354286" cy="4474029"/>
          </a:xfrm>
          <a:prstGeom prst="roundRect">
            <a:avLst>
              <a:gd name="adj" fmla="val 91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ysClr val="windowText" lastClr="000000"/>
                </a:solidFill>
              </a:rPr>
              <a:t>Experiment 2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141045B-A58B-D34E-9CFC-0CDE3B07DFC8}"/>
              </a:ext>
            </a:extLst>
          </p:cNvPr>
          <p:cNvSpPr/>
          <p:nvPr/>
        </p:nvSpPr>
        <p:spPr>
          <a:xfrm>
            <a:off x="6362703" y="1404256"/>
            <a:ext cx="3951514" cy="1458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Trial 2-1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23B4F31-3B08-FB41-AFA4-B7497C1C5662}"/>
              </a:ext>
            </a:extLst>
          </p:cNvPr>
          <p:cNvSpPr/>
          <p:nvPr/>
        </p:nvSpPr>
        <p:spPr>
          <a:xfrm>
            <a:off x="7728859" y="2079170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Training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61FC15D-062C-7241-BC6D-BCDECC268DF6}"/>
              </a:ext>
            </a:extLst>
          </p:cNvPr>
          <p:cNvSpPr/>
          <p:nvPr/>
        </p:nvSpPr>
        <p:spPr>
          <a:xfrm>
            <a:off x="6452510" y="2079170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Preprocess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E5C2DF5-53D8-B944-8DCC-13C6CA84E29E}"/>
              </a:ext>
            </a:extLst>
          </p:cNvPr>
          <p:cNvSpPr/>
          <p:nvPr/>
        </p:nvSpPr>
        <p:spPr>
          <a:xfrm>
            <a:off x="9005208" y="2079170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Evaluate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CB16B720-F460-E043-819E-6E32490AECC7}"/>
              </a:ext>
            </a:extLst>
          </p:cNvPr>
          <p:cNvSpPr/>
          <p:nvPr/>
        </p:nvSpPr>
        <p:spPr>
          <a:xfrm>
            <a:off x="6362703" y="3096985"/>
            <a:ext cx="3951514" cy="1458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Trial 2-2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5CDC7B95-313B-7A49-8480-556CC1D14E07}"/>
              </a:ext>
            </a:extLst>
          </p:cNvPr>
          <p:cNvSpPr/>
          <p:nvPr/>
        </p:nvSpPr>
        <p:spPr>
          <a:xfrm>
            <a:off x="7728859" y="3771899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Training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28E5D530-E0E1-0548-9FA1-517564C2615D}"/>
              </a:ext>
            </a:extLst>
          </p:cNvPr>
          <p:cNvSpPr/>
          <p:nvPr/>
        </p:nvSpPr>
        <p:spPr>
          <a:xfrm>
            <a:off x="6452510" y="3771899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Preprocess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120DB31A-8844-0D45-B034-27D977EBDCC7}"/>
              </a:ext>
            </a:extLst>
          </p:cNvPr>
          <p:cNvSpPr/>
          <p:nvPr/>
        </p:nvSpPr>
        <p:spPr>
          <a:xfrm>
            <a:off x="9005208" y="3771899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Evaluate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94E9AFA-528E-FB42-9D8E-7C2CD110ABBD}"/>
              </a:ext>
            </a:extLst>
          </p:cNvPr>
          <p:cNvSpPr/>
          <p:nvPr/>
        </p:nvSpPr>
        <p:spPr>
          <a:xfrm>
            <a:off x="1594760" y="4781549"/>
            <a:ext cx="3951514" cy="1458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Trial 1-3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1B18AE99-2554-604E-8DC6-C60E3C4948F6}"/>
              </a:ext>
            </a:extLst>
          </p:cNvPr>
          <p:cNvSpPr/>
          <p:nvPr/>
        </p:nvSpPr>
        <p:spPr>
          <a:xfrm>
            <a:off x="2960916" y="5456463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Training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E5F3BD0-4CF6-114A-8537-52FEF093BCBC}"/>
              </a:ext>
            </a:extLst>
          </p:cNvPr>
          <p:cNvSpPr/>
          <p:nvPr/>
        </p:nvSpPr>
        <p:spPr>
          <a:xfrm>
            <a:off x="1684567" y="5456463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Preprocess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77911414-019F-6442-A9C6-D704010978B6}"/>
              </a:ext>
            </a:extLst>
          </p:cNvPr>
          <p:cNvSpPr/>
          <p:nvPr/>
        </p:nvSpPr>
        <p:spPr>
          <a:xfrm>
            <a:off x="4237265" y="5456463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Evaluate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5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8D8CEDF-30A2-B443-B47F-8D243DDD9459}"/>
              </a:ext>
            </a:extLst>
          </p:cNvPr>
          <p:cNvSpPr/>
          <p:nvPr/>
        </p:nvSpPr>
        <p:spPr>
          <a:xfrm>
            <a:off x="3570515" y="1142999"/>
            <a:ext cx="4354286" cy="3646715"/>
          </a:xfrm>
          <a:prstGeom prst="roundRect">
            <a:avLst>
              <a:gd name="adj" fmla="val 91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ysClr val="windowText" lastClr="000000"/>
                </a:solidFill>
              </a:rPr>
              <a:t>Experiment</a:t>
            </a:r>
          </a:p>
          <a:p>
            <a:r>
              <a:rPr lang="en" altLang="ja-JP" dirty="0">
                <a:solidFill>
                  <a:schemeClr val="tx1"/>
                </a:solidFill>
              </a:rPr>
              <a:t>(customer-churn-prediction-</a:t>
            </a:r>
            <a:r>
              <a:rPr lang="en" altLang="ja-JP" dirty="0" err="1">
                <a:solidFill>
                  <a:schemeClr val="tx1"/>
                </a:solidFill>
              </a:rPr>
              <a:t>xgboost</a:t>
            </a:r>
            <a:r>
              <a:rPr lang="en" altLang="ja-JP" dirty="0">
                <a:solidFill>
                  <a:schemeClr val="tx1"/>
                </a:solidFill>
              </a:rPr>
              <a:t>-YYYY-mm-dd-HH-MM-SS)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141045B-A58B-D34E-9CFC-0CDE3B07DFC8}"/>
              </a:ext>
            </a:extLst>
          </p:cNvPr>
          <p:cNvSpPr/>
          <p:nvPr/>
        </p:nvSpPr>
        <p:spPr>
          <a:xfrm>
            <a:off x="3750129" y="2231570"/>
            <a:ext cx="3951514" cy="2275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Trial</a:t>
            </a:r>
          </a:p>
          <a:p>
            <a:r>
              <a:rPr lang="en" altLang="ja-JP" dirty="0">
                <a:solidFill>
                  <a:schemeClr val="tx1"/>
                </a:solidFill>
              </a:rPr>
              <a:t>(algorithm-mode-trial-YYYY-mm-dd-HH-MM-SS)</a:t>
            </a:r>
            <a:br>
              <a:rPr lang="en" altLang="ja-JP" dirty="0"/>
            </a:b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23B4F31-3B08-FB41-AFA4-B7497C1C5662}"/>
              </a:ext>
            </a:extLst>
          </p:cNvPr>
          <p:cNvSpPr/>
          <p:nvPr/>
        </p:nvSpPr>
        <p:spPr>
          <a:xfrm>
            <a:off x="3929743" y="3505198"/>
            <a:ext cx="1491345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Training 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(Training)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8D8CEDF-30A2-B443-B47F-8D243DDD9459}"/>
              </a:ext>
            </a:extLst>
          </p:cNvPr>
          <p:cNvSpPr/>
          <p:nvPr/>
        </p:nvSpPr>
        <p:spPr>
          <a:xfrm>
            <a:off x="3537857" y="185057"/>
            <a:ext cx="4354286" cy="6509657"/>
          </a:xfrm>
          <a:prstGeom prst="roundRect">
            <a:avLst>
              <a:gd name="adj" fmla="val 91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ysClr val="windowText" lastClr="000000"/>
                </a:solidFill>
              </a:rPr>
              <a:t>Experiment</a:t>
            </a:r>
          </a:p>
          <a:p>
            <a:r>
              <a:rPr lang="en" altLang="ja-JP" dirty="0">
                <a:solidFill>
                  <a:schemeClr val="tx1"/>
                </a:solidFill>
              </a:rPr>
              <a:t>(customer-churn-prediction-</a:t>
            </a:r>
            <a:r>
              <a:rPr lang="en" altLang="ja-JP" dirty="0" err="1">
                <a:solidFill>
                  <a:schemeClr val="tx1"/>
                </a:solidFill>
              </a:rPr>
              <a:t>xgboost</a:t>
            </a:r>
            <a:r>
              <a:rPr lang="en" altLang="ja-JP" dirty="0">
                <a:solidFill>
                  <a:schemeClr val="tx1"/>
                </a:solidFill>
              </a:rPr>
              <a:t>-YYYY-mm-dd-HH-MM-SS)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141045B-A58B-D34E-9CFC-0CDE3B07DFC8}"/>
              </a:ext>
            </a:extLst>
          </p:cNvPr>
          <p:cNvSpPr/>
          <p:nvPr/>
        </p:nvSpPr>
        <p:spPr>
          <a:xfrm>
            <a:off x="3717471" y="1273628"/>
            <a:ext cx="3951514" cy="2046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Trial 1</a:t>
            </a:r>
          </a:p>
          <a:p>
            <a:r>
              <a:rPr lang="en" altLang="ja-JP" dirty="0">
                <a:solidFill>
                  <a:schemeClr val="tx1"/>
                </a:solidFill>
              </a:rPr>
              <a:t>(algorithm-mode-trial-YYYY-mm-dd-HH-MM-SS)</a:t>
            </a:r>
            <a:br>
              <a:rPr lang="en" altLang="ja-JP" dirty="0"/>
            </a:b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23B4F31-3B08-FB41-AFA4-B7497C1C5662}"/>
              </a:ext>
            </a:extLst>
          </p:cNvPr>
          <p:cNvSpPr/>
          <p:nvPr/>
        </p:nvSpPr>
        <p:spPr>
          <a:xfrm>
            <a:off x="3897085" y="2547256"/>
            <a:ext cx="1491345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Training 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(Training)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E0E4927-2D5B-914F-A2C9-3786D63658F7}"/>
              </a:ext>
            </a:extLst>
          </p:cNvPr>
          <p:cNvSpPr/>
          <p:nvPr/>
        </p:nvSpPr>
        <p:spPr>
          <a:xfrm>
            <a:off x="3717471" y="3570513"/>
            <a:ext cx="3951514" cy="2046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Trial 2</a:t>
            </a:r>
          </a:p>
          <a:p>
            <a:r>
              <a:rPr lang="en" altLang="ja-JP" dirty="0">
                <a:solidFill>
                  <a:schemeClr val="tx1"/>
                </a:solidFill>
              </a:rPr>
              <a:t>(algorithm-mode-trial-YYYY-mm-dd-HH-MM-SS)</a:t>
            </a:r>
            <a:br>
              <a:rPr lang="en" altLang="ja-JP" dirty="0"/>
            </a:b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C2C4014-FF98-D14D-868D-83FEFD4A1858}"/>
              </a:ext>
            </a:extLst>
          </p:cNvPr>
          <p:cNvSpPr/>
          <p:nvPr/>
        </p:nvSpPr>
        <p:spPr>
          <a:xfrm>
            <a:off x="3897085" y="4844141"/>
            <a:ext cx="1491345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Training 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JOB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</a:rPr>
              <a:t>(Training)</a:t>
            </a:r>
            <a:endParaRPr kumimoji="1" lang="ja-JP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E57AD9-BD1F-CF45-A3F3-8906510B71FF}"/>
              </a:ext>
            </a:extLst>
          </p:cNvPr>
          <p:cNvSpPr txBox="1"/>
          <p:nvPr/>
        </p:nvSpPr>
        <p:spPr>
          <a:xfrm>
            <a:off x="5568835" y="560614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.</a:t>
            </a:r>
          </a:p>
          <a:p>
            <a:r>
              <a:rPr lang="en-US" altLang="ja-JP" b="1" dirty="0"/>
              <a:t>.</a:t>
            </a:r>
          </a:p>
          <a:p>
            <a:r>
              <a:rPr kumimoji="1" lang="en-US" altLang="ja-JP" b="1" dirty="0"/>
              <a:t>.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34599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87</Words>
  <Application>Microsoft Macintosh PowerPoint</Application>
  <PresentationFormat>ワイド画面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</cp:revision>
  <dcterms:created xsi:type="dcterms:W3CDTF">2020-05-12T09:28:33Z</dcterms:created>
  <dcterms:modified xsi:type="dcterms:W3CDTF">2020-05-12T16:15:28Z</dcterms:modified>
</cp:coreProperties>
</file>