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12B9B27-2B24-4EF7-980E-40EB242DEAAF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4603-8211-475B-9C58-8AA7E3EA0EFD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A05-4FBA-41E0-8170-59D1F01A97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93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4603-8211-475B-9C58-8AA7E3EA0EFD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A05-4FBA-41E0-8170-59D1F01A97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19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4603-8211-475B-9C58-8AA7E3EA0EFD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A05-4FBA-41E0-8170-59D1F01A97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49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4603-8211-475B-9C58-8AA7E3EA0EFD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A05-4FBA-41E0-8170-59D1F01A97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96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4603-8211-475B-9C58-8AA7E3EA0EFD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A05-4FBA-41E0-8170-59D1F01A97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48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4603-8211-475B-9C58-8AA7E3EA0EFD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A05-4FBA-41E0-8170-59D1F01A97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4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4603-8211-475B-9C58-8AA7E3EA0EFD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A05-4FBA-41E0-8170-59D1F01A97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11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4603-8211-475B-9C58-8AA7E3EA0EFD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A05-4FBA-41E0-8170-59D1F01A97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57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4603-8211-475B-9C58-8AA7E3EA0EFD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A05-4FBA-41E0-8170-59D1F01A97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4603-8211-475B-9C58-8AA7E3EA0EFD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A05-4FBA-41E0-8170-59D1F01A97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89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4603-8211-475B-9C58-8AA7E3EA0EFD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FA05-4FBA-41E0-8170-59D1F01A97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15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74603-8211-475B-9C58-8AA7E3EA0EFD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FA05-4FBA-41E0-8170-59D1F01A97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74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00" y="116632"/>
            <a:ext cx="4385780" cy="212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グループ化 69"/>
          <p:cNvGrpSpPr/>
          <p:nvPr/>
        </p:nvGrpSpPr>
        <p:grpSpPr>
          <a:xfrm>
            <a:off x="385625" y="1325559"/>
            <a:ext cx="2170151" cy="2448272"/>
            <a:chOff x="166557" y="1340768"/>
            <a:chExt cx="2170151" cy="2448272"/>
          </a:xfrm>
        </p:grpSpPr>
        <p:cxnSp>
          <p:nvCxnSpPr>
            <p:cNvPr id="12" name="直線矢印コネクタ 11"/>
            <p:cNvCxnSpPr>
              <a:stCxn id="19" idx="0"/>
            </p:cNvCxnSpPr>
            <p:nvPr/>
          </p:nvCxnSpPr>
          <p:spPr>
            <a:xfrm flipV="1">
              <a:off x="631232" y="1340768"/>
              <a:ext cx="1705476" cy="20089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グループ化 19"/>
            <p:cNvGrpSpPr/>
            <p:nvPr/>
          </p:nvGrpSpPr>
          <p:grpSpPr>
            <a:xfrm>
              <a:off x="166557" y="3349753"/>
              <a:ext cx="902811" cy="439287"/>
              <a:chOff x="219230" y="3571699"/>
              <a:chExt cx="1098481" cy="721397"/>
            </a:xfrm>
          </p:grpSpPr>
          <p:sp>
            <p:nvSpPr>
              <p:cNvPr id="17" name="テキスト ボックス 16"/>
              <p:cNvSpPr txBox="1"/>
              <p:nvPr/>
            </p:nvSpPr>
            <p:spPr>
              <a:xfrm>
                <a:off x="219230" y="3670788"/>
                <a:ext cx="1098481" cy="505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 smtClean="0"/>
                  <a:t>噴霧衝突</a:t>
                </a:r>
                <a:endParaRPr lang="en-US" altLang="ja-JP" sz="1400" dirty="0" smtClean="0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251520" y="3571699"/>
                <a:ext cx="1066191" cy="7213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1" name="右矢印 50"/>
          <p:cNvSpPr/>
          <p:nvPr/>
        </p:nvSpPr>
        <p:spPr>
          <a:xfrm>
            <a:off x="1403648" y="3455528"/>
            <a:ext cx="361522" cy="17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>
            <a:off x="3058391" y="3455528"/>
            <a:ext cx="361522" cy="17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/>
          <p:cNvSpPr/>
          <p:nvPr/>
        </p:nvSpPr>
        <p:spPr>
          <a:xfrm>
            <a:off x="4788024" y="3466838"/>
            <a:ext cx="361522" cy="17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58"/>
          <p:cNvSpPr/>
          <p:nvPr/>
        </p:nvSpPr>
        <p:spPr>
          <a:xfrm>
            <a:off x="6772354" y="3455528"/>
            <a:ext cx="361522" cy="17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/>
          <p:cNvCxnSpPr>
            <a:stCxn id="75" idx="0"/>
          </p:cNvCxnSpPr>
          <p:nvPr/>
        </p:nvCxnSpPr>
        <p:spPr>
          <a:xfrm flipV="1">
            <a:off x="2444387" y="1844825"/>
            <a:ext cx="1047493" cy="1435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3" name="グループ化 72"/>
          <p:cNvGrpSpPr/>
          <p:nvPr/>
        </p:nvGrpSpPr>
        <p:grpSpPr>
          <a:xfrm>
            <a:off x="1979712" y="3280626"/>
            <a:ext cx="902811" cy="439287"/>
            <a:chOff x="287523" y="3455062"/>
            <a:chExt cx="1098481" cy="721396"/>
          </a:xfrm>
        </p:grpSpPr>
        <p:sp>
          <p:nvSpPr>
            <p:cNvPr id="74" name="テキスト ボックス 73"/>
            <p:cNvSpPr txBox="1"/>
            <p:nvPr/>
          </p:nvSpPr>
          <p:spPr>
            <a:xfrm>
              <a:off x="287523" y="3670788"/>
              <a:ext cx="1098481" cy="5054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液膜形成</a:t>
              </a:r>
              <a:endParaRPr lang="en-US" altLang="ja-JP" sz="1400" dirty="0" smtClean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19814" y="3455062"/>
              <a:ext cx="1066190" cy="7213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3635896" y="3263373"/>
            <a:ext cx="902811" cy="439287"/>
            <a:chOff x="287523" y="3455062"/>
            <a:chExt cx="1098481" cy="721396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287523" y="3670788"/>
              <a:ext cx="1098481" cy="5054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液脈</a:t>
              </a:r>
              <a:r>
                <a:rPr lang="ja-JP" altLang="en-US" sz="1400" dirty="0" smtClean="0"/>
                <a:t>形成</a:t>
              </a:r>
              <a:endParaRPr lang="en-US" altLang="ja-JP" sz="1400" dirty="0" smtClean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319814" y="3455062"/>
              <a:ext cx="1066190" cy="7213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4" name="直線矢印コネクタ 83"/>
          <p:cNvCxnSpPr>
            <a:stCxn id="82" idx="0"/>
          </p:cNvCxnSpPr>
          <p:nvPr/>
        </p:nvCxnSpPr>
        <p:spPr>
          <a:xfrm flipV="1">
            <a:off x="4100571" y="1844825"/>
            <a:ext cx="427219" cy="1418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5364088" y="3263227"/>
            <a:ext cx="1183337" cy="439287"/>
            <a:chOff x="287523" y="3455062"/>
            <a:chExt cx="1439807" cy="721396"/>
          </a:xfrm>
        </p:grpSpPr>
        <p:sp>
          <p:nvSpPr>
            <p:cNvPr id="88" name="テキスト ボックス 87"/>
            <p:cNvSpPr txBox="1"/>
            <p:nvPr/>
          </p:nvSpPr>
          <p:spPr>
            <a:xfrm>
              <a:off x="287523" y="3670788"/>
              <a:ext cx="1439807" cy="5054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液だまり形成</a:t>
              </a:r>
              <a:endParaRPr lang="en-US" altLang="ja-JP" sz="1400" dirty="0" smtClean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319814" y="3455062"/>
              <a:ext cx="1407516" cy="7213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7385820" y="3280626"/>
            <a:ext cx="648071" cy="456686"/>
            <a:chOff x="319813" y="3455062"/>
            <a:chExt cx="1439807" cy="721396"/>
          </a:xfrm>
        </p:grpSpPr>
        <p:sp>
          <p:nvSpPr>
            <p:cNvPr id="91" name="テキスト ボックス 90"/>
            <p:cNvSpPr txBox="1"/>
            <p:nvPr/>
          </p:nvSpPr>
          <p:spPr>
            <a:xfrm>
              <a:off x="319813" y="3588599"/>
              <a:ext cx="1439807" cy="50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飛散</a:t>
              </a:r>
              <a:endParaRPr lang="en-US" altLang="ja-JP" sz="1400" dirty="0" smtClean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319814" y="3455062"/>
              <a:ext cx="1407516" cy="7213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6" name="テキスト ボックス 95"/>
          <p:cNvSpPr txBox="1"/>
          <p:nvPr/>
        </p:nvSpPr>
        <p:spPr>
          <a:xfrm>
            <a:off x="98331" y="3861048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・実験、</a:t>
            </a:r>
            <a:r>
              <a:rPr kumimoji="1" lang="en-US" altLang="ja-JP" sz="1200" dirty="0" smtClean="0"/>
              <a:t>CFD</a:t>
            </a:r>
            <a:r>
              <a:rPr kumimoji="1" lang="ja-JP" altLang="en-US" sz="1200" dirty="0" smtClean="0"/>
              <a:t>双方から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 付着量の評価が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 成された</a:t>
            </a:r>
            <a:endParaRPr kumimoji="1" lang="ja-JP" altLang="en-US" sz="12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665523" y="3861048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lang="ja-JP" altLang="en-US" sz="1200" dirty="0"/>
              <a:t>主流</a:t>
            </a:r>
            <a:r>
              <a:rPr lang="ja-JP" altLang="en-US" sz="1200" dirty="0" smtClean="0"/>
              <a:t>に対する翼の</a:t>
            </a:r>
            <a:endParaRPr lang="en-US" altLang="ja-JP" sz="1200" dirty="0"/>
          </a:p>
          <a:p>
            <a:r>
              <a:rPr lang="ja-JP" altLang="en-US" sz="1200" dirty="0"/>
              <a:t> </a:t>
            </a:r>
            <a:r>
              <a:rPr lang="ja-JP" altLang="en-US" sz="1200" dirty="0" smtClean="0"/>
              <a:t> </a:t>
            </a:r>
            <a:r>
              <a:rPr kumimoji="1" lang="ja-JP" altLang="en-US" sz="1200" dirty="0" smtClean="0"/>
              <a:t>投影面で予測できる</a:t>
            </a:r>
            <a:endParaRPr kumimoji="1" lang="en-US" altLang="ja-JP" sz="1200" dirty="0" smtClean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3321707" y="3861047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・本数</a:t>
            </a:r>
            <a:r>
              <a:rPr lang="ja-JP" altLang="en-US" sz="1200" dirty="0" smtClean="0"/>
              <a:t>、幅</a:t>
            </a:r>
            <a:r>
              <a:rPr kumimoji="1" lang="ja-JP" altLang="en-US" sz="1200" dirty="0" smtClean="0"/>
              <a:t>は実験で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  </a:t>
            </a:r>
            <a:r>
              <a:rPr kumimoji="1" lang="ja-JP" altLang="en-US" sz="1200" dirty="0" smtClean="0"/>
              <a:t>評価可能</a:t>
            </a:r>
            <a:endParaRPr kumimoji="1" lang="en-US" altLang="ja-JP" sz="1200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2334900" y="4552486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</a:t>
            </a:r>
            <a:r>
              <a:rPr lang="ja-JP" altLang="en-US" sz="1200" dirty="0">
                <a:solidFill>
                  <a:srgbClr val="FF0000"/>
                </a:solidFill>
              </a:rPr>
              <a:t>液</a:t>
            </a:r>
            <a:r>
              <a:rPr lang="ja-JP" altLang="en-US" sz="1200" dirty="0" smtClean="0">
                <a:solidFill>
                  <a:srgbClr val="FF0000"/>
                </a:solidFill>
              </a:rPr>
              <a:t>膜から液脈への遷移の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ja-JP" altLang="en-US" sz="1200" dirty="0" smtClean="0">
                <a:solidFill>
                  <a:srgbClr val="FF0000"/>
                </a:solidFill>
              </a:rPr>
              <a:t>法則や感度を持つパラメータ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は不明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242259" y="386104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・濡れ性や後縁形状の</a:t>
            </a:r>
            <a:endParaRPr kumimoji="1" lang="en-US" altLang="ja-JP" sz="1200" dirty="0" smtClean="0"/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</a:t>
            </a:r>
            <a:r>
              <a:rPr lang="ja-JP" altLang="en-US" sz="1200" dirty="0" smtClean="0"/>
              <a:t>感度高い</a:t>
            </a:r>
            <a:endParaRPr lang="en-US" altLang="ja-JP" sz="1200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5221195" y="464481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・流れ場による影響は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実験で計測困難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7022930" y="3859989"/>
            <a:ext cx="1877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lang="ja-JP" altLang="en-US" sz="1200" dirty="0" smtClean="0"/>
              <a:t>液だまりによって微粒化</a:t>
            </a:r>
            <a:endParaRPr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形式に違いが生じる</a:t>
            </a:r>
            <a:endParaRPr lang="en-US" altLang="ja-JP" sz="1200" dirty="0" smtClean="0"/>
          </a:p>
          <a:p>
            <a:r>
              <a:rPr lang="ja-JP" altLang="en-US" sz="1200" dirty="0" smtClean="0"/>
              <a:t>・微粒化形式の違いにより</a:t>
            </a:r>
            <a:endParaRPr lang="en-US" altLang="ja-JP" sz="1200" dirty="0" smtClean="0"/>
          </a:p>
          <a:p>
            <a:r>
              <a:rPr lang="ja-JP" altLang="en-US" sz="1200" dirty="0" smtClean="0"/>
              <a:t>　二次微粒化位置や粒径</a:t>
            </a:r>
            <a:endParaRPr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分布に違いが生じる</a:t>
            </a:r>
            <a:endParaRPr lang="en-US" altLang="ja-JP" sz="1200" dirty="0" smtClean="0"/>
          </a:p>
        </p:txBody>
      </p:sp>
      <p:cxnSp>
        <p:nvCxnSpPr>
          <p:cNvPr id="106" name="直線矢印コネクタ 105"/>
          <p:cNvCxnSpPr>
            <a:stCxn id="89" idx="0"/>
          </p:cNvCxnSpPr>
          <p:nvPr/>
        </p:nvCxnSpPr>
        <p:spPr>
          <a:xfrm flipH="1" flipV="1">
            <a:off x="5390627" y="1484785"/>
            <a:ext cx="578399" cy="1778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92" idx="0"/>
          </p:cNvCxnSpPr>
          <p:nvPr/>
        </p:nvCxnSpPr>
        <p:spPr>
          <a:xfrm flipH="1" flipV="1">
            <a:off x="6300192" y="1772817"/>
            <a:ext cx="1402397" cy="1507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75</Words>
  <Application>Microsoft Office PowerPoint</Application>
  <PresentationFormat>画面に合わせる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</dc:creator>
  <cp:lastModifiedBy>yoshida</cp:lastModifiedBy>
  <cp:revision>22</cp:revision>
  <dcterms:created xsi:type="dcterms:W3CDTF">2019-06-02T07:27:43Z</dcterms:created>
  <dcterms:modified xsi:type="dcterms:W3CDTF">2019-06-02T09:15:33Z</dcterms:modified>
</cp:coreProperties>
</file>