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63" r:id="rId3"/>
    <p:sldId id="264" r:id="rId4"/>
    <p:sldId id="267" r:id="rId5"/>
    <p:sldId id="270" r:id="rId6"/>
    <p:sldId id="273" r:id="rId7"/>
  </p:sldIdLst>
  <p:sldSz cx="9144000" cy="6858000" type="screen4x3"/>
  <p:notesSz cx="6797675" cy="99266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18" autoAdjust="0"/>
  </p:normalViewPr>
  <p:slideViewPr>
    <p:cSldViewPr>
      <p:cViewPr varScale="1">
        <p:scale>
          <a:sx n="64" d="100"/>
          <a:sy n="64" d="100"/>
        </p:scale>
        <p:origin x="17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43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C7C05-C9CB-4301-A79E-E2CC40B99804}" type="datetimeFigureOut">
              <a:rPr lang="nb-NO" smtClean="0"/>
              <a:t>05.10.2015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2760B-67CF-47F2-BD90-301CB636E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314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E9CDE-871D-4736-90AA-6B38E3E683C1}" type="datetimeFigureOut">
              <a:rPr lang="nb-NO" smtClean="0"/>
              <a:t>05.10.2015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0A8F8-DE54-4687-87A5-A2C4E405A8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234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564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1284771" y="6328393"/>
            <a:ext cx="7594681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15" name="Rektangel 14"/>
          <p:cNvSpPr/>
          <p:nvPr/>
        </p:nvSpPr>
        <p:spPr>
          <a:xfrm>
            <a:off x="258950" y="6328393"/>
            <a:ext cx="1033021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380175" cy="35147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0"/>
            <a:ext cx="1508763" cy="882970"/>
          </a:xfrm>
          <a:prstGeom prst="rect">
            <a:avLst/>
          </a:prstGeom>
        </p:spPr>
      </p:pic>
      <p:sp>
        <p:nvSpPr>
          <p:cNvPr id="1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6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505F1CB2-1112-47A9-BEE3-7C73C56BFAB3}" type="datetime1">
              <a:rPr lang="nb-NO" smtClean="0"/>
              <a:t>05.10.2015</a:t>
            </a:fld>
            <a:endParaRPr lang="nb-NO"/>
          </a:p>
        </p:txBody>
      </p:sp>
      <p:sp>
        <p:nvSpPr>
          <p:cNvPr id="11" name="Tittel 3"/>
          <p:cNvSpPr>
            <a:spLocks noGrp="1"/>
          </p:cNvSpPr>
          <p:nvPr>
            <p:ph type="ctrTitle"/>
          </p:nvPr>
        </p:nvSpPr>
        <p:spPr>
          <a:xfrm>
            <a:off x="1627151" y="2348880"/>
            <a:ext cx="7205077" cy="165618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 sz="3600" smtClean="0"/>
              <a:t>Klikk for å redigere tittelstil</a:t>
            </a:r>
            <a:endParaRPr lang="nb-NO" sz="3600" dirty="0"/>
          </a:p>
        </p:txBody>
      </p:sp>
      <p:sp>
        <p:nvSpPr>
          <p:cNvPr id="17" name="Undertittel 4"/>
          <p:cNvSpPr>
            <a:spLocks noGrp="1"/>
          </p:cNvSpPr>
          <p:nvPr>
            <p:ph type="subTitle" idx="1"/>
          </p:nvPr>
        </p:nvSpPr>
        <p:spPr>
          <a:xfrm>
            <a:off x="1619672" y="4293096"/>
            <a:ext cx="7204788" cy="108012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nb-NO" sz="2400" smtClean="0"/>
              <a:t>Klikk for å redigere undertittelstil i malen</a:t>
            </a:r>
            <a:endParaRPr lang="nb-NO" sz="2400" dirty="0"/>
          </a:p>
        </p:txBody>
      </p:sp>
      <p:sp>
        <p:nvSpPr>
          <p:cNvPr id="2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17FBAE52-247B-4B3B-BCCD-E3CF4776654C}" type="datetime1">
              <a:rPr lang="nb-NO" smtClean="0"/>
              <a:t>05.10.2015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2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91C1BDA6-6FC7-4031-B0EE-715EEFBF688C}" type="datetime1">
              <a:rPr lang="nb-NO" smtClean="0"/>
              <a:t>05.10.2015</a:t>
            </a:fld>
            <a:endParaRPr lang="nb-NO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295775" y="1951083"/>
            <a:ext cx="7558687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/>
        </p:nvSpPr>
        <p:spPr>
          <a:xfrm>
            <a:off x="253126" y="1948926"/>
            <a:ext cx="1043819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15" name="Plassholder for bilde 14"/>
          <p:cNvSpPr>
            <a:spLocks noGrp="1"/>
          </p:cNvSpPr>
          <p:nvPr>
            <p:ph type="pic" sz="quarter" idx="12" hasCustomPrompt="1"/>
          </p:nvPr>
        </p:nvSpPr>
        <p:spPr>
          <a:xfrm>
            <a:off x="253128" y="2480626"/>
            <a:ext cx="8606250" cy="4136062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 smtClean="0"/>
              <a:t>Sett inn bilde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36470" y="1380605"/>
            <a:ext cx="5870848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468" y="1099100"/>
            <a:ext cx="5870846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3128" y="1993709"/>
            <a:ext cx="1042388" cy="172125"/>
          </a:xfrm>
        </p:spPr>
        <p:txBody>
          <a:bodyPr/>
          <a:lstStyle>
            <a:lvl1pPr>
              <a:defRPr spc="80" baseline="0"/>
            </a:lvl1pPr>
          </a:lstStyle>
          <a:p>
            <a:fld id="{44F90966-7596-4402-AE20-F46E6732D616}" type="datetime1">
              <a:rPr lang="nb-NO" smtClean="0"/>
              <a:t>05.10.2015</a:t>
            </a:fld>
            <a:endParaRPr lang="nb-NO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-5421"/>
            <a:ext cx="1508763" cy="882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1"/>
            <a:ext cx="1354458" cy="1808801"/>
          </a:xfrm>
          <a:prstGeom prst="rect">
            <a:avLst/>
          </a:prstGeom>
        </p:spPr>
      </p:pic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7664" y="1995359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9161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m/mø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295775" y="1951083"/>
            <a:ext cx="7558687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/>
        </p:nvSpPr>
        <p:spPr>
          <a:xfrm>
            <a:off x="253126" y="1948926"/>
            <a:ext cx="1043819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36470" y="1380605"/>
            <a:ext cx="5870848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468" y="1099100"/>
            <a:ext cx="5870846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-5421"/>
            <a:ext cx="1508763" cy="882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1"/>
            <a:ext cx="1354458" cy="1808801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6" y="2479826"/>
            <a:ext cx="8606105" cy="4135442"/>
          </a:xfrm>
          <a:prstGeom prst="rect">
            <a:avLst/>
          </a:prstGeom>
        </p:spPr>
      </p:pic>
      <p:sp>
        <p:nvSpPr>
          <p:cNvPr id="12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3126" y="1993709"/>
            <a:ext cx="1042389" cy="172125"/>
          </a:xfrm>
        </p:spPr>
        <p:txBody>
          <a:bodyPr/>
          <a:lstStyle>
            <a:lvl1pPr>
              <a:defRPr spc="80" baseline="0"/>
            </a:lvl1pPr>
          </a:lstStyle>
          <a:p>
            <a:fld id="{C99FDD5D-C0C7-4411-BAB6-0F6A9201BA7D}" type="datetime1">
              <a:rPr lang="nb-NO" smtClean="0"/>
              <a:t>05.10.2015</a:t>
            </a:fld>
            <a:endParaRPr lang="nb-NO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7664" y="1993202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8" name="Plassholder for innhold 2"/>
          <p:cNvSpPr>
            <a:spLocks noGrp="1"/>
          </p:cNvSpPr>
          <p:nvPr>
            <p:ph idx="1"/>
          </p:nvPr>
        </p:nvSpPr>
        <p:spPr>
          <a:xfrm>
            <a:off x="1273621" y="1777857"/>
            <a:ext cx="4018334" cy="429380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2687" y="1834333"/>
            <a:ext cx="3131456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8E7DD8E5-618F-4019-88F3-9051A15A3CBC}" type="datetime1">
              <a:rPr lang="nb-NO" smtClean="0"/>
              <a:t>05.10.2015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innhold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5751013" y="2089626"/>
            <a:ext cx="3133130" cy="718194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52687" y="1837687"/>
            <a:ext cx="3131456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Forklaringstekst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1273621" y="1777988"/>
            <a:ext cx="3802349" cy="429380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1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51415" y="1844793"/>
            <a:ext cx="828076" cy="240704"/>
          </a:xfrm>
          <a:solidFill>
            <a:srgbClr val="58B02C"/>
          </a:solidFill>
        </p:spPr>
        <p:txBody>
          <a:bodyPr wrap="non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Infotittel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5EB2E243-E1A4-4D00-88DB-AECA92C56AD4}" type="datetime1">
              <a:rPr lang="nb-NO" smtClean="0"/>
              <a:t>05.10.2015</a:t>
            </a:fld>
            <a:endParaRPr lang="nb-NO"/>
          </a:p>
        </p:txBody>
      </p:sp>
      <p:sp>
        <p:nvSpPr>
          <p:cNvPr id="16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4928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bilde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5751013" y="2089626"/>
            <a:ext cx="3133130" cy="718194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bilde 3"/>
          <p:cNvSpPr>
            <a:spLocks noGrp="1"/>
          </p:cNvSpPr>
          <p:nvPr>
            <p:ph type="pic" sz="quarter" idx="18"/>
          </p:nvPr>
        </p:nvSpPr>
        <p:spPr>
          <a:xfrm>
            <a:off x="259155" y="1834333"/>
            <a:ext cx="5219094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9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52687" y="1837687"/>
            <a:ext cx="3131456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Forklaringstekst</a:t>
            </a:r>
            <a:endParaRPr lang="nb-NO" dirty="0"/>
          </a:p>
        </p:txBody>
      </p:sp>
      <p:sp>
        <p:nvSpPr>
          <p:cNvPr id="20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51415" y="1844793"/>
            <a:ext cx="828076" cy="240704"/>
          </a:xfrm>
          <a:solidFill>
            <a:srgbClr val="58B02C"/>
          </a:solidFill>
        </p:spPr>
        <p:txBody>
          <a:bodyPr wrap="non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Infotittel</a:t>
            </a:r>
            <a:endParaRPr lang="nb-NO" dirty="0"/>
          </a:p>
        </p:txBody>
      </p:sp>
      <p:sp>
        <p:nvSpPr>
          <p:cNvPr id="1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C1459DE6-7436-4635-96EF-5D609ACF0BB0}" type="datetime1">
              <a:rPr lang="nb-NO" smtClean="0"/>
              <a:t>05.10.2015</a:t>
            </a:fld>
            <a:endParaRPr lang="nb-NO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283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, navn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0504" y="1701208"/>
            <a:ext cx="5262926" cy="1727792"/>
          </a:xfr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 hasCustomPrompt="1"/>
          </p:nvPr>
        </p:nvSpPr>
        <p:spPr>
          <a:xfrm>
            <a:off x="230504" y="3429001"/>
            <a:ext cx="5262926" cy="354711"/>
          </a:xfrm>
        </p:spPr>
        <p:txBody>
          <a:bodyPr>
            <a:normAutofit/>
          </a:bodyPr>
          <a:lstStyle>
            <a:lvl1pPr marL="0" indent="0" algn="r">
              <a:buNone/>
              <a:defRPr sz="17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dirty="0" smtClean="0"/>
              <a:t>Navn </a:t>
            </a:r>
            <a:r>
              <a:rPr lang="nb-NO" dirty="0" err="1" smtClean="0"/>
              <a:t>Navnesen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2687" y="1834333"/>
            <a:ext cx="3131456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4" name="Rektangel 3"/>
          <p:cNvSpPr/>
          <p:nvPr/>
        </p:nvSpPr>
        <p:spPr>
          <a:xfrm>
            <a:off x="180276" y="477356"/>
            <a:ext cx="935941" cy="1079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/>
            <a:endParaRPr lang="en-GB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93B05D01-8EE7-45A9-A4BF-E69BBE68892A}" type="datetime1">
              <a:rPr lang="nb-NO" smtClean="0"/>
              <a:t>05.10.2015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5897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1"/>
          <p:cNvSpPr>
            <a:spLocks noGrp="1"/>
          </p:cNvSpPr>
          <p:nvPr>
            <p:ph type="title"/>
          </p:nvPr>
        </p:nvSpPr>
        <p:spPr>
          <a:xfrm>
            <a:off x="1275281" y="1065656"/>
            <a:ext cx="6999085" cy="468282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12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5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252270" y="1834333"/>
            <a:ext cx="8631873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AB3DC51B-3E28-44F1-A691-1F15EC5940FA}" type="datetime1">
              <a:rPr lang="nb-NO" smtClean="0"/>
              <a:t>05.10.2015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ktangel 28"/>
          <p:cNvSpPr/>
          <p:nvPr/>
        </p:nvSpPr>
        <p:spPr>
          <a:xfrm>
            <a:off x="1284771" y="6328393"/>
            <a:ext cx="7594681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30" name="Rektangel 29"/>
          <p:cNvSpPr/>
          <p:nvPr/>
        </p:nvSpPr>
        <p:spPr>
          <a:xfrm>
            <a:off x="258950" y="6328393"/>
            <a:ext cx="1025822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275281" y="1058555"/>
            <a:ext cx="6999085" cy="469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273622" y="1777858"/>
            <a:ext cx="7000745" cy="42938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15650DCB-8242-431E-BE3F-D6E79D1AB133}" type="datetime1">
              <a:rPr lang="nb-NO" smtClean="0"/>
              <a:t>05.10.2015</a:t>
            </a:fld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"/>
            <a:ext cx="1014810" cy="13987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0"/>
            <a:ext cx="1508763" cy="882970"/>
          </a:xfrm>
          <a:prstGeom prst="rect">
            <a:avLst/>
          </a:prstGeom>
        </p:spPr>
      </p:pic>
      <p:sp>
        <p:nvSpPr>
          <p:cNvPr id="12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1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/>
  <p:txStyles>
    <p:titleStyle>
      <a:lvl1pPr algn="l" defTabSz="914035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394" indent="-302394" algn="l" defTabSz="914035" rtl="0" eaLnBrk="1" latinLnBrk="0" hangingPunct="1">
        <a:spcBef>
          <a:spcPts val="432"/>
        </a:spcBef>
        <a:buClr>
          <a:srgbClr val="ED9300"/>
        </a:buClr>
        <a:buFont typeface="Arial" pitchFamily="34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6907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94052" indent="-191925" algn="l" defTabSz="914035" rtl="0" eaLnBrk="1" latinLnBrk="0" hangingPunct="1">
        <a:spcBef>
          <a:spcPts val="432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4511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97294" indent="-252181" algn="l" defTabSz="914035" rtl="0" eaLnBrk="1" latinLnBrk="0" hangingPunct="1">
        <a:spcBef>
          <a:spcPts val="432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4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2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9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043608" y="1268760"/>
            <a:ext cx="7880919" cy="648072"/>
          </a:xfrm>
        </p:spPr>
        <p:txBody>
          <a:bodyPr/>
          <a:lstStyle/>
          <a:p>
            <a:r>
              <a:rPr lang="nb-NO" dirty="0" smtClean="0"/>
              <a:t>InnlandsGIS - Dataflyt </a:t>
            </a:r>
            <a:r>
              <a:rPr lang="nb-NO" dirty="0" err="1" smtClean="0"/>
              <a:t>GeoNorge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491880" y="5589240"/>
            <a:ext cx="5044548" cy="1080120"/>
          </a:xfrm>
        </p:spPr>
        <p:txBody>
          <a:bodyPr/>
          <a:lstStyle/>
          <a:p>
            <a:r>
              <a:rPr lang="nb-NO" sz="1400" dirty="0" smtClean="0"/>
              <a:t>Møte 20.08.2015</a:t>
            </a:r>
          </a:p>
          <a:p>
            <a:endParaRPr lang="nb-NO" sz="1400" dirty="0" smtClean="0"/>
          </a:p>
          <a:p>
            <a:endParaRPr lang="nb-NO" sz="1400" dirty="0"/>
          </a:p>
          <a:p>
            <a:r>
              <a:rPr lang="nb-NO" sz="1400" dirty="0" smtClean="0"/>
              <a:t>Ingar Skogli, Statens vegvesen</a:t>
            </a:r>
            <a:endParaRPr lang="nb-NO" sz="140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61DE98-7E10-47C7-9D81-0B9AF21CA802}" type="datetime1">
              <a:rPr lang="nb-NO" smtClean="0"/>
              <a:t>05.10.2015</a:t>
            </a:fld>
            <a:endParaRPr lang="nb-NO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6584775" cy="360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18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- forvaltning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Datakilde i drift </a:t>
            </a:r>
            <a:r>
              <a:rPr lang="nb-NO" dirty="0" err="1" smtClean="0"/>
              <a:t>ArcGIS</a:t>
            </a:r>
            <a:r>
              <a:rPr lang="nb-NO" dirty="0" smtClean="0"/>
              <a:t> </a:t>
            </a:r>
            <a:r>
              <a:rPr lang="nb-NO" dirty="0" err="1" smtClean="0"/>
              <a:t>filgeodatabaser</a:t>
            </a:r>
            <a:endParaRPr lang="nb-NO" dirty="0"/>
          </a:p>
          <a:p>
            <a:r>
              <a:rPr lang="nb-NO" dirty="0"/>
              <a:t>Oppdatering skjer i to trinn</a:t>
            </a:r>
          </a:p>
          <a:p>
            <a:pPr lvl="1"/>
            <a:r>
              <a:rPr lang="nb-NO" dirty="0" smtClean="0"/>
              <a:t>1. </a:t>
            </a:r>
            <a:r>
              <a:rPr lang="nb-NO" dirty="0"/>
              <a:t>mottak temadata</a:t>
            </a:r>
            <a:endParaRPr lang="nb-NO" dirty="0" smtClean="0"/>
          </a:p>
          <a:p>
            <a:pPr lvl="2"/>
            <a:r>
              <a:rPr lang="nb-NO" dirty="0" smtClean="0"/>
              <a:t>Resultat: Datasett tilrettelagt for drift ut på tilretteleggingskatalog</a:t>
            </a:r>
          </a:p>
          <a:p>
            <a:pPr lvl="1"/>
            <a:r>
              <a:rPr lang="nb-NO" dirty="0" smtClean="0"/>
              <a:t>2. </a:t>
            </a:r>
            <a:r>
              <a:rPr lang="nb-NO" dirty="0"/>
              <a:t>tilrettelegging </a:t>
            </a:r>
            <a:r>
              <a:rPr lang="nb-NO" dirty="0" smtClean="0"/>
              <a:t>temadata</a:t>
            </a:r>
          </a:p>
          <a:p>
            <a:pPr lvl="2"/>
            <a:r>
              <a:rPr lang="nb-NO" dirty="0" smtClean="0"/>
              <a:t>Felles oppdatering av driftsdatabaser</a:t>
            </a:r>
          </a:p>
          <a:p>
            <a:pPr lvl="2"/>
            <a:r>
              <a:rPr lang="nb-NO" dirty="0" smtClean="0"/>
              <a:t>Data fra trinn 1 oppdateres i drift.</a:t>
            </a:r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InnlandsGIS temadata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05.10.2015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511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Type datakilder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273623" y="1777858"/>
            <a:ext cx="6970786" cy="4531462"/>
          </a:xfrm>
        </p:spPr>
        <p:txBody>
          <a:bodyPr>
            <a:normAutofit/>
          </a:bodyPr>
          <a:lstStyle/>
          <a:p>
            <a:pPr lvl="0"/>
            <a:r>
              <a:rPr lang="nb-NO" dirty="0" err="1"/>
              <a:t>ArcGIS</a:t>
            </a:r>
            <a:r>
              <a:rPr lang="nb-NO" dirty="0"/>
              <a:t> Service </a:t>
            </a:r>
            <a:r>
              <a:rPr lang="nb-NO" dirty="0" err="1"/>
              <a:t>feature</a:t>
            </a:r>
            <a:r>
              <a:rPr lang="nb-NO" dirty="0"/>
              <a:t> service</a:t>
            </a:r>
          </a:p>
          <a:p>
            <a:pPr lvl="1"/>
            <a:r>
              <a:rPr lang="nb-NO" dirty="0"/>
              <a:t>Rest (</a:t>
            </a:r>
            <a:r>
              <a:rPr lang="nb-NO" dirty="0" err="1"/>
              <a:t>json</a:t>
            </a:r>
            <a:r>
              <a:rPr lang="nb-NO" dirty="0"/>
              <a:t>) </a:t>
            </a:r>
          </a:p>
          <a:p>
            <a:pPr lvl="1"/>
            <a:r>
              <a:rPr lang="nb-NO" dirty="0"/>
              <a:t>Krever godkjenning fra dataeier. </a:t>
            </a:r>
          </a:p>
          <a:p>
            <a:pPr lvl="1"/>
            <a:r>
              <a:rPr lang="nb-NO" dirty="0" smtClean="0"/>
              <a:t>Dataeiere</a:t>
            </a:r>
            <a:r>
              <a:rPr lang="nb-NO" dirty="0"/>
              <a:t>: Riksantikvaren, Miljødirektoratet, NVE</a:t>
            </a:r>
          </a:p>
          <a:p>
            <a:pPr lvl="1"/>
            <a:r>
              <a:rPr lang="nb-NO" dirty="0" smtClean="0"/>
              <a:t>Python-skript </a:t>
            </a:r>
            <a:r>
              <a:rPr lang="nb-NO" dirty="0"/>
              <a:t>for tilrettelegging. </a:t>
            </a:r>
          </a:p>
          <a:p>
            <a:pPr lvl="0"/>
            <a:r>
              <a:rPr lang="nb-NO" dirty="0" smtClean="0"/>
              <a:t>WFS </a:t>
            </a:r>
            <a:endParaRPr lang="nb-NO" dirty="0"/>
          </a:p>
          <a:p>
            <a:pPr lvl="1"/>
            <a:r>
              <a:rPr lang="nb-NO" dirty="0" smtClean="0"/>
              <a:t>Bruker </a:t>
            </a:r>
            <a:r>
              <a:rPr lang="nb-NO" dirty="0" err="1"/>
              <a:t>ogr</a:t>
            </a:r>
            <a:r>
              <a:rPr lang="nb-NO" dirty="0"/>
              <a:t> med batch</a:t>
            </a:r>
          </a:p>
          <a:p>
            <a:pPr lvl="1"/>
            <a:r>
              <a:rPr lang="nb-NO" dirty="0"/>
              <a:t>Tester NVDB WFS</a:t>
            </a:r>
          </a:p>
          <a:p>
            <a:pPr lvl="0"/>
            <a:r>
              <a:rPr lang="nb-NO" dirty="0" err="1" smtClean="0"/>
              <a:t>Filnedlasting</a:t>
            </a:r>
            <a:r>
              <a:rPr lang="nb-NO" dirty="0"/>
              <a:t>. </a:t>
            </a:r>
            <a:endParaRPr lang="nb-NO" dirty="0" smtClean="0"/>
          </a:p>
          <a:p>
            <a:pPr lvl="1"/>
            <a:r>
              <a:rPr lang="nb-NO" dirty="0" err="1" smtClean="0"/>
              <a:t>Nedlasting</a:t>
            </a:r>
            <a:r>
              <a:rPr lang="nb-NO" dirty="0" smtClean="0"/>
              <a:t> </a:t>
            </a:r>
            <a:r>
              <a:rPr lang="nb-NO" dirty="0"/>
              <a:t>av ferdig tilrettelagte filer, </a:t>
            </a:r>
            <a:r>
              <a:rPr lang="nb-NO" dirty="0" err="1"/>
              <a:t>ftp</a:t>
            </a:r>
            <a:r>
              <a:rPr lang="nb-NO" dirty="0"/>
              <a:t>. </a:t>
            </a:r>
            <a:endParaRPr lang="nb-NO" dirty="0" smtClean="0"/>
          </a:p>
          <a:p>
            <a:pPr lvl="1"/>
            <a:r>
              <a:rPr lang="nb-NO" dirty="0" smtClean="0"/>
              <a:t>Batch og Python</a:t>
            </a:r>
            <a:endParaRPr lang="nb-NO" dirty="0"/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Mottak av temadata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05.10.2015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691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275281" y="1058555"/>
            <a:ext cx="7617199" cy="469132"/>
          </a:xfrm>
        </p:spPr>
        <p:txBody>
          <a:bodyPr>
            <a:normAutofit/>
          </a:bodyPr>
          <a:lstStyle/>
          <a:p>
            <a:r>
              <a:rPr lang="nb-NO" dirty="0" smtClean="0"/>
              <a:t>Felles </a:t>
            </a:r>
            <a:r>
              <a:rPr lang="nb-NO" dirty="0"/>
              <a:t>oppdatering av driftsdatabaser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Python-skript kjøres hver kveld</a:t>
            </a:r>
          </a:p>
          <a:p>
            <a:r>
              <a:rPr lang="nb-NO" dirty="0"/>
              <a:t>Henter fra tilretteleggingskatalog</a:t>
            </a:r>
          </a:p>
          <a:p>
            <a:r>
              <a:rPr lang="nb-NO" dirty="0"/>
              <a:t>Kontrollerer innhold i tilrettelagte data</a:t>
            </a:r>
          </a:p>
          <a:p>
            <a:r>
              <a:rPr lang="nb-NO" dirty="0"/>
              <a:t>Sikkerhetskopierer og oppdaterer driftsdatabaser</a:t>
            </a:r>
          </a:p>
          <a:p>
            <a:r>
              <a:rPr lang="nb-NO" dirty="0"/>
              <a:t>Oppdaterer </a:t>
            </a:r>
            <a:r>
              <a:rPr lang="nb-NO" dirty="0" err="1" smtClean="0"/>
              <a:t>PostGIS</a:t>
            </a:r>
            <a:r>
              <a:rPr lang="nb-NO" dirty="0" smtClean="0"/>
              <a:t>-base</a:t>
            </a:r>
          </a:p>
          <a:p>
            <a:r>
              <a:rPr lang="nb-NO" dirty="0"/>
              <a:t>Oppdaterer </a:t>
            </a:r>
            <a:r>
              <a:rPr lang="nb-NO" dirty="0" err="1" smtClean="0"/>
              <a:t>shapefiler</a:t>
            </a:r>
            <a:r>
              <a:rPr lang="nb-NO" dirty="0" smtClean="0"/>
              <a:t> </a:t>
            </a:r>
            <a:r>
              <a:rPr lang="nb-NO" dirty="0"/>
              <a:t>på </a:t>
            </a:r>
            <a:r>
              <a:rPr lang="nb-NO" dirty="0" err="1"/>
              <a:t>ftp</a:t>
            </a:r>
            <a:r>
              <a:rPr lang="nb-NO" dirty="0"/>
              <a:t>-server for </a:t>
            </a:r>
            <a:r>
              <a:rPr lang="nb-NO" dirty="0" err="1"/>
              <a:t>nedlasting</a:t>
            </a:r>
            <a:r>
              <a:rPr lang="nb-NO" dirty="0"/>
              <a:t> til kommunene</a:t>
            </a:r>
          </a:p>
          <a:p>
            <a:r>
              <a:rPr lang="nb-NO" dirty="0"/>
              <a:t>Stopper </a:t>
            </a:r>
            <a:r>
              <a:rPr lang="nb-NO" dirty="0" smtClean="0"/>
              <a:t>og </a:t>
            </a:r>
            <a:r>
              <a:rPr lang="nb-NO" dirty="0"/>
              <a:t>restarter tjenester.</a:t>
            </a:r>
          </a:p>
          <a:p>
            <a:r>
              <a:rPr lang="nb-NO" dirty="0"/>
              <a:t>Endringer logges og sendes på mail.</a:t>
            </a:r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Tilrettelegging temadata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05.10.2015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0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275281" y="1058555"/>
            <a:ext cx="7617199" cy="469132"/>
          </a:xfrm>
        </p:spPr>
        <p:txBody>
          <a:bodyPr>
            <a:normAutofit/>
          </a:bodyPr>
          <a:lstStyle/>
          <a:p>
            <a:r>
              <a:rPr lang="nb-NO" dirty="0" smtClean="0"/>
              <a:t>Felles </a:t>
            </a:r>
            <a:r>
              <a:rPr lang="nb-NO" dirty="0"/>
              <a:t>oppdatering av driftsdatabaser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Bruk av biblioteker</a:t>
            </a:r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r>
              <a:rPr lang="nb-NO" dirty="0" err="1" smtClean="0"/>
              <a:t>Nedlasting</a:t>
            </a:r>
            <a:r>
              <a:rPr lang="nb-NO" dirty="0" smtClean="0"/>
              <a:t> fra </a:t>
            </a:r>
            <a:r>
              <a:rPr lang="nb-NO" dirty="0" err="1" smtClean="0"/>
              <a:t>ftp</a:t>
            </a:r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r>
              <a:rPr lang="nb-NO" dirty="0" smtClean="0"/>
              <a:t>Oppdatering</a:t>
            </a:r>
          </a:p>
          <a:p>
            <a:endParaRPr lang="nb-NO" dirty="0"/>
          </a:p>
          <a:p>
            <a:endParaRPr lang="nb-NO" dirty="0" smtClean="0"/>
          </a:p>
          <a:p>
            <a:r>
              <a:rPr lang="nb-NO" dirty="0" smtClean="0"/>
              <a:t>Mail</a:t>
            </a:r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Tilrettelegging </a:t>
            </a:r>
            <a:r>
              <a:rPr lang="nb-NO" dirty="0" smtClean="0"/>
              <a:t>temadata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05.10.2015</a:t>
            </a:fld>
            <a:endParaRPr lang="nb-N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2026418"/>
            <a:ext cx="3095626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3657600"/>
            <a:ext cx="483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6" y="5704539"/>
            <a:ext cx="54578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4614886"/>
            <a:ext cx="35623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9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275281" y="1058555"/>
            <a:ext cx="7617199" cy="469132"/>
          </a:xfrm>
        </p:spPr>
        <p:txBody>
          <a:bodyPr>
            <a:normAutofit/>
          </a:bodyPr>
          <a:lstStyle/>
          <a:p>
            <a:r>
              <a:rPr lang="nb-NO" dirty="0" smtClean="0"/>
              <a:t>Tegneregler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ArcGIS</a:t>
            </a:r>
            <a:r>
              <a:rPr lang="nb-NO" dirty="0" smtClean="0"/>
              <a:t> </a:t>
            </a:r>
            <a:r>
              <a:rPr lang="nb-NO" dirty="0" err="1" smtClean="0"/>
              <a:t>mxd</a:t>
            </a:r>
            <a:endParaRPr lang="nb-NO" dirty="0" smtClean="0"/>
          </a:p>
          <a:p>
            <a:r>
              <a:rPr lang="nb-NO" dirty="0" smtClean="0"/>
              <a:t>Bygd opp egne tegneregler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Tilrettelegging </a:t>
            </a:r>
            <a:r>
              <a:rPr lang="nb-NO" dirty="0" smtClean="0"/>
              <a:t>temadata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05.10.2015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93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VV">
      <a:dk1>
        <a:sysClr val="windowText" lastClr="000000"/>
      </a:dk1>
      <a:lt1>
        <a:sysClr val="window" lastClr="FFFFFF"/>
      </a:lt1>
      <a:dk2>
        <a:srgbClr val="ED9300"/>
      </a:dk2>
      <a:lt2>
        <a:srgbClr val="E1E1E1"/>
      </a:lt2>
      <a:accent1>
        <a:srgbClr val="ED9300"/>
      </a:accent1>
      <a:accent2>
        <a:srgbClr val="3F505A"/>
      </a:accent2>
      <a:accent3>
        <a:srgbClr val="DADADA"/>
      </a:accent3>
      <a:accent4>
        <a:srgbClr val="58B02C"/>
      </a:accent4>
      <a:accent5>
        <a:srgbClr val="75450B"/>
      </a:accent5>
      <a:accent6>
        <a:srgbClr val="1F282D"/>
      </a:accent6>
      <a:hlink>
        <a:srgbClr val="0000FF"/>
      </a:hlink>
      <a:folHlink>
        <a:srgbClr val="800080"/>
      </a:folHlink>
    </a:clrScheme>
    <a:fontScheme name="Custom 1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 Statens vegvesen liggende standard norsk.potx [Skrivebeskyttet]" id="{3E198112-B1E4-44BC-8C3E-1CA4DA7E830E}" vid="{29E3B4CA-6E79-4609-AB97-F34C0014226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615</TotalTime>
  <Words>178</Words>
  <Application>Microsoft Office PowerPoint</Application>
  <PresentationFormat>Skjermfremvisning (4:3)</PresentationFormat>
  <Paragraphs>62</Paragraphs>
  <Slides>6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Lucida Sans Unicode</vt:lpstr>
      <vt:lpstr>blank</vt:lpstr>
      <vt:lpstr>InnlandsGIS - Dataflyt GeoNorge</vt:lpstr>
      <vt:lpstr>- forvaltning</vt:lpstr>
      <vt:lpstr>Type datakilder</vt:lpstr>
      <vt:lpstr>Felles oppdatering av driftsdatabaser</vt:lpstr>
      <vt:lpstr>Felles oppdatering av driftsdatabaser</vt:lpstr>
      <vt:lpstr>Tegneregler</vt:lpstr>
    </vt:vector>
  </TitlesOfParts>
  <Company>Statens vegvesen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Skogli Ingar</dc:creator>
  <cp:lastModifiedBy>Arvid Lillethun</cp:lastModifiedBy>
  <cp:revision>37</cp:revision>
  <cp:lastPrinted>2015-10-05T13:00:22Z</cp:lastPrinted>
  <dcterms:created xsi:type="dcterms:W3CDTF">2014-09-08T05:55:22Z</dcterms:created>
  <dcterms:modified xsi:type="dcterms:W3CDTF">2015-10-05T13:00:26Z</dcterms:modified>
</cp:coreProperties>
</file>