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67" r:id="rId6"/>
    <p:sldId id="263" r:id="rId7"/>
    <p:sldId id="258" r:id="rId8"/>
    <p:sldId id="259" r:id="rId9"/>
    <p:sldId id="257" r:id="rId10"/>
    <p:sldId id="268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650-3A88-4036-B765-EEB5A50AF27B}" type="datetimeFigureOut">
              <a:rPr lang="nb-NO" smtClean="0"/>
              <a:t>05.10.2015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AC27-6454-499C-8663-A9E44CD7BC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438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650-3A88-4036-B765-EEB5A50AF27B}" type="datetimeFigureOut">
              <a:rPr lang="nb-NO" smtClean="0"/>
              <a:t>05.10.2015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AC27-6454-499C-8663-A9E44CD7BC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515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650-3A88-4036-B765-EEB5A50AF27B}" type="datetimeFigureOut">
              <a:rPr lang="nb-NO" smtClean="0"/>
              <a:t>05.10.2015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AC27-6454-499C-8663-A9E44CD7BC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712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650-3A88-4036-B765-EEB5A50AF27B}" type="datetimeFigureOut">
              <a:rPr lang="nb-NO" smtClean="0"/>
              <a:t>05.10.2015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AC27-6454-499C-8663-A9E44CD7BC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236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650-3A88-4036-B765-EEB5A50AF27B}" type="datetimeFigureOut">
              <a:rPr lang="nb-NO" smtClean="0"/>
              <a:t>05.10.2015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AC27-6454-499C-8663-A9E44CD7BC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310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650-3A88-4036-B765-EEB5A50AF27B}" type="datetimeFigureOut">
              <a:rPr lang="nb-NO" smtClean="0"/>
              <a:t>05.10.2015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AC27-6454-499C-8663-A9E44CD7BC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419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650-3A88-4036-B765-EEB5A50AF27B}" type="datetimeFigureOut">
              <a:rPr lang="nb-NO" smtClean="0"/>
              <a:t>05.10.2015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AC27-6454-499C-8663-A9E44CD7BC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093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650-3A88-4036-B765-EEB5A50AF27B}" type="datetimeFigureOut">
              <a:rPr lang="nb-NO" smtClean="0"/>
              <a:t>05.10.2015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AC27-6454-499C-8663-A9E44CD7BC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15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650-3A88-4036-B765-EEB5A50AF27B}" type="datetimeFigureOut">
              <a:rPr lang="nb-NO" smtClean="0"/>
              <a:t>05.10.2015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AC27-6454-499C-8663-A9E44CD7BC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036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650-3A88-4036-B765-EEB5A50AF27B}" type="datetimeFigureOut">
              <a:rPr lang="nb-NO" smtClean="0"/>
              <a:t>05.10.2015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AC27-6454-499C-8663-A9E44CD7BC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02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650-3A88-4036-B765-EEB5A50AF27B}" type="datetimeFigureOut">
              <a:rPr lang="nb-NO" smtClean="0"/>
              <a:t>05.10.2015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AC27-6454-499C-8663-A9E44CD7BC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80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A650-3A88-4036-B765-EEB5A50AF27B}" type="datetimeFigureOut">
              <a:rPr lang="nb-NO" smtClean="0"/>
              <a:t>05.10.2015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AC27-6454-499C-8663-A9E44CD7BC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81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artverket.no/Kart/Geodatasamarbeid/Temadata/Det-offentlige-kartgrunnlag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Innlandsgis</a:t>
            </a:r>
            <a:r>
              <a:rPr lang="nb-NO" dirty="0" smtClean="0"/>
              <a:t> – geonorge - DOK 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20. august 2015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754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Notater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Tegneregler</a:t>
            </a:r>
          </a:p>
          <a:p>
            <a:pPr lvl="1"/>
            <a:r>
              <a:rPr lang="nb-NO" dirty="0" err="1" smtClean="0"/>
              <a:t>Mxd</a:t>
            </a:r>
            <a:r>
              <a:rPr lang="nb-NO" dirty="0" smtClean="0"/>
              <a:t> – publiseres av </a:t>
            </a:r>
            <a:r>
              <a:rPr lang="nb-NO" dirty="0" err="1" smtClean="0"/>
              <a:t>arcgisserver</a:t>
            </a:r>
            <a:r>
              <a:rPr lang="nb-NO" dirty="0" smtClean="0"/>
              <a:t> og konsumeres av </a:t>
            </a:r>
            <a:r>
              <a:rPr lang="nb-NO" dirty="0" err="1" smtClean="0"/>
              <a:t>av</a:t>
            </a:r>
            <a:r>
              <a:rPr lang="nb-NO" dirty="0" smtClean="0"/>
              <a:t> </a:t>
            </a:r>
            <a:r>
              <a:rPr lang="nb-NO" dirty="0" err="1" smtClean="0"/>
              <a:t>geocortex</a:t>
            </a:r>
            <a:endParaRPr lang="nb-NO" dirty="0" smtClean="0"/>
          </a:p>
          <a:p>
            <a:r>
              <a:rPr lang="nb-NO" dirty="0" smtClean="0"/>
              <a:t>Geonorge</a:t>
            </a:r>
          </a:p>
          <a:p>
            <a:pPr lvl="1"/>
            <a:r>
              <a:rPr lang="nb-NO" dirty="0" smtClean="0"/>
              <a:t>Utvekslingsformat til </a:t>
            </a:r>
            <a:r>
              <a:rPr lang="nb-NO" dirty="0" err="1" smtClean="0"/>
              <a:t>innlandsgis</a:t>
            </a:r>
            <a:r>
              <a:rPr lang="nb-NO" dirty="0" smtClean="0"/>
              <a:t> – mottak – en plass: tilgang til en </a:t>
            </a:r>
            <a:r>
              <a:rPr lang="nb-NO" dirty="0" err="1" smtClean="0"/>
              <a:t>maskinlesbas</a:t>
            </a:r>
            <a:r>
              <a:rPr lang="nb-NO" dirty="0" smtClean="0"/>
              <a:t> vektordatakilde – da utvikle en rutine</a:t>
            </a:r>
          </a:p>
          <a:p>
            <a:pPr lvl="1"/>
            <a:r>
              <a:rPr lang="nb-NO" dirty="0" smtClean="0"/>
              <a:t>Tjenestekatalog – hvilke kilder er tilgjengelige – sett mot brukere. Ønsker listing av kilder som er maskinlesbare og aksesspunkt for lesing</a:t>
            </a:r>
          </a:p>
          <a:p>
            <a:pPr lvl="1"/>
            <a:r>
              <a:rPr lang="nb-NO" dirty="0" smtClean="0"/>
              <a:t>Utvikling av rutine – vi bruke </a:t>
            </a:r>
            <a:r>
              <a:rPr lang="nb-NO" dirty="0" err="1" smtClean="0"/>
              <a:t>python</a:t>
            </a:r>
            <a:r>
              <a:rPr lang="nb-NO" dirty="0" smtClean="0"/>
              <a:t> videre, (</a:t>
            </a:r>
            <a:r>
              <a:rPr lang="nb-NO" dirty="0" err="1" smtClean="0"/>
              <a:t>fme</a:t>
            </a:r>
            <a:r>
              <a:rPr lang="nb-NO" dirty="0" smtClean="0"/>
              <a:t>) hvis vi må</a:t>
            </a:r>
          </a:p>
          <a:p>
            <a:pPr lvl="1"/>
            <a:r>
              <a:rPr lang="nb-NO" dirty="0" smtClean="0"/>
              <a:t>Noen etater/ de fleste har FME men ikke </a:t>
            </a:r>
            <a:r>
              <a:rPr lang="nb-NO" dirty="0" err="1" smtClean="0"/>
              <a:t>Innlandsgis</a:t>
            </a:r>
            <a:endParaRPr lang="nb-NO" dirty="0" smtClean="0"/>
          </a:p>
          <a:p>
            <a:pPr lvl="1"/>
            <a:r>
              <a:rPr lang="nb-NO" dirty="0" smtClean="0"/>
              <a:t>Filter geometri </a:t>
            </a:r>
            <a:r>
              <a:rPr lang="nb-NO" dirty="0" err="1" smtClean="0"/>
              <a:t>hedopp</a:t>
            </a:r>
            <a:r>
              <a:rPr lang="nb-NO" dirty="0" smtClean="0"/>
              <a:t> – forenklet geometri? Hvis finoppløselig tungt, hvis detaljert tungt, et effektivt filter – attributtfilter eller geometrifilter? </a:t>
            </a:r>
          </a:p>
          <a:p>
            <a:pPr lvl="1"/>
            <a:r>
              <a:rPr lang="nb-NO" dirty="0" smtClean="0"/>
              <a:t>Kjøring va rutinen </a:t>
            </a:r>
            <a:r>
              <a:rPr lang="nb-NO" dirty="0" err="1" smtClean="0"/>
              <a:t>windows</a:t>
            </a:r>
            <a:r>
              <a:rPr lang="nb-NO" dirty="0" smtClean="0"/>
              <a:t> </a:t>
            </a:r>
            <a:r>
              <a:rPr lang="nb-NO" dirty="0" err="1" smtClean="0"/>
              <a:t>task</a:t>
            </a:r>
            <a:endParaRPr lang="nb-NO" dirty="0" smtClean="0"/>
          </a:p>
          <a:p>
            <a:pPr lvl="1"/>
            <a:r>
              <a:rPr lang="nb-NO" dirty="0" smtClean="0"/>
              <a:t>Håndtering av endringer – når spørre om nye data  -script er det forskjell i antall poster i tilbyders , </a:t>
            </a:r>
            <a:r>
              <a:rPr lang="nb-NO" dirty="0" err="1" smtClean="0"/>
              <a:t>svakhete</a:t>
            </a:r>
            <a:r>
              <a:rPr lang="nb-NO" dirty="0" smtClean="0"/>
              <a:t> at det ikke fanger opp endringer i endringer i geometri eller (ikke frekvens). Oppdateringer - Leser ned hele datasettet. Endringslogg. Fra tilbyder til geonorge.</a:t>
            </a:r>
          </a:p>
          <a:p>
            <a:pPr lvl="1"/>
            <a:endParaRPr lang="nb-NO" dirty="0" smtClean="0"/>
          </a:p>
          <a:p>
            <a:pPr lvl="1"/>
            <a:endParaRPr lang="nb-NO" dirty="0" smtClean="0"/>
          </a:p>
          <a:p>
            <a:pPr lvl="1"/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67524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Rolle – geodatakoordinator/geonorge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Koordinerer dataflyt fra nasjonale etater</a:t>
            </a:r>
          </a:p>
          <a:p>
            <a:r>
              <a:rPr lang="nb-NO" dirty="0" smtClean="0"/>
              <a:t>Geonorge som teknisk </a:t>
            </a:r>
            <a:r>
              <a:rPr lang="nb-NO" dirty="0" err="1" smtClean="0"/>
              <a:t>plattfor</a:t>
            </a:r>
            <a:r>
              <a:rPr lang="nb-NO" dirty="0" smtClean="0"/>
              <a:t> i tillegg til tjenester</a:t>
            </a:r>
          </a:p>
          <a:p>
            <a:r>
              <a:rPr lang="nb-NO" dirty="0" smtClean="0"/>
              <a:t>Nasjonal tilrettelegging hvor mulig</a:t>
            </a:r>
          </a:p>
          <a:p>
            <a:r>
              <a:rPr lang="nb-NO" dirty="0" smtClean="0"/>
              <a:t>Hvor mye tilrettelegging i fylkene – i påvente av geonorge/tjenester</a:t>
            </a:r>
          </a:p>
          <a:p>
            <a:r>
              <a:rPr lang="nb-NO" dirty="0" smtClean="0"/>
              <a:t>Hittil leverandørfokusert</a:t>
            </a:r>
          </a:p>
          <a:p>
            <a:r>
              <a:rPr lang="nb-NO" dirty="0" smtClean="0"/>
              <a:t>Nå framover brukerfokusert</a:t>
            </a:r>
          </a:p>
          <a:p>
            <a:r>
              <a:rPr lang="nb-NO" dirty="0" smtClean="0"/>
              <a:t>Se på felles behov hos større brukere</a:t>
            </a:r>
          </a:p>
          <a:p>
            <a:pPr lvl="1"/>
            <a:r>
              <a:rPr lang="nb-NO" dirty="0" smtClean="0"/>
              <a:t>KS/</a:t>
            </a:r>
            <a:r>
              <a:rPr lang="nb-NO" dirty="0" err="1" smtClean="0"/>
              <a:t>Kommit</a:t>
            </a:r>
            <a:r>
              <a:rPr lang="nb-NO" dirty="0" smtClean="0"/>
              <a:t> – </a:t>
            </a:r>
            <a:r>
              <a:rPr lang="nb-NO" dirty="0" err="1" smtClean="0"/>
              <a:t>ebyggesøknad</a:t>
            </a:r>
            <a:r>
              <a:rPr lang="nb-NO" dirty="0" smtClean="0"/>
              <a:t>/byggesak</a:t>
            </a:r>
          </a:p>
          <a:p>
            <a:pPr lvl="1"/>
            <a:r>
              <a:rPr lang="nb-NO" dirty="0" smtClean="0"/>
              <a:t>Større interkommunale samarbeid</a:t>
            </a:r>
          </a:p>
          <a:p>
            <a:pPr lvl="1"/>
            <a:r>
              <a:rPr lang="nb-NO" dirty="0" smtClean="0"/>
              <a:t>Ulike fylkesløsninger</a:t>
            </a:r>
          </a:p>
          <a:p>
            <a:pPr lvl="1"/>
            <a:r>
              <a:rPr lang="nb-NO" dirty="0" smtClean="0"/>
              <a:t>Ulike nasjonale brukere</a:t>
            </a:r>
          </a:p>
          <a:p>
            <a:pPr marL="0" indent="0">
              <a:buNone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45424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Geonorge  - alt på ett sted - distribusjon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Bestillings-api</a:t>
            </a:r>
          </a:p>
          <a:p>
            <a:pPr lvl="1"/>
            <a:r>
              <a:rPr lang="nb-NO" dirty="0" err="1" smtClean="0"/>
              <a:t>Filbestilling</a:t>
            </a:r>
            <a:r>
              <a:rPr lang="nb-NO" dirty="0" smtClean="0"/>
              <a:t> via geonorge  - </a:t>
            </a:r>
            <a:r>
              <a:rPr lang="nb-NO" dirty="0" err="1" smtClean="0"/>
              <a:t>xml</a:t>
            </a:r>
            <a:r>
              <a:rPr lang="nb-NO" dirty="0" smtClean="0"/>
              <a:t> med </a:t>
            </a:r>
            <a:r>
              <a:rPr lang="nb-NO" dirty="0" err="1" smtClean="0"/>
              <a:t>parametre</a:t>
            </a:r>
            <a:r>
              <a:rPr lang="nb-NO" dirty="0" smtClean="0"/>
              <a:t> som datasett, område, </a:t>
            </a:r>
            <a:r>
              <a:rPr lang="nb-NO" dirty="0" err="1" smtClean="0"/>
              <a:t>koordsys</a:t>
            </a:r>
            <a:r>
              <a:rPr lang="nb-NO" dirty="0" smtClean="0"/>
              <a:t>, format</a:t>
            </a:r>
          </a:p>
          <a:p>
            <a:pPr lvl="1"/>
            <a:r>
              <a:rPr lang="nb-NO" dirty="0" smtClean="0"/>
              <a:t>Manuell bestillingsløsning via </a:t>
            </a:r>
            <a:r>
              <a:rPr lang="nb-NO" dirty="0" err="1" smtClean="0"/>
              <a:t>gui</a:t>
            </a:r>
            <a:r>
              <a:rPr lang="nb-NO" dirty="0" smtClean="0"/>
              <a:t> og api som nå prøves ut for Kartverkets data – vi brukes også av etaer som RA, NIBIO, </a:t>
            </a:r>
            <a:r>
              <a:rPr lang="nb-NO" dirty="0" err="1" smtClean="0"/>
              <a:t>Mdir,Kyv</a:t>
            </a:r>
            <a:r>
              <a:rPr lang="nb-NO" dirty="0" smtClean="0"/>
              <a:t>, NGU?</a:t>
            </a:r>
          </a:p>
          <a:p>
            <a:pPr lvl="1"/>
            <a:r>
              <a:rPr lang="nb-NO" dirty="0" smtClean="0"/>
              <a:t>Automatisert bestilling via det samme api-grensesnittet ?</a:t>
            </a:r>
          </a:p>
          <a:p>
            <a:r>
              <a:rPr lang="nb-NO" dirty="0" smtClean="0"/>
              <a:t>Dekningsoversikter - filtre</a:t>
            </a:r>
          </a:p>
          <a:p>
            <a:pPr lvl="1"/>
            <a:r>
              <a:rPr lang="nb-NO" dirty="0" smtClean="0"/>
              <a:t>Hvilke data for hvilke kommuner – skal kunne gjøre kommunevise filtreringer – gi meg alle data i min kommune – vil også brukes i DOK-administrasjon for at kommuner skal velge «sitt DOK»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5146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Geonorge  - distribusjonsløsning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1825625"/>
            <a:ext cx="10472737" cy="350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il høyre 4"/>
          <p:cNvSpPr/>
          <p:nvPr/>
        </p:nvSpPr>
        <p:spPr>
          <a:xfrm>
            <a:off x="110837" y="2597727"/>
            <a:ext cx="727363" cy="841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/>
          <p:cNvSpPr txBox="1"/>
          <p:nvPr/>
        </p:nvSpPr>
        <p:spPr>
          <a:xfrm>
            <a:off x="110837" y="4655127"/>
            <a:ext cx="1517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Innlesing</a:t>
            </a:r>
          </a:p>
          <a:p>
            <a:pPr marL="285750" indent="-285750">
              <a:buFontTx/>
              <a:buChar char="-"/>
            </a:pPr>
            <a:r>
              <a:rPr lang="nb-NO" dirty="0" err="1" smtClean="0"/>
              <a:t>ftp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 smtClean="0"/>
              <a:t>Wfs</a:t>
            </a:r>
          </a:p>
          <a:p>
            <a:pPr marL="285750" indent="-285750">
              <a:buFontTx/>
              <a:buChar char="-"/>
            </a:pPr>
            <a:r>
              <a:rPr lang="nb-NO" dirty="0" err="1" smtClean="0"/>
              <a:t>Argisserver</a:t>
            </a:r>
            <a:r>
              <a:rPr lang="nb-NO" dirty="0" smtClean="0"/>
              <a:t>-tjeneste</a:t>
            </a:r>
          </a:p>
          <a:p>
            <a:pPr marL="285750" indent="-285750">
              <a:buFontTx/>
              <a:buChar char="-"/>
            </a:pP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1468583" y="4655127"/>
            <a:ext cx="151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«Web-hotell»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Mottaks/</a:t>
            </a:r>
            <a:r>
              <a:rPr lang="nb-NO" dirty="0" err="1" smtClean="0"/>
              <a:t>distribusjonsbase</a:t>
            </a:r>
            <a:endParaRPr lang="nb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3619501" y="4655127"/>
            <a:ext cx="151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Modell/base-struktur i </a:t>
            </a:r>
            <a:r>
              <a:rPr lang="nb-NO" dirty="0" err="1" smtClean="0"/>
              <a:t>hht</a:t>
            </a:r>
            <a:endParaRPr lang="nb-NO" dirty="0" smtClean="0"/>
          </a:p>
          <a:p>
            <a:r>
              <a:rPr lang="nb-NO" dirty="0" err="1" smtClean="0"/>
              <a:t>prodspek</a:t>
            </a:r>
            <a:r>
              <a:rPr lang="nb-NO" dirty="0"/>
              <a:t> </a:t>
            </a:r>
            <a:r>
              <a:rPr lang="nb-NO" dirty="0" smtClean="0"/>
              <a:t>hvis.. </a:t>
            </a:r>
            <a:endParaRPr lang="nb-NO" dirty="0"/>
          </a:p>
        </p:txBody>
      </p:sp>
      <p:sp>
        <p:nvSpPr>
          <p:cNvPr id="9" name="TekstSylinder 8"/>
          <p:cNvSpPr txBox="1"/>
          <p:nvPr/>
        </p:nvSpPr>
        <p:spPr>
          <a:xfrm>
            <a:off x="6152069" y="4695757"/>
            <a:ext cx="1517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Formater</a:t>
            </a:r>
          </a:p>
          <a:p>
            <a:r>
              <a:rPr lang="nb-NO" dirty="0" err="1" smtClean="0"/>
              <a:t>Koordys</a:t>
            </a:r>
            <a:endParaRPr lang="nb-NO" dirty="0" smtClean="0"/>
          </a:p>
          <a:p>
            <a:r>
              <a:rPr lang="nb-NO" dirty="0" smtClean="0"/>
              <a:t>Tegneregler</a:t>
            </a:r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9161969" y="4608960"/>
            <a:ext cx="1589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Tjenester</a:t>
            </a:r>
          </a:p>
          <a:p>
            <a:r>
              <a:rPr lang="nb-NO" dirty="0" smtClean="0"/>
              <a:t>Filer</a:t>
            </a:r>
          </a:p>
          <a:p>
            <a:r>
              <a:rPr lang="nb-NO" dirty="0" smtClean="0"/>
              <a:t>Automatiserte leveranser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2265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4775" y="0"/>
            <a:ext cx="11982449" cy="600075"/>
          </a:xfrm>
        </p:spPr>
        <p:txBody>
          <a:bodyPr>
            <a:noAutofit/>
          </a:bodyPr>
          <a:lstStyle/>
          <a:p>
            <a:r>
              <a:rPr lang="nb-NO" sz="2400" dirty="0" smtClean="0"/>
              <a:t>Innlesing til </a:t>
            </a:r>
            <a:r>
              <a:rPr lang="nb-NO" sz="2400" dirty="0" err="1" smtClean="0"/>
              <a:t>Innlandsgis</a:t>
            </a:r>
            <a:r>
              <a:rPr lang="nb-NO" sz="2400" dirty="0" smtClean="0"/>
              <a:t>  - mange veger også i geonorge – automatisert- lære – overta script/erfaring mv for nasjonal implementasjon</a:t>
            </a:r>
            <a:endParaRPr lang="nb-NO" sz="24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600075"/>
            <a:ext cx="119824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9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Ulikt utvalg av temadata i DOK og i </a:t>
            </a:r>
            <a:r>
              <a:rPr lang="nb-NO" dirty="0" err="1" smtClean="0"/>
              <a:t>innlandsgis</a:t>
            </a:r>
            <a:r>
              <a:rPr lang="nb-NO" dirty="0" smtClean="0"/>
              <a:t> -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055918" cy="4351338"/>
          </a:xfrm>
        </p:spPr>
        <p:txBody>
          <a:bodyPr/>
          <a:lstStyle/>
          <a:p>
            <a:r>
              <a:rPr lang="nb-NO" dirty="0" smtClean="0"/>
              <a:t>Nasjonale data</a:t>
            </a:r>
          </a:p>
          <a:p>
            <a:r>
              <a:rPr lang="nb-NO" dirty="0" smtClean="0"/>
              <a:t>Samt regionale data</a:t>
            </a:r>
          </a:p>
          <a:p>
            <a:r>
              <a:rPr lang="nb-NO" dirty="0" smtClean="0"/>
              <a:t>En del ulik </a:t>
            </a:r>
            <a:r>
              <a:rPr lang="nb-NO" dirty="0" err="1" smtClean="0"/>
              <a:t>navning</a:t>
            </a:r>
            <a:endParaRPr lang="nb-NO" dirty="0" smtClean="0"/>
          </a:p>
          <a:p>
            <a:r>
              <a:rPr lang="nb-NO" dirty="0" smtClean="0"/>
              <a:t>Noen revisjoner nylig slik at det samsvarer mer</a:t>
            </a:r>
            <a:endParaRPr lang="nb-NO" dirty="0"/>
          </a:p>
        </p:txBody>
      </p:sp>
      <p:sp>
        <p:nvSpPr>
          <p:cNvPr id="6" name="Ellipse 5"/>
          <p:cNvSpPr/>
          <p:nvPr/>
        </p:nvSpPr>
        <p:spPr>
          <a:xfrm>
            <a:off x="5029200" y="1825625"/>
            <a:ext cx="4094018" cy="2143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>
                <a:solidFill>
                  <a:schemeClr val="tx1"/>
                </a:solidFill>
              </a:rPr>
              <a:t>Temadata i </a:t>
            </a:r>
          </a:p>
          <a:p>
            <a:pPr algn="ctr"/>
            <a:r>
              <a:rPr lang="nb-NO" sz="2400" dirty="0" smtClean="0">
                <a:solidFill>
                  <a:schemeClr val="tx1"/>
                </a:solidFill>
              </a:rPr>
              <a:t>DOK</a:t>
            </a:r>
            <a:endParaRPr lang="nb-NO" sz="24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120245" y="1825625"/>
            <a:ext cx="5185064" cy="214370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>
                <a:solidFill>
                  <a:schemeClr val="tx1"/>
                </a:solidFill>
              </a:rPr>
              <a:t>Temadata i </a:t>
            </a:r>
          </a:p>
          <a:p>
            <a:pPr algn="ctr"/>
            <a:r>
              <a:rPr lang="nb-NO" sz="2400" dirty="0" err="1" smtClean="0">
                <a:solidFill>
                  <a:schemeClr val="tx1"/>
                </a:solidFill>
              </a:rPr>
              <a:t>Innlandsgis</a:t>
            </a:r>
            <a:endParaRPr lang="nb-N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1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59378" cy="1325563"/>
          </a:xfrm>
        </p:spPr>
        <p:txBody>
          <a:bodyPr/>
          <a:lstStyle/>
          <a:p>
            <a:r>
              <a:rPr lang="nb-NO" dirty="0" smtClean="0"/>
              <a:t>Del av potensiell DOK – aktuell for </a:t>
            </a:r>
            <a:r>
              <a:rPr lang="nb-NO" dirty="0" err="1" smtClean="0"/>
              <a:t>innlandsgis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697627" cy="4351338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Sjekk bedre enn denne hurtige sjekken</a:t>
            </a:r>
          </a:p>
          <a:p>
            <a:r>
              <a:rPr lang="nb-NO" dirty="0" smtClean="0"/>
              <a:t>A: hvilke av disse skal vi så behandle via geonorge</a:t>
            </a:r>
          </a:p>
          <a:p>
            <a:r>
              <a:rPr lang="nb-NO" dirty="0" smtClean="0"/>
              <a:t>B: Hvilke av disse ønsker eventuelt </a:t>
            </a:r>
            <a:r>
              <a:rPr lang="nb-NO" dirty="0" err="1" smtClean="0"/>
              <a:t>innlandsgis</a:t>
            </a:r>
            <a:r>
              <a:rPr lang="nb-NO" dirty="0" smtClean="0"/>
              <a:t>? – gi formelle innspill via DOK-forslagsskjema</a:t>
            </a:r>
          </a:p>
          <a:p>
            <a:r>
              <a:rPr lang="nb-NO" dirty="0" smtClean="0"/>
              <a:t> </a:t>
            </a:r>
            <a:r>
              <a:rPr lang="nb-NO" dirty="0" smtClean="0">
                <a:hlinkClick r:id="rId2"/>
              </a:rPr>
              <a:t>http://www.kartverket.no/Kart/Geodatasamarbeid/Temadata/Det-offentlige-kartgrunnlaget/</a:t>
            </a:r>
            <a:r>
              <a:rPr lang="nb-NO" dirty="0" smtClean="0"/>
              <a:t> </a:t>
            </a:r>
          </a:p>
          <a:p>
            <a:endParaRPr lang="nb-NO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34" y="71181"/>
            <a:ext cx="5118733" cy="67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6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Mange temadata i </a:t>
            </a:r>
            <a:r>
              <a:rPr lang="nb-NO" dirty="0" err="1" smtClean="0"/>
              <a:t>Innlandsgis</a:t>
            </a:r>
            <a:r>
              <a:rPr lang="nb-NO" dirty="0" smtClean="0"/>
              <a:t> er ikke med i DOK – hva gjør vi med dem i geonorge?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697627" cy="4351338"/>
          </a:xfrm>
        </p:spPr>
        <p:txBody>
          <a:bodyPr/>
          <a:lstStyle/>
          <a:p>
            <a:r>
              <a:rPr lang="nb-NO" dirty="0" smtClean="0"/>
              <a:t>prioritere</a:t>
            </a:r>
          </a:p>
          <a:p>
            <a:r>
              <a:rPr lang="nb-NO" dirty="0" smtClean="0"/>
              <a:t>Hvilke av dataene er særlig viktige</a:t>
            </a:r>
          </a:p>
          <a:p>
            <a:r>
              <a:rPr lang="nb-NO" dirty="0" smtClean="0"/>
              <a:t>Hvilke kommer fra nasjonale kilder</a:t>
            </a:r>
          </a:p>
          <a:p>
            <a:r>
              <a:rPr lang="nb-NO" dirty="0" smtClean="0"/>
              <a:t>Hvilke har en oppdateringsfrekvens som gjør dem enkle å ta via geonorge</a:t>
            </a:r>
          </a:p>
          <a:p>
            <a:endParaRPr lang="nb-NO" dirty="0" smtClean="0"/>
          </a:p>
          <a:p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51" y="1622855"/>
            <a:ext cx="5412135" cy="42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Innlandsgis</a:t>
            </a:r>
            <a:r>
              <a:rPr lang="nb-NO" dirty="0" smtClean="0"/>
              <a:t> – «unntatt offentlighet-data»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07027" y="1494776"/>
            <a:ext cx="5957455" cy="4351338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Hva gjør vi med disse? </a:t>
            </a:r>
          </a:p>
          <a:p>
            <a:r>
              <a:rPr lang="nb-NO" dirty="0" smtClean="0"/>
              <a:t>Geonorge og Norge digitalt-løsninger må forholde seg til at slik vil det være</a:t>
            </a:r>
          </a:p>
          <a:p>
            <a:r>
              <a:rPr lang="nb-NO" dirty="0" smtClean="0"/>
              <a:t>Geonorge/infrastrukturen må få ordninger for slike </a:t>
            </a:r>
            <a:r>
              <a:rPr lang="nb-NO" dirty="0" err="1" smtClean="0"/>
              <a:t>dsata</a:t>
            </a:r>
            <a:endParaRPr lang="nb-NO" dirty="0" smtClean="0"/>
          </a:p>
          <a:p>
            <a:r>
              <a:rPr lang="nb-NO" dirty="0" smtClean="0"/>
              <a:t>Geonorge bør ha et desentralisert opplegg der ulike regionalt eller i en etat får rollen å tildele rettigheter</a:t>
            </a:r>
          </a:p>
          <a:p>
            <a:r>
              <a:rPr lang="nb-NO" dirty="0" err="1" smtClean="0"/>
              <a:t>Innlandsgis</a:t>
            </a:r>
            <a:r>
              <a:rPr lang="nb-NO" dirty="0" smtClean="0"/>
              <a:t> – dataflyt som nå for disse data inntil ordninger er på plass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47" y="5650202"/>
            <a:ext cx="9925050" cy="1162050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6764482" y="1298864"/>
            <a:ext cx="3751118" cy="316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Åpne data </a:t>
            </a:r>
            <a:endParaRPr lang="nb-NO" dirty="0"/>
          </a:p>
        </p:txBody>
      </p:sp>
      <p:sp>
        <p:nvSpPr>
          <p:cNvPr id="6" name="Rektangel 5"/>
          <p:cNvSpPr/>
          <p:nvPr/>
        </p:nvSpPr>
        <p:spPr>
          <a:xfrm>
            <a:off x="6795655" y="4554394"/>
            <a:ext cx="3751118" cy="100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Data unntatt offentlighet</a:t>
            </a:r>
          </a:p>
          <a:p>
            <a:pPr algn="ctr"/>
            <a:r>
              <a:rPr lang="nb-NO" dirty="0"/>
              <a:t>-</a:t>
            </a:r>
            <a:r>
              <a:rPr lang="nb-NO" dirty="0" smtClean="0"/>
              <a:t> av ulike grunner – marked, personvern, </a:t>
            </a:r>
            <a:r>
              <a:rPr lang="nb-NO" dirty="0" err="1" smtClean="0"/>
              <a:t>osv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328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557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Innlandsgis – geonorge - DOK </vt:lpstr>
      <vt:lpstr>Rolle – geodatakoordinator/geonorge</vt:lpstr>
      <vt:lpstr>Geonorge  - alt på ett sted - distribusjon</vt:lpstr>
      <vt:lpstr>Geonorge  - distribusjonsløsning</vt:lpstr>
      <vt:lpstr>Innlesing til Innlandsgis  - mange veger også i geonorge – automatisert- lære – overta script/erfaring mv for nasjonal implementasjon</vt:lpstr>
      <vt:lpstr>Ulikt utvalg av temadata i DOK og i innlandsgis - </vt:lpstr>
      <vt:lpstr>Del av potensiell DOK – aktuell for innlandsgis?</vt:lpstr>
      <vt:lpstr>Mange temadata i Innlandsgis er ikke med i DOK – hva gjør vi med dem i geonorge?</vt:lpstr>
      <vt:lpstr>Innlandsgis – «unntatt offentlighet-data»</vt:lpstr>
      <vt:lpstr>Notater</vt:lpstr>
    </vt:vector>
  </TitlesOfParts>
  <Company>Statens Kartverk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Innlandsgis – geonorge</dc:title>
  <dc:creator>Arvid Lillethun</dc:creator>
  <cp:lastModifiedBy>Arvid Lillethun</cp:lastModifiedBy>
  <cp:revision>14</cp:revision>
  <dcterms:created xsi:type="dcterms:W3CDTF">2015-08-19T11:40:35Z</dcterms:created>
  <dcterms:modified xsi:type="dcterms:W3CDTF">2015-10-05T13:03:31Z</dcterms:modified>
</cp:coreProperties>
</file>