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D8B8-EDDD-4BCD-8EB8-3C88C5DFF8C9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182A-8015-4DAC-885D-3B81EC7F921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D8B8-EDDD-4BCD-8EB8-3C88C5DFF8C9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182A-8015-4DAC-885D-3B81EC7F92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D8B8-EDDD-4BCD-8EB8-3C88C5DFF8C9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182A-8015-4DAC-885D-3B81EC7F92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D8B8-EDDD-4BCD-8EB8-3C88C5DFF8C9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182A-8015-4DAC-885D-3B81EC7F92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D8B8-EDDD-4BCD-8EB8-3C88C5DFF8C9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182A-8015-4DAC-885D-3B81EC7F921D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D8B8-EDDD-4BCD-8EB8-3C88C5DFF8C9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182A-8015-4DAC-885D-3B81EC7F92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D8B8-EDDD-4BCD-8EB8-3C88C5DFF8C9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182A-8015-4DAC-885D-3B81EC7F92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D8B8-EDDD-4BCD-8EB8-3C88C5DFF8C9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D4182A-8015-4DAC-885D-3B81EC7F921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D8B8-EDDD-4BCD-8EB8-3C88C5DFF8C9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182A-8015-4DAC-885D-3B81EC7F92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9D8B8-EDDD-4BCD-8EB8-3C88C5DFF8C9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7D4182A-8015-4DAC-885D-3B81EC7F92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8809D8B8-EDDD-4BCD-8EB8-3C88C5DFF8C9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4182A-8015-4DAC-885D-3B81EC7F921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09D8B8-EDDD-4BCD-8EB8-3C88C5DFF8C9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7D4182A-8015-4DAC-885D-3B81EC7F921D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1700808"/>
            <a:ext cx="6480048" cy="2301240"/>
          </a:xfrm>
        </p:spPr>
        <p:txBody>
          <a:bodyPr/>
          <a:lstStyle/>
          <a:p>
            <a:r>
              <a:rPr lang="en-IN" dirty="0" smtClean="0"/>
              <a:t>BFS AND DFS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50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Depth-first Search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7467600" cy="5001419"/>
          </a:xfrm>
        </p:spPr>
        <p:txBody>
          <a:bodyPr>
            <a:normAutofit fontScale="92500" lnSpcReduction="10000"/>
          </a:bodyPr>
          <a:lstStyle/>
          <a:p>
            <a:r>
              <a:rPr lang="en-IN" sz="2800" dirty="0" smtClean="0"/>
              <a:t>Depth-first </a:t>
            </a:r>
            <a:r>
              <a:rPr lang="en-IN" sz="2800" dirty="0"/>
              <a:t>search </a:t>
            </a:r>
            <a:r>
              <a:rPr lang="en-IN" sz="2800" dirty="0" smtClean="0"/>
              <a:t>is a </a:t>
            </a:r>
            <a:r>
              <a:rPr lang="en-IN" sz="2800" dirty="0"/>
              <a:t>recursive algorithm for traversing a tree or graph data structure.</a:t>
            </a:r>
          </a:p>
          <a:p>
            <a:r>
              <a:rPr lang="en-IN" sz="2800" dirty="0"/>
              <a:t>It is called the depth-first search because it starts from the root node and follows each path to its greatest depth node before moving to the next path.</a:t>
            </a:r>
          </a:p>
          <a:p>
            <a:r>
              <a:rPr lang="en-IN" sz="2800" dirty="0"/>
              <a:t>DFS uses a stack data structure for its implementation.</a:t>
            </a:r>
          </a:p>
          <a:p>
            <a:r>
              <a:rPr lang="en-IN" sz="2800" dirty="0"/>
              <a:t>The process of the DFS algorithm is similar to the BFS algorithm</a:t>
            </a:r>
            <a:r>
              <a:rPr lang="en-IN" sz="2800" dirty="0" smtClean="0"/>
              <a:t>.</a:t>
            </a:r>
          </a:p>
          <a:p>
            <a:r>
              <a:rPr lang="en-IN" sz="2800" dirty="0"/>
              <a:t>Backtracking is an algorithm technique for finding all possible solutions using recursion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51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7859216" cy="5793507"/>
          </a:xfrm>
        </p:spPr>
        <p:txBody>
          <a:bodyPr>
            <a:normAutofit fontScale="92500" lnSpcReduction="10000"/>
          </a:bodyPr>
          <a:lstStyle/>
          <a:p>
            <a:pPr marL="36576" indent="0">
              <a:buNone/>
            </a:pPr>
            <a:r>
              <a:rPr lang="en-IN" b="1" u="sng" dirty="0"/>
              <a:t>Advantage:</a:t>
            </a:r>
            <a:endParaRPr lang="en-IN" u="sng" dirty="0"/>
          </a:p>
          <a:p>
            <a:r>
              <a:rPr lang="en-IN" dirty="0"/>
              <a:t>DFS requires very less memory as it only needs to store a stack of the nodes on the path from root node to the current node.</a:t>
            </a:r>
          </a:p>
          <a:p>
            <a:r>
              <a:rPr lang="en-IN" dirty="0"/>
              <a:t>It takes less time to reach to the goal node than BFS algorithm (if it traverses in the right path).</a:t>
            </a:r>
          </a:p>
          <a:p>
            <a:pPr marL="36576" indent="0">
              <a:buNone/>
            </a:pPr>
            <a:r>
              <a:rPr lang="en-IN" b="1" u="sng" dirty="0"/>
              <a:t>Disadvantage:</a:t>
            </a:r>
            <a:endParaRPr lang="en-IN" u="sng" dirty="0"/>
          </a:p>
          <a:p>
            <a:r>
              <a:rPr lang="en-IN" dirty="0"/>
              <a:t>There is the possibility that many states keep re-occurring, and there is no guarantee of finding the solution.</a:t>
            </a:r>
          </a:p>
          <a:p>
            <a:r>
              <a:rPr lang="en-IN" dirty="0"/>
              <a:t>DFS algorithm goes for deep down searching and sometime it may go to the infinite loop.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93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7467600" cy="5649491"/>
          </a:xfrm>
        </p:spPr>
        <p:txBody>
          <a:bodyPr>
            <a:normAutofit fontScale="92500"/>
          </a:bodyPr>
          <a:lstStyle/>
          <a:p>
            <a:pPr marL="36576" indent="0">
              <a:buNone/>
            </a:pPr>
            <a:r>
              <a:rPr lang="en-IN" u="sng" dirty="0"/>
              <a:t>Example:</a:t>
            </a:r>
          </a:p>
          <a:p>
            <a:r>
              <a:rPr lang="en-IN" dirty="0"/>
              <a:t>In the below search tree, we have shown the flow of depth-first search, and it will follow the order as:</a:t>
            </a:r>
          </a:p>
          <a:p>
            <a:pPr marL="36576" indent="0">
              <a:buNone/>
            </a:pPr>
            <a:r>
              <a:rPr lang="en-IN" dirty="0" smtClean="0"/>
              <a:t>    Root </a:t>
            </a:r>
            <a:r>
              <a:rPr lang="en-IN" dirty="0"/>
              <a:t>node---&gt;Left node ----&gt; right node.</a:t>
            </a:r>
          </a:p>
          <a:p>
            <a:r>
              <a:rPr lang="en-IN" dirty="0"/>
              <a:t>It will start searching from root node S, and traverse A, then B, then D and E, after traversing E, it will backtrack the tree as E has no other successor and still goal node is not found. After backtracking it will traverse node C and then G, and here it will terminate as it found goal node.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0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4704"/>
            <a:ext cx="7200800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60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147248" cy="5793507"/>
          </a:xfrm>
        </p:spPr>
        <p:txBody>
          <a:bodyPr/>
          <a:lstStyle/>
          <a:p>
            <a:r>
              <a:rPr lang="en-IN" b="1" u="sng" dirty="0"/>
              <a:t>Completeness:</a:t>
            </a:r>
            <a:r>
              <a:rPr lang="en-IN" u="sng" dirty="0"/>
              <a:t> </a:t>
            </a:r>
            <a:r>
              <a:rPr lang="en-IN" dirty="0"/>
              <a:t>DFS search algorithm is complete within finite state space as it will expand every node within a limited search tree.</a:t>
            </a:r>
          </a:p>
          <a:p>
            <a:r>
              <a:rPr lang="en-IN" b="1" u="sng" dirty="0"/>
              <a:t>Time Complexity:</a:t>
            </a:r>
            <a:r>
              <a:rPr lang="en-IN" u="sng" dirty="0"/>
              <a:t> </a:t>
            </a:r>
            <a:r>
              <a:rPr lang="en-IN" dirty="0"/>
              <a:t>Time complexity of DFS will be equivalent to the node traversed by the algorithm. It is given by</a:t>
            </a:r>
            <a:r>
              <a:rPr lang="en-IN" dirty="0" smtClean="0"/>
              <a:t>:</a:t>
            </a:r>
          </a:p>
          <a:p>
            <a:pPr marL="36576" indent="0">
              <a:buNone/>
            </a:pPr>
            <a:r>
              <a:rPr lang="en-IN" b="1" dirty="0" smtClean="0"/>
              <a:t>	T(n</a:t>
            </a:r>
            <a:r>
              <a:rPr lang="en-IN" b="1" dirty="0"/>
              <a:t>)= 1+ n</a:t>
            </a:r>
            <a:r>
              <a:rPr lang="en-IN" b="1" baseline="30000" dirty="0"/>
              <a:t>2</a:t>
            </a:r>
            <a:r>
              <a:rPr lang="en-IN" b="1" dirty="0"/>
              <a:t>+ n</a:t>
            </a:r>
            <a:r>
              <a:rPr lang="en-IN" b="1" baseline="30000" dirty="0"/>
              <a:t>3</a:t>
            </a:r>
            <a:r>
              <a:rPr lang="en-IN" b="1" dirty="0"/>
              <a:t> +.........+ n</a:t>
            </a:r>
            <a:r>
              <a:rPr lang="en-IN" b="1" baseline="30000" dirty="0"/>
              <a:t>m</a:t>
            </a:r>
            <a:r>
              <a:rPr lang="en-IN" b="1" dirty="0"/>
              <a:t>=O(n</a:t>
            </a:r>
            <a:r>
              <a:rPr lang="en-IN" b="1" baseline="30000" dirty="0"/>
              <a:t>m</a:t>
            </a:r>
            <a:r>
              <a:rPr lang="en-IN" b="1" dirty="0"/>
              <a:t>)</a:t>
            </a:r>
            <a:endParaRPr lang="en-IN" dirty="0"/>
          </a:p>
          <a:p>
            <a:r>
              <a:rPr lang="en-IN" b="1" dirty="0"/>
              <a:t>Where, m= maximum depth of any node and this can be much larger than d (Shallowest solution depth</a:t>
            </a:r>
            <a:r>
              <a:rPr lang="en-IN" b="1" dirty="0" smtClean="0"/>
              <a:t>)</a:t>
            </a:r>
          </a:p>
          <a:p>
            <a:endParaRPr lang="en-IN" dirty="0"/>
          </a:p>
          <a:p>
            <a:pPr marL="36576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21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7859216" cy="5721499"/>
          </a:xfrm>
        </p:spPr>
        <p:txBody>
          <a:bodyPr/>
          <a:lstStyle/>
          <a:p>
            <a:r>
              <a:rPr lang="en-IN" b="1" u="sng" dirty="0"/>
              <a:t>Space Complexity:</a:t>
            </a:r>
            <a:r>
              <a:rPr lang="en-IN" dirty="0"/>
              <a:t> DFS algorithm needs to store only single path from the root node, hence space complexity of DFS is equivalent to the size of the fringe set, which is </a:t>
            </a:r>
            <a:r>
              <a:rPr lang="en-IN" b="1" dirty="0"/>
              <a:t>O(</a:t>
            </a:r>
            <a:r>
              <a:rPr lang="en-IN" b="1" dirty="0" err="1"/>
              <a:t>bm</a:t>
            </a:r>
            <a:r>
              <a:rPr lang="en-IN" b="1" dirty="0" smtClean="0"/>
              <a:t>)</a:t>
            </a:r>
            <a:r>
              <a:rPr lang="en-IN" dirty="0" smtClean="0"/>
              <a:t>.</a:t>
            </a:r>
          </a:p>
          <a:p>
            <a:r>
              <a:rPr lang="en-IN" b="1" u="sng" dirty="0"/>
              <a:t>Optimal:</a:t>
            </a:r>
            <a:r>
              <a:rPr lang="en-IN" dirty="0"/>
              <a:t> DFS search algorithm is non-optimal, as it may generate a large number of steps or high cost to reach to the goal node.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40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Hill Climbing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Hill climbing algorithm is a local search algorithm which continuously moves in the direction of increasing elevation/value to find the peak of the mountain or best solution to the problem. It terminates when it reaches a peak value where no </a:t>
            </a:r>
            <a:r>
              <a:rPr lang="en-IN" dirty="0" err="1"/>
              <a:t>neighbor</a:t>
            </a:r>
            <a:r>
              <a:rPr lang="en-IN" dirty="0"/>
              <a:t> has a higher value.</a:t>
            </a:r>
          </a:p>
          <a:p>
            <a:r>
              <a:rPr lang="en-IN" dirty="0"/>
              <a:t>It is also called greedy local search as it only looks to its good immediate </a:t>
            </a:r>
            <a:r>
              <a:rPr lang="en-IN" dirty="0" err="1"/>
              <a:t>neighbor</a:t>
            </a:r>
            <a:r>
              <a:rPr lang="en-IN" dirty="0"/>
              <a:t> state and not beyond that.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67297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368</TotalTime>
  <Words>352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BFS AND DFS</vt:lpstr>
      <vt:lpstr>Depth-first Search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Hill Climbing Algorithm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BFS AND DFS</dc:title>
  <dc:creator>Lenovo</dc:creator>
  <cp:lastModifiedBy>Lenovo</cp:lastModifiedBy>
  <cp:revision>8</cp:revision>
  <dcterms:created xsi:type="dcterms:W3CDTF">2024-03-30T04:46:46Z</dcterms:created>
  <dcterms:modified xsi:type="dcterms:W3CDTF">2024-03-30T10:55:01Z</dcterms:modified>
</cp:coreProperties>
</file>