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Planning Approaches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3865" y="4439919"/>
            <a:ext cx="3646805" cy="2122245"/>
          </a:xfrm>
        </p:spPr>
        <p:txBody>
          <a:bodyPr>
            <a:no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22wh1a6637-Lahari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22wh1a6662-Sri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Vaishnavi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22wh1a6603-Meghana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23wh5a6601-karuna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22WH1A6613-SIVANI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30564-2EC2-07C0-CAB9-14BB0ED17E03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10071905" cy="34241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is revolutionizing the planning process by helping identify the best course of action, automating tasks, and evaluating options.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overcomes human limitations by handling large data sets and complex problems, speeding up the process, and making recommendations.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can analyze multiple options and recommend the best one, making decision-making more efficient.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Goal-Based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826180"/>
            <a:ext cx="10363826" cy="34241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Goal-based planning focuses on achieving specific goals by considering the current state and the actions needed to transition from the current state to the desired goal state.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Goal-based planning involves defining a set of goals that the AI system needs to achieve.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planning system then searches for a sequence of actions that will lead to the goal state from the current state.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algorithms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Strips, A* search.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US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and focused on achieving specific objectives.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for problems with well-defined goals.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en-US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flexibility, as it doesn't handle scenarios where goals might change dynamically.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not be efficient in complex environments with many possible states and actions.</a:t>
            </a:r>
          </a:p>
          <a:p>
            <a:endParaRPr lang="en-US" sz="1600" cap="non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826179"/>
            <a:ext cx="10363826" cy="34241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planning relies on a set of predefined rules to make decisions and plan actions.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collection of if-then rules to determine which actions to take based on the current state.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rule defines a condition and the corresponding action to execute when that condition is met.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systems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expert systems like </a:t>
            </a:r>
            <a:r>
              <a:rPr lang="en-US" sz="1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mycin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production systems.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understand and implement for well-defined domains.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interpretable, making it easier to debug and modify.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become complex and unwieldy as the number of rules increases.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adaptable to dynamic or unforeseen situations where new rules may be required.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541244"/>
            <a:ext cx="10364451" cy="1596177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Utility-Based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748906"/>
            <a:ext cx="10363826" cy="34241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Utility-based planning involves making decisions based on a utility function that quantifies the desirability of different outcomes.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Utility-based systems assign a numerical value (utility) to different outcomes or states, representing their relative desirability.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planning system aims to maximize the overall utility by selecting actions that lead to the highest utility states.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algorithms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markov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processes (</a:t>
            </a:r>
            <a:r>
              <a:rPr lang="en-US" sz="1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mdps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reinforcement learning.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and can handle complex trade-offs between different objectives.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dynamic environments where the optimal decision may vary over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an appropriate utility function can be challenging.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require significant computational resources, especially in large state spaces.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First Search (Informed Search)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of best first search is to use an evaluation function to decide which adjacent is most promising and then explore.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falls under the category of heuristic search or informed search.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a priority queue or heap to store the costs of nodes that have the lowest evaluation function value.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most common approach in 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planning 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26" y="2558127"/>
            <a:ext cx="5105400" cy="304203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is a traversing algorithm used in tree and graph-like data structures.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at the root node, the algorithm proceeds to search to the deepest level of the search tree until nodes with no successors are reached.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the node with unexpanded successors is encountered then the search backtracks to the next deepest node to explore alternative paths.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22" y="2366963"/>
            <a:ext cx="4853791" cy="342423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967847"/>
            <a:ext cx="5106026" cy="342410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is a traversing algorithm used in tree and graph-like data structures.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 it starts at the root node, then it expands all of its successors, it systematically explores all its </a:t>
            </a:r>
            <a:r>
              <a:rPr lang="en-US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neighbouring</a:t>
            </a:r>
            <a:r>
              <a:rPr lang="en-US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nodes before moving to the next level of nodes.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extends the root node’s immediate </a:t>
            </a:r>
            <a:r>
              <a:rPr lang="en-US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neighbours</a:t>
            </a:r>
            <a:r>
              <a:rPr lang="en-US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to their </a:t>
            </a:r>
            <a:r>
              <a:rPr lang="en-US" sz="19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neighbours</a:t>
            </a:r>
            <a:r>
              <a:rPr lang="en-US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so on, lasts until all the nodes within the graph have been visited or until the specific condition is met.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4694"/>
            <a:ext cx="4921474" cy="336232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is a critical component of any business. The ability to organize and oversee a project from beginning to end is essential for any company looking to be successful.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can help businesses overcome these challenges.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allows businesses to make better decisions, faster.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project management tools also automate many tasks that are typically performed by humans, such as task allocation, resource allocation, and communication.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AI-based project management tools offer a number of benefits that can help businesses of all sizes become more successful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4543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Droplet</vt:lpstr>
      <vt:lpstr>Analysis Of Planning Approaches</vt:lpstr>
      <vt:lpstr>Introduction</vt:lpstr>
      <vt:lpstr>Goal-Based Planning</vt:lpstr>
      <vt:lpstr>Rule-Based Planning</vt:lpstr>
      <vt:lpstr>Utility-Based Planning</vt:lpstr>
      <vt:lpstr>Best First Search (Informed Search)</vt:lpstr>
      <vt:lpstr>Depth First Search (DFS) </vt:lpstr>
      <vt:lpstr>Breadth First Search (BFS)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Immidi Sivani</cp:lastModifiedBy>
  <cp:revision>14</cp:revision>
  <dcterms:created xsi:type="dcterms:W3CDTF">2024-07-03T14:53:00Z</dcterms:created>
  <dcterms:modified xsi:type="dcterms:W3CDTF">2024-07-05T02:53:34Z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EA927C7226DC476CA309F0FA96D6C886_12</vt:lpwstr>
  </property>
  <property fmtid="{D5CDD505-2E9C-101B-9397-08002B2CF9AE}" pid="3" name="KSOProductBuildVer">
    <vt:lpwstr>1033-12.2.0.17119</vt:lpwstr>
  </property>
</Properties>
</file>