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font" Target="fonts/font2.fntdata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f486eee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f486eee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f486eee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f486eee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9f486eee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9f486eee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f486eee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f486eee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Planning in AI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654070" y="3605125"/>
            <a:ext cx="601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By: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Jahnvi</a:t>
            </a:r>
            <a:r>
              <a:rPr lang="en" sz="2400" dirty="0"/>
              <a:t> </a:t>
            </a:r>
            <a:r>
              <a:rPr lang="en" sz="2400" dirty="0" err="1"/>
              <a:t>Kakkar</a:t>
            </a:r>
            <a:r>
              <a:rPr lang="en" sz="2400" dirty="0"/>
              <a:t> (22WH1A6640)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Muskaan</a:t>
            </a:r>
            <a:r>
              <a:rPr lang="en" sz="2400" dirty="0"/>
              <a:t> (22WH1A66</a:t>
            </a:r>
            <a:r>
              <a:rPr lang="en-US" sz="2400" dirty="0"/>
              <a:t>5</a:t>
            </a:r>
            <a:r>
              <a:rPr lang="en" sz="2400" dirty="0"/>
              <a:t>0)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Introduction to Hierarchical Planning in AI</a:t>
            </a:r>
            <a:endParaRPr sz="290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77631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planning in AI involves organizing tasks into multiple levels of abstraction, breaking down high-level goals into manageable sub-goals and tasks.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AI handle complex tasks efficiently by making decisions at various abstraction levels.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81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Components and Techniques of Hierarchical Planning</a:t>
            </a:r>
            <a:endParaRPr sz="260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2075" y="539000"/>
            <a:ext cx="8909100" cy="41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Goals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Guide the planning process.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Actions to achieve goals.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Sub-Goals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Intermediate objectives.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Structure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Organizes tasks and goals.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Dependencies and Constraints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Determine task order.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Representation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Hierarchical structures of tasks.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Evaluation and Optimization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Ensures efficiency and feasibility.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HTN Planning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Decomposes tasks into sub-tasks.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Reinforcement Learning (HRL)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Uses hierarchies for learning and decision making.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Task Networks (HTNs)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Represents hierarchical task decomposition.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5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State Space Search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Explores state space hierarchically.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t="24351"/>
          <a:stretch/>
        </p:blipFill>
        <p:spPr>
          <a:xfrm>
            <a:off x="5877113" y="689475"/>
            <a:ext cx="3702286" cy="19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81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Hierarchical Planning in Autonomous Driving and Robotics</a:t>
            </a:r>
            <a:endParaRPr sz="24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2075" y="539000"/>
            <a:ext cx="5516700" cy="41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Autonomous Driving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Goal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Safe navigation.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Steps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Route planning, obstacle avoidance, traffic signal recognition, lane keeping.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Steps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Map analysis, sensor data processing, image recognition, lane detection.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Goal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Assemble electronic devices.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Steps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Component identification, assembly sequence planning, manipulation and grasping, quality control.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Steps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Object recognition, task planning, grasping strategy, vision inspection.</a:t>
            </a:r>
            <a:endParaRPr sz="1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150" y="609325"/>
            <a:ext cx="2933148" cy="165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938" y="2404475"/>
            <a:ext cx="2029575" cy="13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81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Advantages and Challenges of Hierarchical Planning</a:t>
            </a:r>
            <a:endParaRPr sz="24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164150" y="527300"/>
            <a:ext cx="8430300" cy="3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Complexity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Manages complex tasks efficiently.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Adapts plans to changes.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Reuse and Abstraction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Reduces redundant planning.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Higher-Level Reasoning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Facilitates strategic decision-making.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Complexity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Computationally demanding with many tasks.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Adaptability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Requires significant resources for re-planning.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4150" y="1728925"/>
            <a:ext cx="7475700" cy="15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200"/>
              <a:t>Thank You!</a:t>
            </a:r>
            <a:endParaRPr sz="9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Geometric</vt:lpstr>
      <vt:lpstr>Hierarchical Planning in AI</vt:lpstr>
      <vt:lpstr>Introduction to Hierarchical Planning in AI</vt:lpstr>
      <vt:lpstr>Components and Techniques of Hierarchical Planning</vt:lpstr>
      <vt:lpstr>Hierarchical Planning in Autonomous Driving and Robotics</vt:lpstr>
      <vt:lpstr>Advantages and Challenges of Hierarchical Planning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Planning in AI</dc:title>
  <cp:lastModifiedBy>Muskaan Mohammed</cp:lastModifiedBy>
  <cp:revision>1</cp:revision>
  <dcterms:modified xsi:type="dcterms:W3CDTF">2024-07-05T05:24:36Z</dcterms:modified>
</cp:coreProperties>
</file>